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</p:sldIdLst>
  <p:sldSz cx="6076950" cy="4552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9" autoAdjust="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58" y="-2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9613" y="-219764"/>
            <a:ext cx="6684645" cy="500824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Custom</PresentationFormat>
  <Paragraphs>1</Paragraphs>
  <Slides>79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Tarada Berlian Megananda</cp:lastModifiedBy>
  <cp:revision>2</cp:revision>
  <dcterms:created xsi:type="dcterms:W3CDTF">2013-01-27T09:14:16Z</dcterms:created>
  <dcterms:modified xsi:type="dcterms:W3CDTF">2023-05-02T03:14:45Z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b525e5-f3da-4501-8f1e-526b6769fc56_Enabled">
    <vt:lpwstr>true</vt:lpwstr>
  </property>
  <property fmtid="{D5CDD505-2E9C-101B-9397-08002B2CF9AE}" pid="3" name="MSIP_Label_38b525e5-f3da-4501-8f1e-526b6769fc56_SetDate">
    <vt:lpwstr>2023-05-02T03:14:45Z</vt:lpwstr>
  </property>
  <property fmtid="{D5CDD505-2E9C-101B-9397-08002B2CF9AE}" pid="4" name="MSIP_Label_38b525e5-f3da-4501-8f1e-526b6769fc56_Method">
    <vt:lpwstr>Standard</vt:lpwstr>
  </property>
  <property fmtid="{D5CDD505-2E9C-101B-9397-08002B2CF9AE}" pid="5" name="MSIP_Label_38b525e5-f3da-4501-8f1e-526b6769fc56_Name">
    <vt:lpwstr>defa4170-0d19-0005-0004-bc88714345d2</vt:lpwstr>
  </property>
  <property fmtid="{D5CDD505-2E9C-101B-9397-08002B2CF9AE}" pid="6" name="MSIP_Label_38b525e5-f3da-4501-8f1e-526b6769fc56_SiteId">
    <vt:lpwstr>db6e1183-4c65-405c-82ce-7cd53fa6e9dc</vt:lpwstr>
  </property>
  <property fmtid="{D5CDD505-2E9C-101B-9397-08002B2CF9AE}" pid="7" name="MSIP_Label_38b525e5-f3da-4501-8f1e-526b6769fc56_ActionId">
    <vt:lpwstr>cbaa04fb-8159-4eac-8e8b-3762657e4198</vt:lpwstr>
  </property>
  <property fmtid="{D5CDD505-2E9C-101B-9397-08002B2CF9AE}" pid="8" name="MSIP_Label_38b525e5-f3da-4501-8f1e-526b6769fc56_ContentBits">
    <vt:lpwstr>0</vt:lpwstr>
  </property>
</Properties>
</file>