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9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58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613" y="-219764"/>
            <a:ext cx="6684645" cy="500824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Custom</PresentationFormat>
  <Paragraphs>1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Tarada Berlian Megananda</cp:lastModifiedBy>
  <cp:revision>2</cp:revision>
  <dcterms:created xsi:type="dcterms:W3CDTF">2013-01-27T09:14:16Z</dcterms:created>
  <dcterms:modified xsi:type="dcterms:W3CDTF">2023-05-02T03:14:45Z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2023-05-02T03:14:45Z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cbaa04fb-8159-4eac-8e8b-3762657e4198</vt:lpwstr>
  </property>
  <property fmtid="{D5CDD505-2E9C-101B-9397-08002B2CF9AE}" pid="8" name="MSIP_Label_38b525e5-f3da-4501-8f1e-526b6769fc56_ContentBits">
    <vt:lpwstr>0</vt:lpwstr>
  </property>
</Properties>
</file>