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Relationship Id="rId90" Type="http://schemas.openxmlformats.org/officeDocument/2006/relationships/slide" Target="slides/slide84.xml"/><Relationship Id="rId91" Type="http://schemas.openxmlformats.org/officeDocument/2006/relationships/slide" Target="slides/slide85.xml"/><Relationship Id="rId92" Type="http://schemas.openxmlformats.org/officeDocument/2006/relationships/slide" Target="slides/slide86.xml"/><Relationship Id="rId93" Type="http://schemas.openxmlformats.org/officeDocument/2006/relationships/slide" Target="slides/slide87.xml"/><Relationship Id="rId94" Type="http://schemas.openxmlformats.org/officeDocument/2006/relationships/slide" Target="slides/slide88.xml"/><Relationship Id="rId95" Type="http://schemas.openxmlformats.org/officeDocument/2006/relationships/slide" Target="slides/slide89.xml"/><Relationship Id="rId96" Type="http://schemas.openxmlformats.org/officeDocument/2006/relationships/slide" Target="slides/slide90.xml"/><Relationship Id="rId97" Type="http://schemas.openxmlformats.org/officeDocument/2006/relationships/slide" Target="slides/slide91.xml"/><Relationship Id="rId98" Type="http://schemas.openxmlformats.org/officeDocument/2006/relationships/slide" Target="slides/slide9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jp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jp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jp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jp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jp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jp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jp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jp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jp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jp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jp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jp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jp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jp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jp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jp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jp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jp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jp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jp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3.jp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jp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jp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.jp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jp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8.jp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0.jp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jp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2.jp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.jp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4.jp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5.jp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6.jp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jp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8.jp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9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0.jp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1.jp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2.jp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3.jp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4.jp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5.jp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6.jp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7.jp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8.jp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9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0.jp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1.jpg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2.jpg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3.jpg"/></Relationships>
</file>

<file path=ppt/slides/_rels/slide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4.jpg"/></Relationships>
</file>

<file path=ppt/slides/_rels/slide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5.jpg"/></Relationships>
</file>

<file path=ppt/slides/_rels/slide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6.jpg"/></Relationships>
</file>

<file path=ppt/slides/_rels/slide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7.jpg"/></Relationships>
</file>

<file path=ppt/slides/_rels/slide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8.jpg"/></Relationships>
</file>

<file path=ppt/slides/_rels/slide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9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0.jpg"/></Relationships>
</file>

<file path=ppt/slides/_rels/slide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1.jpg"/></Relationships>
</file>

<file path=ppt/slides/_rels/slide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2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1-capital-structure-and-leverage-pdf-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0-capital-structure-and-leverage-pdf-1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1-capital-structure-and-leverage-pdf-1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2-capital-structure-and-leverage-pdf-1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3-capital-structure-and-leverage-pdf-1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4-capital-structure-and-leverage-pdf-1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5-capital-structure-and-leverage-pdf-1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6-capital-structure-and-leverage-pdf-1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7-capital-structure-and-leverage-pdf-1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8-capital-structure-and-leverage-pdf-1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9-capital-structure-and-leverage-pdf-1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2-capital-structure-and-leverage-pdf-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0-capital-structure-and-leverage-pdf-2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1-capital-structure-and-leverage-pdf-2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2-capital-structure-and-leverage-pdf-2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3-capital-structure-and-leverage-pdf-2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4-capital-structure-and-leverage-pdf-2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5-capital-structure-and-leverage-pdf-2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6-capital-structure-and-leverage-pdf-2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7-capital-structure-and-leverage-pdf-2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8-capital-structure-and-leverage-pdf-2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9-capital-structure-and-leverage-pdf-2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3-capital-structure-and-leverage-pdf-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0-capital-structure-and-leverage-pdf-3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1-capital-structure-and-leverage-pdf-3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2-capital-structure-and-leverage-pdf-3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3-capital-structure-and-leverage-pdf-3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4-capital-structure-and-leverage-pdf-3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5-capital-structure-and-leverage-pdf-3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6-capital-structure-and-leverage-pdf-3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7-capital-structure-and-leverage-pdf-3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8-capital-structure-and-leverage-pdf-3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9-capital-structure-and-leverage-pdf-3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-capital-structure-and-leverage-pdf-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0-capital-structure-and-leverage-pdf-4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1-capital-structure-and-leverage-pdf-4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2-capital-structure-and-leverage-pdf-4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3-capital-structure-and-leverage-pdf-4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4-capital-structure-and-leverage-pdf-4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5-capital-structure-and-leverage-pdf-4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6-capital-structure-and-leverage-pdf-4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7-capital-structure-and-leverage-pdf-4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8-capital-structure-and-leverage-pdf-4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9-capital-structure-and-leverage-pdf-4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5-capital-structure-and-leverage-pdf-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0-capital-structure-and-leverage-pdf-5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1-capital-structure-and-leverage-pdf-5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2-capital-structure-and-leverage-pdf-5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3-capital-structure-and-leverage-pdf-5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4-capital-structure-and-leverage-pdf-5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5-capital-structure-and-leverage-pdf-5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6-capital-structure-and-leverage-pdf-5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7-capital-structure-and-leverage-pdf-5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-capital-structure-and-leverage-pdf-5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9-capital-structure-and-leverage-pdf-5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6-capital-structure-and-leverage-pdf-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0-capital-structure-and-leverage-pdf-6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1-capital-structure-and-leverage-pdf-6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2-capital-structure-and-leverage-pdf-6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3-capital-structure-and-leverage-pdf-6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4-capital-structure-and-leverage-pdf-6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5-capital-structure-and-leverage-pdf-6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-capital-structure-and-leverage-pdf-6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7-capital-structure-and-leverage-pdf-6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8-capital-structure-and-leverage-pdf-6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9-capital-structure-and-leverage-pdf-6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7-capital-structure-and-leverage-pdf-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0-capital-structure-and-leverage-pdf-7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1-capital-structure-and-leverage-pdf-7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2-capital-structure-and-leverage-pdf-7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3-capital-structure-and-leverage-pdf-7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4-capital-structure-and-leverage-pdf-7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5-capital-structure-and-leverage-pdf-7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6-capital-structure-and-leverage-pdf-7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7-capital-structure-and-leverage-pdf-7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8-capital-structure-and-leverage-pdf-7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9-capital-structure-and-leverage-pdf-7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8-capital-structure-and-leverage-pdf-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80-capital-structure-and-leverage-pdf-8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81-capital-structure-and-leverage-pdf-8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82-capital-structure-and-leverage-pdf-8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83-capital-structure-and-leverage-pdf-8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84-capital-structure-and-leverage-pdf-8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85-capital-structure-and-leverage-pdf-8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86-capital-structure-and-leverage-pdf-8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87-capital-structure-and-leverage-pdf-8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88-capital-structure-and-leverage-pdf-8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89-capital-structure-and-leverage-pdf-8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9-capital-structure-and-leverage-pdf-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0-capital-structure-and-leverage-pdf-9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1-capital-structure-and-leverage-pdf-9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2-capital-structure-and-leverage-pdf-9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