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apital-structure-and-leverage-pdf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apital-structure-and-leverage-pdf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apital-structure-and-leverage-pdf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apital-structure-and-leverage-pdf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apital-structure-and-leverage-pdf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apital-structure-and-leverage-pdf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apital-structure-and-leverage-pdf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apital-structure-and-leverage-pdf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apital-structure-and-leverage-pdf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apital-structure-and-leverage-pdf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apital-structure-and-leverage-pdf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apital-structure-and-leverage-pdf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apital-structure-and-leverage-pdf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apital-structure-and-leverage-pdf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apital-structure-and-leverage-pdf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apital-structure-and-leverage-pdf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apital-structure-and-leverage-pdf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apital-structure-and-leverage-pdf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apital-structure-and-leverage-pdf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apital-structure-and-leverage-pdf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apital-structure-and-leverage-pdf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apital-structure-and-leverage-pdf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apital-structure-and-leverage-pdf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apital-structure-and-leverage-pdf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apital-structure-and-leverage-pdf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apital-structure-and-leverage-pdf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apital-structure-and-leverage-pdf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apital-structure-and-leverage-pdf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apital-structure-and-leverage-pdf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apital-structure-and-leverage-pdf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apital-structure-and-leverage-pdf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apital-structure-and-leverage-pdf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apital-structure-and-leverage-pdf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apital-structure-and-leverage-pdf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apital-structure-and-leverage-pdf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apital-structure-and-leverage-pdf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apital-structure-and-leverage-pdf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apital-structure-and-leverage-pdf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apital-structure-and-leverage-pdf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capital-structure-and-leverage-pdf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capital-structure-and-leverage-pdf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capital-structure-and-leverage-pdf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capital-structure-and-leverage-pdf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capital-structure-and-leverage-pdf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apital-structure-and-leverage-pdf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capital-structure-and-leverage-pdf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capital-structure-and-leverage-pdf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capital-structure-and-leverage-pdf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capital-structure-and-leverage-pdf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capital-structure-and-leverage-pdf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capital-structure-and-leverage-pdf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capital-structure-and-leverage-pdf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capital-structure-and-leverage-pdf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capital-structure-and-leverage-pdf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capital-structure-and-leverage-pdf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apital-structure-and-leverage-pdf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capital-structure-and-leverage-pdf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capital-structure-and-leverage-pdf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capital-structure-and-leverage-pdf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capital-structure-and-leverage-pdf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capital-structure-and-leverage-pdf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capital-structure-and-leverage-pdf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capital-structure-and-leverage-pdf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capital-structure-and-leverage-pdf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capital-structure-and-leverage-pdf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capital-structure-and-leverage-pdf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apital-structure-and-leverage-pdf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capital-structure-and-leverage-pdf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capital-structure-and-leverage-pdf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capital-structure-and-leverage-pdf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capital-structure-and-leverage-pdf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capital-structure-and-leverage-pdf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capital-structure-and-leverage-pdf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capital-structure-and-leverage-pdf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capital-structure-and-leverage-pdf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8-capital-structure-and-leverage-pdf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9-capital-structure-and-leverage-pdf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apital-structure-and-leverage-pdf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0-capital-structure-and-leverage-pdf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1-capital-structure-and-leverage-pdf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2-capital-structure-and-leverage-pdf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3-capital-structure-and-leverage-pdf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4-capital-structure-and-leverage-pdf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5-capital-structure-and-leverage-pdf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6-capital-structure-and-leverage-pdf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7-capital-structure-and-leverage-pdf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8-capital-structure-and-leverage-pdf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9-capital-structure-and-leverage-pdf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apital-structure-and-leverage-pdf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0-capital-structure-and-leverage-pdf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1-capital-structure-and-leverage-pdf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2-capital-structure-and-leverage-pdf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