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74" r:id="rId5"/>
    <p:sldId id="261" r:id="rId6"/>
    <p:sldId id="275" r:id="rId7"/>
    <p:sldId id="276" r:id="rId8"/>
    <p:sldId id="264" r:id="rId9"/>
    <p:sldId id="277" r:id="rId10"/>
    <p:sldId id="267" r:id="rId11"/>
    <p:sldId id="268" r:id="rId12"/>
    <p:sldId id="270" r:id="rId13"/>
    <p:sldId id="271" r:id="rId14"/>
    <p:sldId id="273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10" Type="http://schemas.openxmlformats.org/officeDocument/2006/relationships/image" Target="../media/image35.svg"/><Relationship Id="rId4" Type="http://schemas.openxmlformats.org/officeDocument/2006/relationships/image" Target="../media/image29.svg"/><Relationship Id="rId9" Type="http://schemas.openxmlformats.org/officeDocument/2006/relationships/image" Target="../media/image34.png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6.jp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10" Type="http://schemas.openxmlformats.org/officeDocument/2006/relationships/image" Target="../media/image35.svg"/><Relationship Id="rId4" Type="http://schemas.openxmlformats.org/officeDocument/2006/relationships/image" Target="../media/image29.svg"/><Relationship Id="rId9" Type="http://schemas.openxmlformats.org/officeDocument/2006/relationships/image" Target="../media/image34.png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6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573A8-57FF-43F6-B4B5-3B207841DAEE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C652EE9-9575-444F-8FEB-D69BB9F21E9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Penulisan</a:t>
          </a:r>
          <a:r>
            <a:rPr lang="en-US" dirty="0"/>
            <a:t> </a:t>
          </a:r>
          <a:r>
            <a:rPr lang="en-US" dirty="0" err="1"/>
            <a:t>nama</a:t>
          </a:r>
          <a:r>
            <a:rPr lang="en-US" dirty="0"/>
            <a:t>: </a:t>
          </a:r>
        </a:p>
      </dgm:t>
    </dgm:pt>
    <dgm:pt modelId="{A3D4C7C0-B8F9-4816-84FA-685BC3011C4C}" type="parTrans" cxnId="{14A9EFA3-C499-4D12-84B0-93B1F6542535}">
      <dgm:prSet/>
      <dgm:spPr/>
      <dgm:t>
        <a:bodyPr/>
        <a:lstStyle/>
        <a:p>
          <a:endParaRPr lang="en-US"/>
        </a:p>
      </dgm:t>
    </dgm:pt>
    <dgm:pt modelId="{4748DF6C-1232-4E8D-A3CE-781442FB68C2}" type="sibTrans" cxnId="{14A9EFA3-C499-4D12-84B0-93B1F6542535}">
      <dgm:prSet/>
      <dgm:spPr/>
      <dgm:t>
        <a:bodyPr/>
        <a:lstStyle/>
        <a:p>
          <a:endParaRPr lang="en-US"/>
        </a:p>
      </dgm:t>
    </dgm:pt>
    <dgm:pt modelId="{20BD766B-BCE1-4F18-8A0B-D3BAC979CC1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0" dirty="0" err="1"/>
            <a:t>Kelas</a:t>
          </a:r>
          <a:r>
            <a:rPr lang="en-US" sz="1600" b="0" dirty="0"/>
            <a:t>_ 3 digit </a:t>
          </a:r>
          <a:r>
            <a:rPr lang="en-US" sz="1600" b="0" dirty="0" err="1"/>
            <a:t>akhir</a:t>
          </a:r>
          <a:r>
            <a:rPr lang="en-US" sz="1600" b="0" dirty="0"/>
            <a:t> NPM_ </a:t>
          </a:r>
          <a:r>
            <a:rPr lang="en-US" sz="1600" b="0" dirty="0" err="1"/>
            <a:t>nama</a:t>
          </a:r>
          <a:endParaRPr lang="en-US" sz="1600" b="0" dirty="0"/>
        </a:p>
      </dgm:t>
    </dgm:pt>
    <dgm:pt modelId="{9F06FFD2-7E4E-485B-B560-4C056B2F5480}" type="parTrans" cxnId="{81D43FFD-7B26-4FF6-8044-38F08B2B1D8C}">
      <dgm:prSet/>
      <dgm:spPr/>
      <dgm:t>
        <a:bodyPr/>
        <a:lstStyle/>
        <a:p>
          <a:endParaRPr lang="en-US"/>
        </a:p>
      </dgm:t>
    </dgm:pt>
    <dgm:pt modelId="{060655CD-BD2F-4859-961B-EDC59D46E330}" type="sibTrans" cxnId="{81D43FFD-7B26-4FF6-8044-38F08B2B1D8C}">
      <dgm:prSet/>
      <dgm:spPr/>
      <dgm:t>
        <a:bodyPr/>
        <a:lstStyle/>
        <a:p>
          <a:endParaRPr lang="en-US"/>
        </a:p>
      </dgm:t>
    </dgm:pt>
    <dgm:pt modelId="{FEC6A970-28C5-455C-B4DE-8426B761FEF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dirty="0"/>
            <a:t>B_999_Cantika</a:t>
          </a:r>
        </a:p>
      </dgm:t>
    </dgm:pt>
    <dgm:pt modelId="{638C17EA-7CC3-4D25-A1E8-7DE3766B4BD3}" type="parTrans" cxnId="{5675A5BF-9628-41A7-B867-2B95AC98E0B6}">
      <dgm:prSet/>
      <dgm:spPr/>
      <dgm:t>
        <a:bodyPr/>
        <a:lstStyle/>
        <a:p>
          <a:endParaRPr lang="en-US"/>
        </a:p>
      </dgm:t>
    </dgm:pt>
    <dgm:pt modelId="{84F4BAD7-3253-4F93-8214-7DC04E793BEB}" type="sibTrans" cxnId="{5675A5BF-9628-41A7-B867-2B95AC98E0B6}">
      <dgm:prSet/>
      <dgm:spPr/>
      <dgm:t>
        <a:bodyPr/>
        <a:lstStyle/>
        <a:p>
          <a:endParaRPr lang="en-US"/>
        </a:p>
      </dgm:t>
    </dgm:pt>
    <dgm:pt modelId="{39333ECF-F6BE-417A-AC79-D68DF8E6EBD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Tautan</a:t>
          </a:r>
          <a:r>
            <a:rPr lang="en-US" dirty="0"/>
            <a:t> Quiz:</a:t>
          </a:r>
        </a:p>
      </dgm:t>
    </dgm:pt>
    <dgm:pt modelId="{AEDC532A-F508-4943-AB6D-3359EB599C71}" type="parTrans" cxnId="{C38AD11C-7C16-42DA-B6F7-640FD3C5918B}">
      <dgm:prSet/>
      <dgm:spPr/>
      <dgm:t>
        <a:bodyPr/>
        <a:lstStyle/>
        <a:p>
          <a:endParaRPr lang="en-US"/>
        </a:p>
      </dgm:t>
    </dgm:pt>
    <dgm:pt modelId="{EB5AE3F9-6C5F-4516-A604-0103A509860D}" type="sibTrans" cxnId="{C38AD11C-7C16-42DA-B6F7-640FD3C5918B}">
      <dgm:prSet/>
      <dgm:spPr/>
      <dgm:t>
        <a:bodyPr/>
        <a:lstStyle/>
        <a:p>
          <a:endParaRPr lang="en-US"/>
        </a:p>
      </dgm:t>
    </dgm:pt>
    <dgm:pt modelId="{75B9E95F-08F8-47D3-988D-7B2805711A8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Reminder:</a:t>
          </a:r>
        </a:p>
      </dgm:t>
    </dgm:pt>
    <dgm:pt modelId="{89F428B7-E744-463E-A064-60F50D68C7A1}" type="parTrans" cxnId="{1C3D0A7C-5BB1-4801-ADCE-11EDB060D1DC}">
      <dgm:prSet/>
      <dgm:spPr/>
      <dgm:t>
        <a:bodyPr/>
        <a:lstStyle/>
        <a:p>
          <a:endParaRPr lang="en-US"/>
        </a:p>
      </dgm:t>
    </dgm:pt>
    <dgm:pt modelId="{6CCD02E7-D922-4310-8391-1C33D2387F81}" type="sibTrans" cxnId="{1C3D0A7C-5BB1-4801-ADCE-11EDB060D1DC}">
      <dgm:prSet/>
      <dgm:spPr/>
      <dgm:t>
        <a:bodyPr/>
        <a:lstStyle/>
        <a:p>
          <a:endParaRPr lang="en-US"/>
        </a:p>
      </dgm:t>
    </dgm:pt>
    <dgm:pt modelId="{3286B822-B85A-4A4E-B627-82614945DC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Mengisi</a:t>
          </a:r>
          <a:r>
            <a:rPr lang="en-US" dirty="0"/>
            <a:t> daftar </a:t>
          </a:r>
          <a:r>
            <a:rPr lang="en-US" dirty="0" err="1"/>
            <a:t>hadir</a:t>
          </a:r>
          <a:r>
            <a:rPr lang="en-US" dirty="0"/>
            <a:t> di PACIS</a:t>
          </a:r>
        </a:p>
      </dgm:t>
    </dgm:pt>
    <dgm:pt modelId="{5B2067D8-B7B2-4650-973A-5BEB2BCDF5D8}" type="parTrans" cxnId="{4B8181DD-1FE2-4469-95F9-79E1FD0BF357}">
      <dgm:prSet/>
      <dgm:spPr/>
      <dgm:t>
        <a:bodyPr/>
        <a:lstStyle/>
        <a:p>
          <a:endParaRPr lang="en-US"/>
        </a:p>
      </dgm:t>
    </dgm:pt>
    <dgm:pt modelId="{8B290038-AC52-40B4-8DB9-8382230F9FB9}" type="sibTrans" cxnId="{4B8181DD-1FE2-4469-95F9-79E1FD0BF357}">
      <dgm:prSet/>
      <dgm:spPr/>
      <dgm:t>
        <a:bodyPr/>
        <a:lstStyle/>
        <a:p>
          <a:endParaRPr lang="en-US"/>
        </a:p>
      </dgm:t>
    </dgm:pt>
    <dgm:pt modelId="{700DA677-65EA-48FE-8543-B4C727D1DA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FF0000"/>
              </a:solidFill>
            </a:rPr>
            <a:t>https://quizizz.com/join?gc=952581</a:t>
          </a:r>
          <a:r>
            <a:rPr lang="en-US" b="1" dirty="0"/>
            <a:t>Code:</a:t>
          </a:r>
          <a:endParaRPr lang="en-US" dirty="0"/>
        </a:p>
      </dgm:t>
    </dgm:pt>
    <dgm:pt modelId="{C5C62369-8784-48C9-8591-F595D85482DD}" type="parTrans" cxnId="{03033CED-0250-493A-8E75-33FACCAAFEAF}">
      <dgm:prSet/>
      <dgm:spPr/>
      <dgm:t>
        <a:bodyPr/>
        <a:lstStyle/>
        <a:p>
          <a:endParaRPr lang="en-US"/>
        </a:p>
      </dgm:t>
    </dgm:pt>
    <dgm:pt modelId="{21FEFA33-DB30-4BC2-AB1D-C214ECCEEE01}" type="sibTrans" cxnId="{03033CED-0250-493A-8E75-33FACCAAFEAF}">
      <dgm:prSet/>
      <dgm:spPr/>
      <dgm:t>
        <a:bodyPr/>
        <a:lstStyle/>
        <a:p>
          <a:endParaRPr lang="en-US"/>
        </a:p>
      </dgm:t>
    </dgm:pt>
    <dgm:pt modelId="{85D697CB-3FE4-419B-998C-C88191CED133}" type="pres">
      <dgm:prSet presAssocID="{8CC573A8-57FF-43F6-B4B5-3B207841DAEE}" presName="root" presStyleCnt="0">
        <dgm:presLayoutVars>
          <dgm:dir/>
          <dgm:resizeHandles val="exact"/>
        </dgm:presLayoutVars>
      </dgm:prSet>
      <dgm:spPr/>
    </dgm:pt>
    <dgm:pt modelId="{231C78EE-193F-4AF9-BE6E-9FF7EECEE8DE}" type="pres">
      <dgm:prSet presAssocID="{0C652EE9-9575-444F-8FEB-D69BB9F21E97}" presName="compNode" presStyleCnt="0"/>
      <dgm:spPr/>
    </dgm:pt>
    <dgm:pt modelId="{2200AA75-A7B7-45DE-8D08-9CD303D0CDA5}" type="pres">
      <dgm:prSet presAssocID="{0C652EE9-9575-444F-8FEB-D69BB9F21E9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2C76E6EC-8DFC-4FC8-8C97-5725CD6C633E}" type="pres">
      <dgm:prSet presAssocID="{0C652EE9-9575-444F-8FEB-D69BB9F21E97}" presName="iconSpace" presStyleCnt="0"/>
      <dgm:spPr/>
    </dgm:pt>
    <dgm:pt modelId="{E51C1BAF-AB02-4EE1-9D97-44CBF42C0DCB}" type="pres">
      <dgm:prSet presAssocID="{0C652EE9-9575-444F-8FEB-D69BB9F21E97}" presName="parTx" presStyleLbl="revTx" presStyleIdx="0" presStyleCnt="6">
        <dgm:presLayoutVars>
          <dgm:chMax val="0"/>
          <dgm:chPref val="0"/>
        </dgm:presLayoutVars>
      </dgm:prSet>
      <dgm:spPr/>
    </dgm:pt>
    <dgm:pt modelId="{84E25464-7D4C-4D9F-90A1-27F15D1F2295}" type="pres">
      <dgm:prSet presAssocID="{0C652EE9-9575-444F-8FEB-D69BB9F21E97}" presName="txSpace" presStyleCnt="0"/>
      <dgm:spPr/>
    </dgm:pt>
    <dgm:pt modelId="{D7D187FD-0930-4AC2-B433-F677130EC1D0}" type="pres">
      <dgm:prSet presAssocID="{0C652EE9-9575-444F-8FEB-D69BB9F21E97}" presName="desTx" presStyleLbl="revTx" presStyleIdx="1" presStyleCnt="6" custScaleX="108645">
        <dgm:presLayoutVars/>
      </dgm:prSet>
      <dgm:spPr/>
    </dgm:pt>
    <dgm:pt modelId="{8D1977CD-D4FF-4E70-828C-35EC167FCE3F}" type="pres">
      <dgm:prSet presAssocID="{4748DF6C-1232-4E8D-A3CE-781442FB68C2}" presName="sibTrans" presStyleCnt="0"/>
      <dgm:spPr/>
    </dgm:pt>
    <dgm:pt modelId="{6CE9EB7B-2CE2-495E-8101-7C241D70B383}" type="pres">
      <dgm:prSet presAssocID="{39333ECF-F6BE-417A-AC79-D68DF8E6EBDB}" presName="compNode" presStyleCnt="0"/>
      <dgm:spPr/>
    </dgm:pt>
    <dgm:pt modelId="{6AD4CCCE-13BD-40AA-A7BC-1357F45B7D39}" type="pres">
      <dgm:prSet presAssocID="{39333ECF-F6BE-417A-AC79-D68DF8E6EBD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D8EA2712-D6C2-475B-8AE3-6492C52B3BC4}" type="pres">
      <dgm:prSet presAssocID="{39333ECF-F6BE-417A-AC79-D68DF8E6EBDB}" presName="iconSpace" presStyleCnt="0"/>
      <dgm:spPr/>
    </dgm:pt>
    <dgm:pt modelId="{B1752CA0-6F02-4059-BE8C-DD21FE41A9D5}" type="pres">
      <dgm:prSet presAssocID="{39333ECF-F6BE-417A-AC79-D68DF8E6EBDB}" presName="parTx" presStyleLbl="revTx" presStyleIdx="2" presStyleCnt="6">
        <dgm:presLayoutVars>
          <dgm:chMax val="0"/>
          <dgm:chPref val="0"/>
        </dgm:presLayoutVars>
      </dgm:prSet>
      <dgm:spPr/>
    </dgm:pt>
    <dgm:pt modelId="{9F8CD5D9-5355-4AB5-8670-1BF52AF91823}" type="pres">
      <dgm:prSet presAssocID="{39333ECF-F6BE-417A-AC79-D68DF8E6EBDB}" presName="txSpace" presStyleCnt="0"/>
      <dgm:spPr/>
    </dgm:pt>
    <dgm:pt modelId="{F1BC45C3-8C18-4CA9-B2DF-592D17A0C8A2}" type="pres">
      <dgm:prSet presAssocID="{39333ECF-F6BE-417A-AC79-D68DF8E6EBDB}" presName="desTx" presStyleLbl="revTx" presStyleIdx="3" presStyleCnt="6" custScaleX="127240">
        <dgm:presLayoutVars/>
      </dgm:prSet>
      <dgm:spPr/>
    </dgm:pt>
    <dgm:pt modelId="{EDB23069-00E3-4AB9-BBDF-8925A04593DF}" type="pres">
      <dgm:prSet presAssocID="{EB5AE3F9-6C5F-4516-A604-0103A509860D}" presName="sibTrans" presStyleCnt="0"/>
      <dgm:spPr/>
    </dgm:pt>
    <dgm:pt modelId="{0F5144A7-B6BE-4BEB-8418-1BA586CC9BD8}" type="pres">
      <dgm:prSet presAssocID="{75B9E95F-08F8-47D3-988D-7B2805711A87}" presName="compNode" presStyleCnt="0"/>
      <dgm:spPr/>
    </dgm:pt>
    <dgm:pt modelId="{973D2746-FA74-46A9-9CC4-5BCD6D7C2B14}" type="pres">
      <dgm:prSet presAssocID="{75B9E95F-08F8-47D3-988D-7B2805711A87}" presName="iconRect" presStyleLbl="node1" presStyleIdx="2" presStyleCnt="3"/>
      <dgm:spPr>
        <a:blipFill>
          <a:blip xmlns:r="http://schemas.openxmlformats.org/officeDocument/2006/relationships" r:embed="rId5">
            <a:duotone>
              <a:schemeClr val="accent2">
                <a:hueOff val="-14400000"/>
                <a:satOff val="-50003"/>
                <a:lumOff val="60001"/>
                <a:alphaOff val="0"/>
                <a:shade val="20000"/>
                <a:satMod val="200000"/>
              </a:schemeClr>
              <a:schemeClr val="accent2">
                <a:hueOff val="-14400000"/>
                <a:satOff val="-50003"/>
                <a:lumOff val="6000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</dgm:pt>
    <dgm:pt modelId="{CB3AB3C6-7BDA-43A0-8F26-56885E7CE8B2}" type="pres">
      <dgm:prSet presAssocID="{75B9E95F-08F8-47D3-988D-7B2805711A87}" presName="iconSpace" presStyleCnt="0"/>
      <dgm:spPr/>
    </dgm:pt>
    <dgm:pt modelId="{1F17BB33-DDB2-40E6-A2CD-C67132E04A4E}" type="pres">
      <dgm:prSet presAssocID="{75B9E95F-08F8-47D3-988D-7B2805711A87}" presName="parTx" presStyleLbl="revTx" presStyleIdx="4" presStyleCnt="6">
        <dgm:presLayoutVars>
          <dgm:chMax val="0"/>
          <dgm:chPref val="0"/>
        </dgm:presLayoutVars>
      </dgm:prSet>
      <dgm:spPr/>
    </dgm:pt>
    <dgm:pt modelId="{83A16EC1-B149-4B37-B28F-B2E667AD42D8}" type="pres">
      <dgm:prSet presAssocID="{75B9E95F-08F8-47D3-988D-7B2805711A87}" presName="txSpace" presStyleCnt="0"/>
      <dgm:spPr/>
    </dgm:pt>
    <dgm:pt modelId="{68FDDDDE-4D55-4666-A9E2-67DCCCD7199E}" type="pres">
      <dgm:prSet presAssocID="{75B9E95F-08F8-47D3-988D-7B2805711A87}" presName="desTx" presStyleLbl="revTx" presStyleIdx="5" presStyleCnt="6">
        <dgm:presLayoutVars/>
      </dgm:prSet>
      <dgm:spPr/>
    </dgm:pt>
  </dgm:ptLst>
  <dgm:cxnLst>
    <dgm:cxn modelId="{A45CC406-1F97-462B-B7DC-29138B7623BB}" type="presOf" srcId="{700DA677-65EA-48FE-8543-B4C727D1DA88}" destId="{F1BC45C3-8C18-4CA9-B2DF-592D17A0C8A2}" srcOrd="0" destOrd="0" presId="urn:microsoft.com/office/officeart/2018/5/layout/CenteredIconLabelDescriptionList"/>
    <dgm:cxn modelId="{C38AD11C-7C16-42DA-B6F7-640FD3C5918B}" srcId="{8CC573A8-57FF-43F6-B4B5-3B207841DAEE}" destId="{39333ECF-F6BE-417A-AC79-D68DF8E6EBDB}" srcOrd="1" destOrd="0" parTransId="{AEDC532A-F508-4943-AB6D-3359EB599C71}" sibTransId="{EB5AE3F9-6C5F-4516-A604-0103A509860D}"/>
    <dgm:cxn modelId="{C70DA033-F7FF-4112-94D5-3FCE6FB09E23}" type="presOf" srcId="{FEC6A970-28C5-455C-B4DE-8426B761FEF8}" destId="{D7D187FD-0930-4AC2-B433-F677130EC1D0}" srcOrd="0" destOrd="1" presId="urn:microsoft.com/office/officeart/2018/5/layout/CenteredIconLabelDescriptionList"/>
    <dgm:cxn modelId="{019EF265-06CC-4D1A-A1D8-0C24C3435588}" type="presOf" srcId="{0C652EE9-9575-444F-8FEB-D69BB9F21E97}" destId="{E51C1BAF-AB02-4EE1-9D97-44CBF42C0DCB}" srcOrd="0" destOrd="0" presId="urn:microsoft.com/office/officeart/2018/5/layout/CenteredIconLabelDescriptionList"/>
    <dgm:cxn modelId="{7EE77867-7009-4857-A5B4-FE1743CE40AB}" type="presOf" srcId="{8CC573A8-57FF-43F6-B4B5-3B207841DAEE}" destId="{85D697CB-3FE4-419B-998C-C88191CED133}" srcOrd="0" destOrd="0" presId="urn:microsoft.com/office/officeart/2018/5/layout/CenteredIconLabelDescriptionList"/>
    <dgm:cxn modelId="{1C3D0A7C-5BB1-4801-ADCE-11EDB060D1DC}" srcId="{8CC573A8-57FF-43F6-B4B5-3B207841DAEE}" destId="{75B9E95F-08F8-47D3-988D-7B2805711A87}" srcOrd="2" destOrd="0" parTransId="{89F428B7-E744-463E-A064-60F50D68C7A1}" sibTransId="{6CCD02E7-D922-4310-8391-1C33D2387F81}"/>
    <dgm:cxn modelId="{481CB88A-2F51-44C4-9947-8A4927E5C9DD}" type="presOf" srcId="{75B9E95F-08F8-47D3-988D-7B2805711A87}" destId="{1F17BB33-DDB2-40E6-A2CD-C67132E04A4E}" srcOrd="0" destOrd="0" presId="urn:microsoft.com/office/officeart/2018/5/layout/CenteredIconLabelDescriptionList"/>
    <dgm:cxn modelId="{29E04E9F-DB2F-4B20-A309-481C0D77C910}" type="presOf" srcId="{39333ECF-F6BE-417A-AC79-D68DF8E6EBDB}" destId="{B1752CA0-6F02-4059-BE8C-DD21FE41A9D5}" srcOrd="0" destOrd="0" presId="urn:microsoft.com/office/officeart/2018/5/layout/CenteredIconLabelDescriptionList"/>
    <dgm:cxn modelId="{14A9EFA3-C499-4D12-84B0-93B1F6542535}" srcId="{8CC573A8-57FF-43F6-B4B5-3B207841DAEE}" destId="{0C652EE9-9575-444F-8FEB-D69BB9F21E97}" srcOrd="0" destOrd="0" parTransId="{A3D4C7C0-B8F9-4816-84FA-685BC3011C4C}" sibTransId="{4748DF6C-1232-4E8D-A3CE-781442FB68C2}"/>
    <dgm:cxn modelId="{5675A5BF-9628-41A7-B867-2B95AC98E0B6}" srcId="{0C652EE9-9575-444F-8FEB-D69BB9F21E97}" destId="{FEC6A970-28C5-455C-B4DE-8426B761FEF8}" srcOrd="1" destOrd="0" parTransId="{638C17EA-7CC3-4D25-A1E8-7DE3766B4BD3}" sibTransId="{84F4BAD7-3253-4F93-8214-7DC04E793BEB}"/>
    <dgm:cxn modelId="{8848E2DB-B152-4845-9610-C9F94372E141}" type="presOf" srcId="{3286B822-B85A-4A4E-B627-82614945DC2D}" destId="{68FDDDDE-4D55-4666-A9E2-67DCCCD7199E}" srcOrd="0" destOrd="0" presId="urn:microsoft.com/office/officeart/2018/5/layout/CenteredIconLabelDescriptionList"/>
    <dgm:cxn modelId="{4B8181DD-1FE2-4469-95F9-79E1FD0BF357}" srcId="{75B9E95F-08F8-47D3-988D-7B2805711A87}" destId="{3286B822-B85A-4A4E-B627-82614945DC2D}" srcOrd="0" destOrd="0" parTransId="{5B2067D8-B7B2-4650-973A-5BEB2BCDF5D8}" sibTransId="{8B290038-AC52-40B4-8DB9-8382230F9FB9}"/>
    <dgm:cxn modelId="{03033CED-0250-493A-8E75-33FACCAAFEAF}" srcId="{39333ECF-F6BE-417A-AC79-D68DF8E6EBDB}" destId="{700DA677-65EA-48FE-8543-B4C727D1DA88}" srcOrd="0" destOrd="0" parTransId="{C5C62369-8784-48C9-8591-F595D85482DD}" sibTransId="{21FEFA33-DB30-4BC2-AB1D-C214ECCEEE01}"/>
    <dgm:cxn modelId="{81D43FFD-7B26-4FF6-8044-38F08B2B1D8C}" srcId="{0C652EE9-9575-444F-8FEB-D69BB9F21E97}" destId="{20BD766B-BCE1-4F18-8A0B-D3BAC979CC15}" srcOrd="0" destOrd="0" parTransId="{9F06FFD2-7E4E-485B-B560-4C056B2F5480}" sibTransId="{060655CD-BD2F-4859-961B-EDC59D46E330}"/>
    <dgm:cxn modelId="{7E7375FD-D229-4673-A4FD-936E267176D2}" type="presOf" srcId="{20BD766B-BCE1-4F18-8A0B-D3BAC979CC15}" destId="{D7D187FD-0930-4AC2-B433-F677130EC1D0}" srcOrd="0" destOrd="0" presId="urn:microsoft.com/office/officeart/2018/5/layout/CenteredIconLabelDescriptionList"/>
    <dgm:cxn modelId="{817341B5-31EC-4604-800E-207169C660F8}" type="presParOf" srcId="{85D697CB-3FE4-419B-998C-C88191CED133}" destId="{231C78EE-193F-4AF9-BE6E-9FF7EECEE8DE}" srcOrd="0" destOrd="0" presId="urn:microsoft.com/office/officeart/2018/5/layout/CenteredIconLabelDescriptionList"/>
    <dgm:cxn modelId="{3F95A8ED-9702-4A8A-AC43-11FBB28327D7}" type="presParOf" srcId="{231C78EE-193F-4AF9-BE6E-9FF7EECEE8DE}" destId="{2200AA75-A7B7-45DE-8D08-9CD303D0CDA5}" srcOrd="0" destOrd="0" presId="urn:microsoft.com/office/officeart/2018/5/layout/CenteredIconLabelDescriptionList"/>
    <dgm:cxn modelId="{917F98A1-83B3-42AC-A078-D0F216CC24D7}" type="presParOf" srcId="{231C78EE-193F-4AF9-BE6E-9FF7EECEE8DE}" destId="{2C76E6EC-8DFC-4FC8-8C97-5725CD6C633E}" srcOrd="1" destOrd="0" presId="urn:microsoft.com/office/officeart/2018/5/layout/CenteredIconLabelDescriptionList"/>
    <dgm:cxn modelId="{D5F90476-D1D4-4850-9A01-E026096E7A60}" type="presParOf" srcId="{231C78EE-193F-4AF9-BE6E-9FF7EECEE8DE}" destId="{E51C1BAF-AB02-4EE1-9D97-44CBF42C0DCB}" srcOrd="2" destOrd="0" presId="urn:microsoft.com/office/officeart/2018/5/layout/CenteredIconLabelDescriptionList"/>
    <dgm:cxn modelId="{9E20FFB4-671B-486A-854E-03BE2C3D4552}" type="presParOf" srcId="{231C78EE-193F-4AF9-BE6E-9FF7EECEE8DE}" destId="{84E25464-7D4C-4D9F-90A1-27F15D1F2295}" srcOrd="3" destOrd="0" presId="urn:microsoft.com/office/officeart/2018/5/layout/CenteredIconLabelDescriptionList"/>
    <dgm:cxn modelId="{F07FD227-4638-4F75-A4B3-B60C439A654F}" type="presParOf" srcId="{231C78EE-193F-4AF9-BE6E-9FF7EECEE8DE}" destId="{D7D187FD-0930-4AC2-B433-F677130EC1D0}" srcOrd="4" destOrd="0" presId="urn:microsoft.com/office/officeart/2018/5/layout/CenteredIconLabelDescriptionList"/>
    <dgm:cxn modelId="{0774E89B-B39D-4A84-86C9-5632157F1819}" type="presParOf" srcId="{85D697CB-3FE4-419B-998C-C88191CED133}" destId="{8D1977CD-D4FF-4E70-828C-35EC167FCE3F}" srcOrd="1" destOrd="0" presId="urn:microsoft.com/office/officeart/2018/5/layout/CenteredIconLabelDescriptionList"/>
    <dgm:cxn modelId="{CFED4856-B8FF-462F-AD78-1A69B27D8858}" type="presParOf" srcId="{85D697CB-3FE4-419B-998C-C88191CED133}" destId="{6CE9EB7B-2CE2-495E-8101-7C241D70B383}" srcOrd="2" destOrd="0" presId="urn:microsoft.com/office/officeart/2018/5/layout/CenteredIconLabelDescriptionList"/>
    <dgm:cxn modelId="{C5646AA0-CD04-4642-9928-1B1EF02DC4CD}" type="presParOf" srcId="{6CE9EB7B-2CE2-495E-8101-7C241D70B383}" destId="{6AD4CCCE-13BD-40AA-A7BC-1357F45B7D39}" srcOrd="0" destOrd="0" presId="urn:microsoft.com/office/officeart/2018/5/layout/CenteredIconLabelDescriptionList"/>
    <dgm:cxn modelId="{14975EA4-6B17-40CA-A3F7-FB5C229863B9}" type="presParOf" srcId="{6CE9EB7B-2CE2-495E-8101-7C241D70B383}" destId="{D8EA2712-D6C2-475B-8AE3-6492C52B3BC4}" srcOrd="1" destOrd="0" presId="urn:microsoft.com/office/officeart/2018/5/layout/CenteredIconLabelDescriptionList"/>
    <dgm:cxn modelId="{A84696A4-8309-4445-A369-78E6AF4ED10E}" type="presParOf" srcId="{6CE9EB7B-2CE2-495E-8101-7C241D70B383}" destId="{B1752CA0-6F02-4059-BE8C-DD21FE41A9D5}" srcOrd="2" destOrd="0" presId="urn:microsoft.com/office/officeart/2018/5/layout/CenteredIconLabelDescriptionList"/>
    <dgm:cxn modelId="{3667053F-37F6-4754-863A-811D55DC27FB}" type="presParOf" srcId="{6CE9EB7B-2CE2-495E-8101-7C241D70B383}" destId="{9F8CD5D9-5355-4AB5-8670-1BF52AF91823}" srcOrd="3" destOrd="0" presId="urn:microsoft.com/office/officeart/2018/5/layout/CenteredIconLabelDescriptionList"/>
    <dgm:cxn modelId="{48C512CB-44A1-4149-8728-E2D10E99AABB}" type="presParOf" srcId="{6CE9EB7B-2CE2-495E-8101-7C241D70B383}" destId="{F1BC45C3-8C18-4CA9-B2DF-592D17A0C8A2}" srcOrd="4" destOrd="0" presId="urn:microsoft.com/office/officeart/2018/5/layout/CenteredIconLabelDescriptionList"/>
    <dgm:cxn modelId="{3A021FD5-6591-454C-AEDD-33E4E70B10C0}" type="presParOf" srcId="{85D697CB-3FE4-419B-998C-C88191CED133}" destId="{EDB23069-00E3-4AB9-BBDF-8925A04593DF}" srcOrd="3" destOrd="0" presId="urn:microsoft.com/office/officeart/2018/5/layout/CenteredIconLabelDescriptionList"/>
    <dgm:cxn modelId="{742CB920-E842-48CC-86FB-228BE26B1BF4}" type="presParOf" srcId="{85D697CB-3FE4-419B-998C-C88191CED133}" destId="{0F5144A7-B6BE-4BEB-8418-1BA586CC9BD8}" srcOrd="4" destOrd="0" presId="urn:microsoft.com/office/officeart/2018/5/layout/CenteredIconLabelDescriptionList"/>
    <dgm:cxn modelId="{DE76EE2D-6D2D-4EA0-AAD1-44D9C1738731}" type="presParOf" srcId="{0F5144A7-B6BE-4BEB-8418-1BA586CC9BD8}" destId="{973D2746-FA74-46A9-9CC4-5BCD6D7C2B14}" srcOrd="0" destOrd="0" presId="urn:microsoft.com/office/officeart/2018/5/layout/CenteredIconLabelDescriptionList"/>
    <dgm:cxn modelId="{5273A56F-E1D5-407A-89B1-5D4956A8DF44}" type="presParOf" srcId="{0F5144A7-B6BE-4BEB-8418-1BA586CC9BD8}" destId="{CB3AB3C6-7BDA-43A0-8F26-56885E7CE8B2}" srcOrd="1" destOrd="0" presId="urn:microsoft.com/office/officeart/2018/5/layout/CenteredIconLabelDescriptionList"/>
    <dgm:cxn modelId="{BFB79293-EE44-4457-B449-0A2D5F7C6D05}" type="presParOf" srcId="{0F5144A7-B6BE-4BEB-8418-1BA586CC9BD8}" destId="{1F17BB33-DDB2-40E6-A2CD-C67132E04A4E}" srcOrd="2" destOrd="0" presId="urn:microsoft.com/office/officeart/2018/5/layout/CenteredIconLabelDescriptionList"/>
    <dgm:cxn modelId="{51D8AF56-0D12-49EE-9B25-33106415EEFC}" type="presParOf" srcId="{0F5144A7-B6BE-4BEB-8418-1BA586CC9BD8}" destId="{83A16EC1-B149-4B37-B28F-B2E667AD42D8}" srcOrd="3" destOrd="0" presId="urn:microsoft.com/office/officeart/2018/5/layout/CenteredIconLabelDescriptionList"/>
    <dgm:cxn modelId="{EF884789-1AE3-4C19-84D6-07017B740166}" type="presParOf" srcId="{0F5144A7-B6BE-4BEB-8418-1BA586CC9BD8}" destId="{68FDDDDE-4D55-4666-A9E2-67DCCCD7199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1F55CCF-1179-46FF-ACBA-6DABACAC2768}" type="doc">
      <dgm:prSet loTypeId="urn:microsoft.com/office/officeart/2008/layout/PictureStrips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8DDF055-9DC6-4031-8521-7B72A71E1910}">
      <dgm:prSet phldrT="[Text]"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</a:rPr>
            <a:t>K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ewajiban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moral</a:t>
          </a:r>
          <a:endParaRPr lang="en-US" sz="1600" dirty="0"/>
        </a:p>
      </dgm:t>
    </dgm:pt>
    <dgm:pt modelId="{62693710-C89E-4744-9BCE-09DFCEB7C72B}" type="parTrans" cxnId="{5EBFF1FF-5022-4EBF-91BF-FE9649ED273E}">
      <dgm:prSet/>
      <dgm:spPr/>
      <dgm:t>
        <a:bodyPr/>
        <a:lstStyle/>
        <a:p>
          <a:endParaRPr lang="en-US"/>
        </a:p>
      </dgm:t>
    </dgm:pt>
    <dgm:pt modelId="{A989D66D-A70B-454E-A296-62A7933A34F5}" type="sibTrans" cxnId="{5EBFF1FF-5022-4EBF-91BF-FE9649ED273E}">
      <dgm:prSet/>
      <dgm:spPr/>
      <dgm:t>
        <a:bodyPr/>
        <a:lstStyle/>
        <a:p>
          <a:endParaRPr lang="en-US"/>
        </a:p>
      </dgm:t>
    </dgm:pt>
    <dgm:pt modelId="{958ACCFC-5DB9-4BBE-9731-56E2C57A5DE5}">
      <dgm:prSet custT="1"/>
      <dgm:spPr/>
      <dgm:t>
        <a:bodyPr/>
        <a:lstStyle/>
        <a:p>
          <a:r>
            <a:rPr lang="en-US" altLang="id-ID" sz="1600">
              <a:ea typeface="ＭＳ Ｐゴシック" panose="020B0600070205080204" pitchFamily="34" charset="-128"/>
              <a:sym typeface="Wingdings" panose="05000000000000000000" pitchFamily="2" charset="2"/>
            </a:rPr>
            <a:t>Metode dilema: </a:t>
          </a:r>
          <a:endParaRPr lang="en-US" altLang="id-ID" sz="16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gm:t>
    </dgm:pt>
    <dgm:pt modelId="{53341903-F97D-4C98-B8FD-B1810AB3BB56}" type="parTrans" cxnId="{8875DE91-5CC9-43F4-A95F-E39115DE9F91}">
      <dgm:prSet/>
      <dgm:spPr/>
      <dgm:t>
        <a:bodyPr/>
        <a:lstStyle/>
        <a:p>
          <a:endParaRPr lang="en-US"/>
        </a:p>
      </dgm:t>
    </dgm:pt>
    <dgm:pt modelId="{80B9060B-DB71-4695-B4DB-C75960CF33F8}" type="sibTrans" cxnId="{8875DE91-5CC9-43F4-A95F-E39115DE9F91}">
      <dgm:prSet/>
      <dgm:spPr/>
      <dgm:t>
        <a:bodyPr/>
        <a:lstStyle/>
        <a:p>
          <a:endParaRPr lang="en-US"/>
        </a:p>
      </dgm:t>
    </dgm:pt>
    <dgm:pt modelId="{690CF75C-9C23-4CBE-A60F-C7D2AEACC080}">
      <dgm:prSet custT="1"/>
      <dgm:spPr/>
      <dgm:t>
        <a:bodyPr/>
        <a:lstStyle/>
        <a:p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Apakah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dosen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melarang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mencontek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salah,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ataukah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salah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dosen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melarang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?</a:t>
          </a:r>
        </a:p>
      </dgm:t>
    </dgm:pt>
    <dgm:pt modelId="{8B98EB04-1112-4519-A1D1-4DA37903A1DD}" type="parTrans" cxnId="{26F66368-3695-42CF-BDF9-F02B5999376E}">
      <dgm:prSet/>
      <dgm:spPr/>
      <dgm:t>
        <a:bodyPr/>
        <a:lstStyle/>
        <a:p>
          <a:endParaRPr lang="en-US"/>
        </a:p>
      </dgm:t>
    </dgm:pt>
    <dgm:pt modelId="{8A185A7D-F801-450E-8480-BBEA7D8DFACC}" type="sibTrans" cxnId="{26F66368-3695-42CF-BDF9-F02B5999376E}">
      <dgm:prSet/>
      <dgm:spPr/>
      <dgm:t>
        <a:bodyPr/>
        <a:lstStyle/>
        <a:p>
          <a:endParaRPr lang="en-US"/>
        </a:p>
      </dgm:t>
    </dgm:pt>
    <dgm:pt modelId="{CDFDF7F9-3225-49AC-BD8E-745E923CC1BD}">
      <dgm:prSet custT="1"/>
      <dgm:spPr/>
      <dgm:t>
        <a:bodyPr/>
        <a:lstStyle/>
        <a:p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Apakah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kebaikan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baik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Tuhan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menyukainya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,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atau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Tuhan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menyukai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baik</a:t>
          </a:r>
          <a:r>
            <a:rPr lang="en-US" altLang="id-ID" sz="1100" dirty="0">
              <a:ea typeface="ＭＳ Ｐゴシック" panose="020B0600070205080204" pitchFamily="34" charset="-128"/>
              <a:sym typeface="Wingdings" panose="05000000000000000000" pitchFamily="2" charset="2"/>
            </a:rPr>
            <a:t>?</a:t>
          </a:r>
        </a:p>
      </dgm:t>
    </dgm:pt>
    <dgm:pt modelId="{0787374F-AB6E-439E-A38D-36BAF629FD43}" type="parTrans" cxnId="{C156C7FD-3139-4DE8-8664-9FAEC5E817E6}">
      <dgm:prSet/>
      <dgm:spPr/>
      <dgm:t>
        <a:bodyPr/>
        <a:lstStyle/>
        <a:p>
          <a:endParaRPr lang="en-US"/>
        </a:p>
      </dgm:t>
    </dgm:pt>
    <dgm:pt modelId="{F6D1629D-358A-4354-9B18-3AF1B53E8D78}" type="sibTrans" cxnId="{C156C7FD-3139-4DE8-8664-9FAEC5E817E6}">
      <dgm:prSet/>
      <dgm:spPr/>
      <dgm:t>
        <a:bodyPr/>
        <a:lstStyle/>
        <a:p>
          <a:endParaRPr lang="en-US"/>
        </a:p>
      </dgm:t>
    </dgm:pt>
    <dgm:pt modelId="{51B2B15E-C4A9-4E55-8E18-F289C4088B97}">
      <dgm:prSet custT="1"/>
      <dgm:spPr/>
      <dgm:t>
        <a:bodyPr/>
        <a:lstStyle/>
        <a:p>
          <a:r>
            <a:rPr lang="en-US" altLang="id-ID" sz="1600">
              <a:ea typeface="ＭＳ Ｐゴシック" panose="020B0600070205080204" pitchFamily="34" charset="-128"/>
              <a:sym typeface="Wingdings" panose="05000000000000000000" pitchFamily="2" charset="2"/>
            </a:rPr>
            <a:t>Kita memiliki kapabilitas untuk membedakan yang baik dan yang buruk.</a:t>
          </a:r>
          <a:endParaRPr lang="en-US" altLang="id-ID" sz="16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gm:t>
    </dgm:pt>
    <dgm:pt modelId="{904FD823-5AE2-4938-B974-2EC93C0773AE}" type="parTrans" cxnId="{1343FE39-2D1B-458B-AE94-BC6A16B4522E}">
      <dgm:prSet/>
      <dgm:spPr/>
      <dgm:t>
        <a:bodyPr/>
        <a:lstStyle/>
        <a:p>
          <a:endParaRPr lang="en-US"/>
        </a:p>
      </dgm:t>
    </dgm:pt>
    <dgm:pt modelId="{32008B6A-7FA7-49AF-ABBF-99695AE62838}" type="sibTrans" cxnId="{1343FE39-2D1B-458B-AE94-BC6A16B4522E}">
      <dgm:prSet/>
      <dgm:spPr/>
      <dgm:t>
        <a:bodyPr/>
        <a:lstStyle/>
        <a:p>
          <a:endParaRPr lang="en-US"/>
        </a:p>
      </dgm:t>
    </dgm:pt>
    <dgm:pt modelId="{BF3BEADF-8DC0-41C6-8E38-11EE8AC8E5B0}">
      <dgm:prSet custT="1"/>
      <dgm:spPr/>
      <dgm:t>
        <a:bodyPr/>
        <a:lstStyle/>
        <a:p>
          <a:r>
            <a:rPr lang="en-US" altLang="id-ID" sz="1600">
              <a:ea typeface="ＭＳ Ｐゴシック" panose="020B0600070205080204" pitchFamily="34" charset="-128"/>
              <a:sym typeface="Wingdings" panose="05000000000000000000" pitchFamily="2" charset="2"/>
            </a:rPr>
            <a:t>Sesuatu memiliki kriteria sendiri agar menjadi baik/buruk</a:t>
          </a:r>
          <a:endParaRPr lang="en-US" altLang="id-ID" sz="16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gm:t>
    </dgm:pt>
    <dgm:pt modelId="{161B1B3D-240E-471B-8453-2AF90602C976}" type="parTrans" cxnId="{44D33E14-EEBC-4F2E-B8FA-A8A53EB151FB}">
      <dgm:prSet/>
      <dgm:spPr/>
      <dgm:t>
        <a:bodyPr/>
        <a:lstStyle/>
        <a:p>
          <a:endParaRPr lang="en-US"/>
        </a:p>
      </dgm:t>
    </dgm:pt>
    <dgm:pt modelId="{DCDEB029-FAA7-42FE-9CE5-F568686A9906}" type="sibTrans" cxnId="{44D33E14-EEBC-4F2E-B8FA-A8A53EB151FB}">
      <dgm:prSet/>
      <dgm:spPr/>
      <dgm:t>
        <a:bodyPr/>
        <a:lstStyle/>
        <a:p>
          <a:endParaRPr lang="en-US"/>
        </a:p>
      </dgm:t>
    </dgm:pt>
    <dgm:pt modelId="{7A6F57EA-79F1-4F65-ABE5-39D6CBF5A036}">
      <dgm:prSet custT="1"/>
      <dgm:spPr/>
      <dgm:t>
        <a:bodyPr/>
        <a:lstStyle/>
        <a:p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Hal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ini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tidak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bisa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diajarkan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tidak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mudah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untuk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diajarkan</a:t>
          </a:r>
          <a:endParaRPr lang="en-US" altLang="id-ID" sz="16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gm:t>
    </dgm:pt>
    <dgm:pt modelId="{5DF6D879-97C1-4466-8A18-3B89436FEB40}" type="parTrans" cxnId="{5BBFDF5B-B2E4-4D18-9702-762A14B6FCC3}">
      <dgm:prSet/>
      <dgm:spPr/>
      <dgm:t>
        <a:bodyPr/>
        <a:lstStyle/>
        <a:p>
          <a:endParaRPr lang="en-US"/>
        </a:p>
      </dgm:t>
    </dgm:pt>
    <dgm:pt modelId="{6C433653-F513-4F16-A45B-373BB539737C}" type="sibTrans" cxnId="{5BBFDF5B-B2E4-4D18-9702-762A14B6FCC3}">
      <dgm:prSet/>
      <dgm:spPr/>
      <dgm:t>
        <a:bodyPr/>
        <a:lstStyle/>
        <a:p>
          <a:endParaRPr lang="en-US"/>
        </a:p>
      </dgm:t>
    </dgm:pt>
    <dgm:pt modelId="{225D03CD-A15B-4C0F-BA56-5FD9F6E2042F}">
      <dgm:prSet custT="1"/>
      <dgm:spPr/>
      <dgm:t>
        <a:bodyPr/>
        <a:lstStyle/>
        <a:p>
          <a:endParaRPr lang="en-US" altLang="id-ID" sz="11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gm:t>
    </dgm:pt>
    <dgm:pt modelId="{E567C522-131F-447C-968B-FC0578268526}" type="parTrans" cxnId="{2B5D5611-7E11-44E8-9CD3-4FF105DDA529}">
      <dgm:prSet/>
      <dgm:spPr/>
      <dgm:t>
        <a:bodyPr/>
        <a:lstStyle/>
        <a:p>
          <a:endParaRPr lang="en-US"/>
        </a:p>
      </dgm:t>
    </dgm:pt>
    <dgm:pt modelId="{1F3B3B20-03FA-46CB-8E37-C2668E9204AB}" type="sibTrans" cxnId="{2B5D5611-7E11-44E8-9CD3-4FF105DDA529}">
      <dgm:prSet/>
      <dgm:spPr/>
      <dgm:t>
        <a:bodyPr/>
        <a:lstStyle/>
        <a:p>
          <a:endParaRPr lang="en-US"/>
        </a:p>
      </dgm:t>
    </dgm:pt>
    <dgm:pt modelId="{37936F04-91F4-4C73-825C-8D720C9D21AD}" type="pres">
      <dgm:prSet presAssocID="{E1F55CCF-1179-46FF-ACBA-6DABACAC2768}" presName="Name0" presStyleCnt="0">
        <dgm:presLayoutVars>
          <dgm:dir/>
          <dgm:resizeHandles val="exact"/>
        </dgm:presLayoutVars>
      </dgm:prSet>
      <dgm:spPr/>
    </dgm:pt>
    <dgm:pt modelId="{63A1D872-2A0D-401E-AD60-0D4EA2D81FEC}" type="pres">
      <dgm:prSet presAssocID="{48DDF055-9DC6-4031-8521-7B72A71E1910}" presName="composite" presStyleCnt="0"/>
      <dgm:spPr/>
    </dgm:pt>
    <dgm:pt modelId="{9FF81A10-AC93-4DAC-AB12-23F8490098D2}" type="pres">
      <dgm:prSet presAssocID="{48DDF055-9DC6-4031-8521-7B72A71E1910}" presName="rect1" presStyleLbl="trAlignAcc1" presStyleIdx="0" presStyleCnt="5" custScaleX="102847">
        <dgm:presLayoutVars>
          <dgm:bulletEnabled val="1"/>
        </dgm:presLayoutVars>
      </dgm:prSet>
      <dgm:spPr/>
    </dgm:pt>
    <dgm:pt modelId="{EBF7CC81-3F6C-4E91-9BCD-F73C83DC64A0}" type="pres">
      <dgm:prSet presAssocID="{48DDF055-9DC6-4031-8521-7B72A71E1910}" presName="rect2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Map compass with solid fill"/>
        </a:ext>
      </dgm:extLst>
    </dgm:pt>
    <dgm:pt modelId="{56A55D06-08C2-4BF2-9614-4E07324ADD4A}" type="pres">
      <dgm:prSet presAssocID="{A989D66D-A70B-454E-A296-62A7933A34F5}" presName="sibTrans" presStyleCnt="0"/>
      <dgm:spPr/>
    </dgm:pt>
    <dgm:pt modelId="{D27B2F52-4A5B-4577-9451-49D671EF59A6}" type="pres">
      <dgm:prSet presAssocID="{958ACCFC-5DB9-4BBE-9731-56E2C57A5DE5}" presName="composite" presStyleCnt="0"/>
      <dgm:spPr/>
    </dgm:pt>
    <dgm:pt modelId="{CAF7D37A-BDD9-4084-9DD8-149DCDF67334}" type="pres">
      <dgm:prSet presAssocID="{958ACCFC-5DB9-4BBE-9731-56E2C57A5DE5}" presName="rect1" presStyleLbl="trAlignAcc1" presStyleIdx="1" presStyleCnt="5" custScaleX="102847">
        <dgm:presLayoutVars>
          <dgm:bulletEnabled val="1"/>
        </dgm:presLayoutVars>
      </dgm:prSet>
      <dgm:spPr/>
    </dgm:pt>
    <dgm:pt modelId="{2509EBD4-E5AD-4D01-8DC9-6EC908363523}" type="pres">
      <dgm:prSet presAssocID="{958ACCFC-5DB9-4BBE-9731-56E2C57A5DE5}" presName="rect2" presStyleLbl="fgImgPlac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Yin And Yang with solid fill"/>
        </a:ext>
      </dgm:extLst>
    </dgm:pt>
    <dgm:pt modelId="{83FFDCA8-BC58-4494-9FDB-7C04B2A4EE3D}" type="pres">
      <dgm:prSet presAssocID="{80B9060B-DB71-4695-B4DB-C75960CF33F8}" presName="sibTrans" presStyleCnt="0"/>
      <dgm:spPr/>
    </dgm:pt>
    <dgm:pt modelId="{25D5E203-6169-4221-BDDC-7BA53B6E3356}" type="pres">
      <dgm:prSet presAssocID="{51B2B15E-C4A9-4E55-8E18-F289C4088B97}" presName="composite" presStyleCnt="0"/>
      <dgm:spPr/>
    </dgm:pt>
    <dgm:pt modelId="{48753D3D-D77B-4FE7-9620-11171F0ABD42}" type="pres">
      <dgm:prSet presAssocID="{51B2B15E-C4A9-4E55-8E18-F289C4088B97}" presName="rect1" presStyleLbl="trAlignAcc1" presStyleIdx="2" presStyleCnt="5" custScaleX="102847">
        <dgm:presLayoutVars>
          <dgm:bulletEnabled val="1"/>
        </dgm:presLayoutVars>
      </dgm:prSet>
      <dgm:spPr/>
    </dgm:pt>
    <dgm:pt modelId="{9A90983E-8A2B-402F-A0BB-7850E8A79726}" type="pres">
      <dgm:prSet presAssocID="{51B2B15E-C4A9-4E55-8E18-F289C4088B97}" presName="rect2" presStyleLbl="fgImgPlac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Dance with solid fill"/>
        </a:ext>
      </dgm:extLst>
    </dgm:pt>
    <dgm:pt modelId="{D28EAAFC-99F7-4426-BAC3-03F63DC22340}" type="pres">
      <dgm:prSet presAssocID="{32008B6A-7FA7-49AF-ABBF-99695AE62838}" presName="sibTrans" presStyleCnt="0"/>
      <dgm:spPr/>
    </dgm:pt>
    <dgm:pt modelId="{C8029448-27B2-4BC5-BE0B-1D6EC75BE510}" type="pres">
      <dgm:prSet presAssocID="{BF3BEADF-8DC0-41C6-8E38-11EE8AC8E5B0}" presName="composite" presStyleCnt="0"/>
      <dgm:spPr/>
    </dgm:pt>
    <dgm:pt modelId="{CA4591BF-9511-4C5F-8C97-D25AA297EE2F}" type="pres">
      <dgm:prSet presAssocID="{BF3BEADF-8DC0-41C6-8E38-11EE8AC8E5B0}" presName="rect1" presStyleLbl="trAlignAcc1" presStyleIdx="3" presStyleCnt="5" custScaleX="102847">
        <dgm:presLayoutVars>
          <dgm:bulletEnabled val="1"/>
        </dgm:presLayoutVars>
      </dgm:prSet>
      <dgm:spPr/>
    </dgm:pt>
    <dgm:pt modelId="{C65F838F-BF9E-42D7-9B06-E83A1B540F24}" type="pres">
      <dgm:prSet presAssocID="{BF3BEADF-8DC0-41C6-8E38-11EE8AC8E5B0}" presName="rect2" presStyleLbl="fgImgPlac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Scales of justice with solid fill"/>
        </a:ext>
      </dgm:extLst>
    </dgm:pt>
    <dgm:pt modelId="{2E2F3157-22EA-4E77-A718-01F4F50BAF7D}" type="pres">
      <dgm:prSet presAssocID="{DCDEB029-FAA7-42FE-9CE5-F568686A9906}" presName="sibTrans" presStyleCnt="0"/>
      <dgm:spPr/>
    </dgm:pt>
    <dgm:pt modelId="{EBEA210B-ADB2-4CB9-A584-A86826DEC6E7}" type="pres">
      <dgm:prSet presAssocID="{7A6F57EA-79F1-4F65-ABE5-39D6CBF5A036}" presName="composite" presStyleCnt="0"/>
      <dgm:spPr/>
    </dgm:pt>
    <dgm:pt modelId="{AD2C86CA-A5EF-4A1D-9851-298989273BEB}" type="pres">
      <dgm:prSet presAssocID="{7A6F57EA-79F1-4F65-ABE5-39D6CBF5A036}" presName="rect1" presStyleLbl="trAlignAcc1" presStyleIdx="4" presStyleCnt="5" custScaleX="102847">
        <dgm:presLayoutVars>
          <dgm:bulletEnabled val="1"/>
        </dgm:presLayoutVars>
      </dgm:prSet>
      <dgm:spPr/>
    </dgm:pt>
    <dgm:pt modelId="{77762C9A-7163-4269-9B56-E30040C26AAF}" type="pres">
      <dgm:prSet presAssocID="{7A6F57EA-79F1-4F65-ABE5-39D6CBF5A036}" presName="rect2" presStyleLbl="fgImgPlac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Pointed Hat with solid fill"/>
        </a:ext>
      </dgm:extLst>
    </dgm:pt>
  </dgm:ptLst>
  <dgm:cxnLst>
    <dgm:cxn modelId="{F9779505-485C-4FF0-A781-3952EAC5017F}" type="presOf" srcId="{225D03CD-A15B-4C0F-BA56-5FD9F6E2042F}" destId="{CAF7D37A-BDD9-4084-9DD8-149DCDF67334}" srcOrd="0" destOrd="2" presId="urn:microsoft.com/office/officeart/2008/layout/PictureStrips"/>
    <dgm:cxn modelId="{2B5D5611-7E11-44E8-9CD3-4FF105DDA529}" srcId="{958ACCFC-5DB9-4BBE-9731-56E2C57A5DE5}" destId="{225D03CD-A15B-4C0F-BA56-5FD9F6E2042F}" srcOrd="1" destOrd="0" parTransId="{E567C522-131F-447C-968B-FC0578268526}" sibTransId="{1F3B3B20-03FA-46CB-8E37-C2668E9204AB}"/>
    <dgm:cxn modelId="{44D33E14-EEBC-4F2E-B8FA-A8A53EB151FB}" srcId="{E1F55CCF-1179-46FF-ACBA-6DABACAC2768}" destId="{BF3BEADF-8DC0-41C6-8E38-11EE8AC8E5B0}" srcOrd="3" destOrd="0" parTransId="{161B1B3D-240E-471B-8453-2AF90602C976}" sibTransId="{DCDEB029-FAA7-42FE-9CE5-F568686A9906}"/>
    <dgm:cxn modelId="{1343FE39-2D1B-458B-AE94-BC6A16B4522E}" srcId="{E1F55CCF-1179-46FF-ACBA-6DABACAC2768}" destId="{51B2B15E-C4A9-4E55-8E18-F289C4088B97}" srcOrd="2" destOrd="0" parTransId="{904FD823-5AE2-4938-B974-2EC93C0773AE}" sibTransId="{32008B6A-7FA7-49AF-ABBF-99695AE62838}"/>
    <dgm:cxn modelId="{5BBFDF5B-B2E4-4D18-9702-762A14B6FCC3}" srcId="{E1F55CCF-1179-46FF-ACBA-6DABACAC2768}" destId="{7A6F57EA-79F1-4F65-ABE5-39D6CBF5A036}" srcOrd="4" destOrd="0" parTransId="{5DF6D879-97C1-4466-8A18-3B89436FEB40}" sibTransId="{6C433653-F513-4F16-A45B-373BB539737C}"/>
    <dgm:cxn modelId="{26F66368-3695-42CF-BDF9-F02B5999376E}" srcId="{958ACCFC-5DB9-4BBE-9731-56E2C57A5DE5}" destId="{690CF75C-9C23-4CBE-A60F-C7D2AEACC080}" srcOrd="0" destOrd="0" parTransId="{8B98EB04-1112-4519-A1D1-4DA37903A1DD}" sibTransId="{8A185A7D-F801-450E-8480-BBEA7D8DFACC}"/>
    <dgm:cxn modelId="{B5616A6D-9F53-4C0F-819E-BF07335A92F2}" type="presOf" srcId="{690CF75C-9C23-4CBE-A60F-C7D2AEACC080}" destId="{CAF7D37A-BDD9-4084-9DD8-149DCDF67334}" srcOrd="0" destOrd="1" presId="urn:microsoft.com/office/officeart/2008/layout/PictureStrips"/>
    <dgm:cxn modelId="{B2F8298C-08D6-4467-9966-0DF10E2838A7}" type="presOf" srcId="{E1F55CCF-1179-46FF-ACBA-6DABACAC2768}" destId="{37936F04-91F4-4C73-825C-8D720C9D21AD}" srcOrd="0" destOrd="0" presId="urn:microsoft.com/office/officeart/2008/layout/PictureStrips"/>
    <dgm:cxn modelId="{8875DE91-5CC9-43F4-A95F-E39115DE9F91}" srcId="{E1F55CCF-1179-46FF-ACBA-6DABACAC2768}" destId="{958ACCFC-5DB9-4BBE-9731-56E2C57A5DE5}" srcOrd="1" destOrd="0" parTransId="{53341903-F97D-4C98-B8FD-B1810AB3BB56}" sibTransId="{80B9060B-DB71-4695-B4DB-C75960CF33F8}"/>
    <dgm:cxn modelId="{0AA40794-28F6-4383-BF14-7683B05F8B57}" type="presOf" srcId="{958ACCFC-5DB9-4BBE-9731-56E2C57A5DE5}" destId="{CAF7D37A-BDD9-4084-9DD8-149DCDF67334}" srcOrd="0" destOrd="0" presId="urn:microsoft.com/office/officeart/2008/layout/PictureStrips"/>
    <dgm:cxn modelId="{F461ED94-6A06-4F97-9550-4FC638D3E887}" type="presOf" srcId="{7A6F57EA-79F1-4F65-ABE5-39D6CBF5A036}" destId="{AD2C86CA-A5EF-4A1D-9851-298989273BEB}" srcOrd="0" destOrd="0" presId="urn:microsoft.com/office/officeart/2008/layout/PictureStrips"/>
    <dgm:cxn modelId="{77F549D2-A7EC-4816-9E81-F4A020831CC4}" type="presOf" srcId="{51B2B15E-C4A9-4E55-8E18-F289C4088B97}" destId="{48753D3D-D77B-4FE7-9620-11171F0ABD42}" srcOrd="0" destOrd="0" presId="urn:microsoft.com/office/officeart/2008/layout/PictureStrips"/>
    <dgm:cxn modelId="{7878F2DB-CD59-4232-AE12-CABD0D22CAD1}" type="presOf" srcId="{CDFDF7F9-3225-49AC-BD8E-745E923CC1BD}" destId="{CAF7D37A-BDD9-4084-9DD8-149DCDF67334}" srcOrd="0" destOrd="3" presId="urn:microsoft.com/office/officeart/2008/layout/PictureStrips"/>
    <dgm:cxn modelId="{45DA6CDE-1CA3-41BC-A33A-7A13D082BF79}" type="presOf" srcId="{48DDF055-9DC6-4031-8521-7B72A71E1910}" destId="{9FF81A10-AC93-4DAC-AB12-23F8490098D2}" srcOrd="0" destOrd="0" presId="urn:microsoft.com/office/officeart/2008/layout/PictureStrips"/>
    <dgm:cxn modelId="{23FF78F6-AB34-44C1-AF2B-F92E9B25B180}" type="presOf" srcId="{BF3BEADF-8DC0-41C6-8E38-11EE8AC8E5B0}" destId="{CA4591BF-9511-4C5F-8C97-D25AA297EE2F}" srcOrd="0" destOrd="0" presId="urn:microsoft.com/office/officeart/2008/layout/PictureStrips"/>
    <dgm:cxn modelId="{C156C7FD-3139-4DE8-8664-9FAEC5E817E6}" srcId="{958ACCFC-5DB9-4BBE-9731-56E2C57A5DE5}" destId="{CDFDF7F9-3225-49AC-BD8E-745E923CC1BD}" srcOrd="2" destOrd="0" parTransId="{0787374F-AB6E-439E-A38D-36BAF629FD43}" sibTransId="{F6D1629D-358A-4354-9B18-3AF1B53E8D78}"/>
    <dgm:cxn modelId="{5EBFF1FF-5022-4EBF-91BF-FE9649ED273E}" srcId="{E1F55CCF-1179-46FF-ACBA-6DABACAC2768}" destId="{48DDF055-9DC6-4031-8521-7B72A71E1910}" srcOrd="0" destOrd="0" parTransId="{62693710-C89E-4744-9BCE-09DFCEB7C72B}" sibTransId="{A989D66D-A70B-454E-A296-62A7933A34F5}"/>
    <dgm:cxn modelId="{E7A558E5-458E-4F1D-86D7-E6696F909154}" type="presParOf" srcId="{37936F04-91F4-4C73-825C-8D720C9D21AD}" destId="{63A1D872-2A0D-401E-AD60-0D4EA2D81FEC}" srcOrd="0" destOrd="0" presId="urn:microsoft.com/office/officeart/2008/layout/PictureStrips"/>
    <dgm:cxn modelId="{FF550659-71F4-4954-8E7A-184C804651EA}" type="presParOf" srcId="{63A1D872-2A0D-401E-AD60-0D4EA2D81FEC}" destId="{9FF81A10-AC93-4DAC-AB12-23F8490098D2}" srcOrd="0" destOrd="0" presId="urn:microsoft.com/office/officeart/2008/layout/PictureStrips"/>
    <dgm:cxn modelId="{D72B9627-0FE9-4380-856D-287A61F47987}" type="presParOf" srcId="{63A1D872-2A0D-401E-AD60-0D4EA2D81FEC}" destId="{EBF7CC81-3F6C-4E91-9BCD-F73C83DC64A0}" srcOrd="1" destOrd="0" presId="urn:microsoft.com/office/officeart/2008/layout/PictureStrips"/>
    <dgm:cxn modelId="{965A9129-6353-46BA-8B70-70B73D542208}" type="presParOf" srcId="{37936F04-91F4-4C73-825C-8D720C9D21AD}" destId="{56A55D06-08C2-4BF2-9614-4E07324ADD4A}" srcOrd="1" destOrd="0" presId="urn:microsoft.com/office/officeart/2008/layout/PictureStrips"/>
    <dgm:cxn modelId="{A6B8A407-B007-40C8-AFEF-F2133C4E5198}" type="presParOf" srcId="{37936F04-91F4-4C73-825C-8D720C9D21AD}" destId="{D27B2F52-4A5B-4577-9451-49D671EF59A6}" srcOrd="2" destOrd="0" presId="urn:microsoft.com/office/officeart/2008/layout/PictureStrips"/>
    <dgm:cxn modelId="{86F30712-27C5-4110-AF63-08358E283E9C}" type="presParOf" srcId="{D27B2F52-4A5B-4577-9451-49D671EF59A6}" destId="{CAF7D37A-BDD9-4084-9DD8-149DCDF67334}" srcOrd="0" destOrd="0" presId="urn:microsoft.com/office/officeart/2008/layout/PictureStrips"/>
    <dgm:cxn modelId="{BB433E5E-2C68-4EBD-9D05-658B69771AC5}" type="presParOf" srcId="{D27B2F52-4A5B-4577-9451-49D671EF59A6}" destId="{2509EBD4-E5AD-4D01-8DC9-6EC908363523}" srcOrd="1" destOrd="0" presId="urn:microsoft.com/office/officeart/2008/layout/PictureStrips"/>
    <dgm:cxn modelId="{CE709221-47E0-419D-B4B3-1E3B3E412864}" type="presParOf" srcId="{37936F04-91F4-4C73-825C-8D720C9D21AD}" destId="{83FFDCA8-BC58-4494-9FDB-7C04B2A4EE3D}" srcOrd="3" destOrd="0" presId="urn:microsoft.com/office/officeart/2008/layout/PictureStrips"/>
    <dgm:cxn modelId="{4730D172-4502-43E8-87CC-99DC21B6957E}" type="presParOf" srcId="{37936F04-91F4-4C73-825C-8D720C9D21AD}" destId="{25D5E203-6169-4221-BDDC-7BA53B6E3356}" srcOrd="4" destOrd="0" presId="urn:microsoft.com/office/officeart/2008/layout/PictureStrips"/>
    <dgm:cxn modelId="{7CE6A49F-C5A8-4664-A5A7-DCABA8FADBD6}" type="presParOf" srcId="{25D5E203-6169-4221-BDDC-7BA53B6E3356}" destId="{48753D3D-D77B-4FE7-9620-11171F0ABD42}" srcOrd="0" destOrd="0" presId="urn:microsoft.com/office/officeart/2008/layout/PictureStrips"/>
    <dgm:cxn modelId="{64988B4D-6C50-4732-9275-3D8831A5BE07}" type="presParOf" srcId="{25D5E203-6169-4221-BDDC-7BA53B6E3356}" destId="{9A90983E-8A2B-402F-A0BB-7850E8A79726}" srcOrd="1" destOrd="0" presId="urn:microsoft.com/office/officeart/2008/layout/PictureStrips"/>
    <dgm:cxn modelId="{47FBA1A4-20D4-4498-ACEB-071BBA6C95EF}" type="presParOf" srcId="{37936F04-91F4-4C73-825C-8D720C9D21AD}" destId="{D28EAAFC-99F7-4426-BAC3-03F63DC22340}" srcOrd="5" destOrd="0" presId="urn:microsoft.com/office/officeart/2008/layout/PictureStrips"/>
    <dgm:cxn modelId="{208AC73A-31C6-4BB5-BCBC-C32A326AB1C9}" type="presParOf" srcId="{37936F04-91F4-4C73-825C-8D720C9D21AD}" destId="{C8029448-27B2-4BC5-BE0B-1D6EC75BE510}" srcOrd="6" destOrd="0" presId="urn:microsoft.com/office/officeart/2008/layout/PictureStrips"/>
    <dgm:cxn modelId="{2FD81B76-C336-4C60-9CB1-477F26A9EF9D}" type="presParOf" srcId="{C8029448-27B2-4BC5-BE0B-1D6EC75BE510}" destId="{CA4591BF-9511-4C5F-8C97-D25AA297EE2F}" srcOrd="0" destOrd="0" presId="urn:microsoft.com/office/officeart/2008/layout/PictureStrips"/>
    <dgm:cxn modelId="{85B18008-703D-46F1-8D05-3E4938C6CFB0}" type="presParOf" srcId="{C8029448-27B2-4BC5-BE0B-1D6EC75BE510}" destId="{C65F838F-BF9E-42D7-9B06-E83A1B540F24}" srcOrd="1" destOrd="0" presId="urn:microsoft.com/office/officeart/2008/layout/PictureStrips"/>
    <dgm:cxn modelId="{6702A195-577A-4BFF-9224-DD47069D0DE2}" type="presParOf" srcId="{37936F04-91F4-4C73-825C-8D720C9D21AD}" destId="{2E2F3157-22EA-4E77-A718-01F4F50BAF7D}" srcOrd="7" destOrd="0" presId="urn:microsoft.com/office/officeart/2008/layout/PictureStrips"/>
    <dgm:cxn modelId="{13727953-70B0-465C-956C-2486B62CBCC6}" type="presParOf" srcId="{37936F04-91F4-4C73-825C-8D720C9D21AD}" destId="{EBEA210B-ADB2-4CB9-A584-A86826DEC6E7}" srcOrd="8" destOrd="0" presId="urn:microsoft.com/office/officeart/2008/layout/PictureStrips"/>
    <dgm:cxn modelId="{251B5C37-4E98-4B16-89E2-A4D9B557D477}" type="presParOf" srcId="{EBEA210B-ADB2-4CB9-A584-A86826DEC6E7}" destId="{AD2C86CA-A5EF-4A1D-9851-298989273BEB}" srcOrd="0" destOrd="0" presId="urn:microsoft.com/office/officeart/2008/layout/PictureStrips"/>
    <dgm:cxn modelId="{C37B4AD6-97F8-48A1-A431-5D793146F070}" type="presParOf" srcId="{EBEA210B-ADB2-4CB9-A584-A86826DEC6E7}" destId="{77762C9A-7163-4269-9B56-E30040C26AAF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151DAF6-9E51-46EA-99C0-CFC192DC4BFE}" type="doc">
      <dgm:prSet loTypeId="urn:microsoft.com/office/officeart/2011/layout/ThemePictureGrid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08857E-59F9-4BB8-B52F-4D9C17800FEA}">
      <dgm:prSet phldrT="[Text]" custT="1"/>
      <dgm:spPr/>
      <dgm:t>
        <a:bodyPr/>
        <a:lstStyle/>
        <a:p>
          <a:r>
            <a:rPr lang="en-US" altLang="id-ID" sz="1600" dirty="0">
              <a:ea typeface="ＭＳ Ｐゴシック" panose="020B0600070205080204" pitchFamily="34" charset="-128"/>
            </a:rPr>
            <a:t>Jika </a:t>
          </a:r>
          <a:r>
            <a:rPr lang="en-US" altLang="id-ID" sz="1600" dirty="0" err="1">
              <a:ea typeface="ＭＳ Ｐゴシック" panose="020B0600070205080204" pitchFamily="34" charset="-128"/>
            </a:rPr>
            <a:t>iya</a:t>
          </a:r>
          <a:r>
            <a:rPr lang="en-US" altLang="id-ID" sz="1600" dirty="0">
              <a:ea typeface="ＭＳ Ｐゴシック" panose="020B0600070205080204" pitchFamily="34" charset="-128"/>
            </a:rPr>
            <a:t>, </a:t>
          </a:r>
          <a:r>
            <a:rPr lang="en-US" altLang="id-ID" sz="1600" dirty="0" err="1">
              <a:ea typeface="ＭＳ Ｐゴシック" panose="020B0600070205080204" pitchFamily="34" charset="-128"/>
            </a:rPr>
            <a:t>mengapa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kebajikan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manusia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bervariasi</a:t>
          </a:r>
          <a:r>
            <a:rPr lang="en-US" altLang="id-ID" sz="1600" dirty="0">
              <a:ea typeface="ＭＳ Ｐゴシック" panose="020B0600070205080204" pitchFamily="34" charset="-128"/>
            </a:rPr>
            <a:t>?</a:t>
          </a:r>
          <a:endParaRPr lang="en-US" sz="1600" dirty="0"/>
        </a:p>
      </dgm:t>
    </dgm:pt>
    <dgm:pt modelId="{02E6046A-A61F-485C-AECF-825C40821CC5}" type="parTrans" cxnId="{F24BFC4B-B9FD-47BA-9795-BBBF39D681FA}">
      <dgm:prSet/>
      <dgm:spPr/>
      <dgm:t>
        <a:bodyPr/>
        <a:lstStyle/>
        <a:p>
          <a:endParaRPr lang="en-US" sz="1050"/>
        </a:p>
      </dgm:t>
    </dgm:pt>
    <dgm:pt modelId="{CEC7DA27-C822-41AE-A720-DECFC57EABAB}" type="sibTrans" cxnId="{F24BFC4B-B9FD-47BA-9795-BBBF39D681FA}">
      <dgm:prSet/>
      <dgm:spPr/>
      <dgm:t>
        <a:bodyPr/>
        <a:lstStyle/>
        <a:p>
          <a:endParaRPr lang="en-US" sz="1050"/>
        </a:p>
      </dgm:t>
    </dgm:pt>
    <dgm:pt modelId="{821CAFCB-9B52-4E89-96AF-6B60D1216B11}">
      <dgm:prSet phldrT="[Text]"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</a:rPr>
            <a:t>Apakah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kebajikan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berasal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hasrat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kita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berbuat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baik</a:t>
          </a:r>
          <a:r>
            <a:rPr lang="en-US" altLang="id-ID" sz="1600" dirty="0">
              <a:ea typeface="ＭＳ Ｐゴシック" panose="020B0600070205080204" pitchFamily="34" charset="-128"/>
            </a:rPr>
            <a:t>? </a:t>
          </a:r>
        </a:p>
      </dgm:t>
    </dgm:pt>
    <dgm:pt modelId="{077079C0-3976-4D28-AD80-A99C9A0AC169}" type="parTrans" cxnId="{DB3EAF59-4A2C-4495-9DA3-23D88461DD23}">
      <dgm:prSet/>
      <dgm:spPr/>
      <dgm:t>
        <a:bodyPr/>
        <a:lstStyle/>
        <a:p>
          <a:endParaRPr lang="en-US"/>
        </a:p>
      </dgm:t>
    </dgm:pt>
    <dgm:pt modelId="{11B117D8-174C-4886-BA19-DA3702370A7D}" type="sibTrans" cxnId="{DB3EAF59-4A2C-4495-9DA3-23D88461DD23}">
      <dgm:prSet/>
      <dgm:spPr/>
      <dgm:t>
        <a:bodyPr/>
        <a:lstStyle/>
        <a:p>
          <a:endParaRPr lang="en-US"/>
        </a:p>
      </dgm:t>
    </dgm:pt>
    <dgm:pt modelId="{CEEE6AE7-FF27-4709-81BB-C17726F89349}">
      <dgm:prSet phldrT="[Text]" custT="1"/>
      <dgm:spPr/>
      <dgm:t>
        <a:bodyPr/>
        <a:lstStyle/>
        <a:p>
          <a:r>
            <a:rPr lang="en-US" altLang="id-ID" sz="1600" dirty="0">
              <a:ea typeface="ＭＳ Ｐゴシック" panose="020B0600070205080204" pitchFamily="34" charset="-128"/>
            </a:rPr>
            <a:t>What is virtue? (</a:t>
          </a:r>
          <a:r>
            <a:rPr lang="en-US" altLang="id-ID" sz="1600" dirty="0" err="1">
              <a:ea typeface="ＭＳ Ｐゴシック" panose="020B0600070205080204" pitchFamily="34" charset="-128"/>
            </a:rPr>
            <a:t>keutamaan</a:t>
          </a:r>
          <a:r>
            <a:rPr lang="en-US" altLang="id-ID" sz="1600" dirty="0">
              <a:ea typeface="ＭＳ Ｐゴシック" panose="020B0600070205080204" pitchFamily="34" charset="-128"/>
            </a:rPr>
            <a:t>/</a:t>
          </a:r>
          <a:r>
            <a:rPr lang="en-US" altLang="id-ID" sz="1600" dirty="0" err="1">
              <a:ea typeface="ＭＳ Ｐゴシック" panose="020B0600070205080204" pitchFamily="34" charset="-128"/>
            </a:rPr>
            <a:t>kebajikan</a:t>
          </a:r>
          <a:r>
            <a:rPr lang="en-US" altLang="id-ID" sz="1600" dirty="0">
              <a:ea typeface="ＭＳ Ｐゴシック" panose="020B0600070205080204" pitchFamily="34" charset="-128"/>
            </a:rPr>
            <a:t>)</a:t>
          </a:r>
        </a:p>
      </dgm:t>
    </dgm:pt>
    <dgm:pt modelId="{B93DF6CD-BA19-44D1-A6E6-AD276369C004}" type="parTrans" cxnId="{09953391-230D-4266-8740-2F36C45E9B81}">
      <dgm:prSet/>
      <dgm:spPr/>
      <dgm:t>
        <a:bodyPr/>
        <a:lstStyle/>
        <a:p>
          <a:endParaRPr lang="en-US"/>
        </a:p>
      </dgm:t>
    </dgm:pt>
    <dgm:pt modelId="{D701ADF2-4EC1-42AB-B8D0-5C64EAAE9292}" type="sibTrans" cxnId="{09953391-230D-4266-8740-2F36C45E9B81}">
      <dgm:prSet/>
      <dgm:spPr/>
      <dgm:t>
        <a:bodyPr/>
        <a:lstStyle/>
        <a:p>
          <a:endParaRPr lang="en-US"/>
        </a:p>
      </dgm:t>
    </dgm:pt>
    <dgm:pt modelId="{660397FE-198B-4A17-80C8-FDD9674FC532}">
      <dgm:prSet phldrT="[Text]" custT="1"/>
      <dgm:spPr/>
      <dgm:t>
        <a:bodyPr/>
        <a:lstStyle/>
        <a:p>
          <a:endParaRPr lang="en-US" altLang="id-ID" sz="1600" dirty="0">
            <a:ea typeface="ＭＳ Ｐゴシック" panose="020B0600070205080204" pitchFamily="34" charset="-128"/>
          </a:endParaRPr>
        </a:p>
      </dgm:t>
    </dgm:pt>
    <dgm:pt modelId="{13EECB37-6F99-40F0-BBFB-277DE5FE0CC9}" type="parTrans" cxnId="{99AAEADE-78FD-4F80-AC5C-55D764E21B43}">
      <dgm:prSet/>
      <dgm:spPr/>
      <dgm:t>
        <a:bodyPr/>
        <a:lstStyle/>
        <a:p>
          <a:endParaRPr lang="en-US"/>
        </a:p>
      </dgm:t>
    </dgm:pt>
    <dgm:pt modelId="{9C0D9869-65EE-4E48-BCC8-AC455EB265F4}" type="sibTrans" cxnId="{99AAEADE-78FD-4F80-AC5C-55D764E21B43}">
      <dgm:prSet/>
      <dgm:spPr/>
      <dgm:t>
        <a:bodyPr/>
        <a:lstStyle/>
        <a:p>
          <a:endParaRPr lang="en-US"/>
        </a:p>
      </dgm:t>
    </dgm:pt>
    <dgm:pt modelId="{CB9DEFB9-6746-48F5-A649-A0ACA8FDB23D}">
      <dgm:prSet phldrT="[Text]" custT="1"/>
      <dgm:spPr/>
      <dgm:t>
        <a:bodyPr/>
        <a:lstStyle/>
        <a:p>
          <a:endParaRPr lang="en-US" sz="1600" dirty="0"/>
        </a:p>
      </dgm:t>
    </dgm:pt>
    <dgm:pt modelId="{588E4B2E-FD09-46D9-9E02-9A123AA7FD9C}" type="parTrans" cxnId="{EE97912F-F0B3-42B4-B33D-475D70483888}">
      <dgm:prSet/>
      <dgm:spPr/>
      <dgm:t>
        <a:bodyPr/>
        <a:lstStyle/>
        <a:p>
          <a:endParaRPr lang="en-US"/>
        </a:p>
      </dgm:t>
    </dgm:pt>
    <dgm:pt modelId="{7F4A3DA4-E69A-48EB-9682-11886F9CA1AD}" type="sibTrans" cxnId="{EE97912F-F0B3-42B4-B33D-475D70483888}">
      <dgm:prSet/>
      <dgm:spPr/>
      <dgm:t>
        <a:bodyPr/>
        <a:lstStyle/>
        <a:p>
          <a:endParaRPr lang="en-US"/>
        </a:p>
      </dgm:t>
    </dgm:pt>
    <dgm:pt modelId="{DC3C4612-B5CE-4E28-BFD5-A1A473EAA713}">
      <dgm:prSet phldrT="[Text]" custT="1"/>
      <dgm:spPr/>
      <dgm:t>
        <a:bodyPr/>
        <a:lstStyle/>
        <a:p>
          <a:r>
            <a:rPr lang="en-US" altLang="id-ID" sz="2400" b="1" dirty="0">
              <a:ea typeface="ＭＳ Ｐゴシック" panose="020B0600070205080204" pitchFamily="34" charset="-128"/>
            </a:rPr>
            <a:t>Plato</a:t>
          </a:r>
          <a:endParaRPr lang="en-US" altLang="id-ID" sz="1600" b="1" dirty="0">
            <a:ea typeface="ＭＳ Ｐゴシック" panose="020B0600070205080204" pitchFamily="34" charset="-128"/>
          </a:endParaRPr>
        </a:p>
      </dgm:t>
    </dgm:pt>
    <dgm:pt modelId="{477C4282-03B0-4FAC-A24C-65219EEE66D9}" type="sibTrans" cxnId="{FD7102D6-855A-409A-BA16-C4E48E12D4B1}">
      <dgm:prSet/>
      <dgm:spPr/>
      <dgm:t>
        <a:bodyPr/>
        <a:lstStyle/>
        <a:p>
          <a:endParaRPr lang="en-US" sz="1050"/>
        </a:p>
      </dgm:t>
    </dgm:pt>
    <dgm:pt modelId="{C2ACD05D-0465-4EF6-955E-BDF02057C0FA}" type="parTrans" cxnId="{FD7102D6-855A-409A-BA16-C4E48E12D4B1}">
      <dgm:prSet/>
      <dgm:spPr/>
      <dgm:t>
        <a:bodyPr/>
        <a:lstStyle/>
        <a:p>
          <a:endParaRPr lang="en-US" sz="1050"/>
        </a:p>
      </dgm:t>
    </dgm:pt>
    <dgm:pt modelId="{F3FF2508-8C06-4FE7-A26B-76A654290D25}" type="pres">
      <dgm:prSet presAssocID="{E151DAF6-9E51-46EA-99C0-CFC192DC4BFE}" presName="Name0" presStyleCnt="0">
        <dgm:presLayoutVars>
          <dgm:chMax val="5"/>
          <dgm:chPref val="5"/>
          <dgm:dir/>
        </dgm:presLayoutVars>
      </dgm:prSet>
      <dgm:spPr/>
    </dgm:pt>
    <dgm:pt modelId="{32070DFD-63BF-4AB3-9FBB-494E7126E74C}" type="pres">
      <dgm:prSet presAssocID="{DC3C4612-B5CE-4E28-BFD5-A1A473EAA713}" presName="picture1" presStyleCnt="0"/>
      <dgm:spPr/>
    </dgm:pt>
    <dgm:pt modelId="{137282ED-0EC4-4D4D-A6DC-64695DE5DC1F}" type="pres">
      <dgm:prSet presAssocID="{DC3C4612-B5CE-4E28-BFD5-A1A473EAA713}" presName="picture" presStyleLbl="b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3000" b="-33000"/>
          </a:stretch>
        </a:blipFill>
      </dgm:spPr>
    </dgm:pt>
    <dgm:pt modelId="{FE3A57AE-9D43-4370-936C-FAB51541F049}" type="pres">
      <dgm:prSet presAssocID="{DC3C4612-B5CE-4E28-BFD5-A1A473EAA713}" presName="accent1" presStyleLbl="parChTrans1D1" presStyleIdx="0" presStyleCnt="1"/>
      <dgm:spPr/>
    </dgm:pt>
    <dgm:pt modelId="{09189606-51E1-448C-86EE-2BE864FD60BD}" type="pres">
      <dgm:prSet presAssocID="{DC3C4612-B5CE-4E28-BFD5-A1A473EAA713}" presName="parent1" presStyleLbl="revTx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B699AD2D-C18D-4B1B-8129-2E58890403FA}" type="presOf" srcId="{CB9DEFB9-6746-48F5-A649-A0ACA8FDB23D}" destId="{09189606-51E1-448C-86EE-2BE864FD60BD}" srcOrd="0" destOrd="4" presId="urn:microsoft.com/office/officeart/2011/layout/ThemePictureGrid"/>
    <dgm:cxn modelId="{EE97912F-F0B3-42B4-B33D-475D70483888}" srcId="{DC3C4612-B5CE-4E28-BFD5-A1A473EAA713}" destId="{CB9DEFB9-6746-48F5-A649-A0ACA8FDB23D}" srcOrd="3" destOrd="0" parTransId="{588E4B2E-FD09-46D9-9E02-9A123AA7FD9C}" sibTransId="{7F4A3DA4-E69A-48EB-9682-11886F9CA1AD}"/>
    <dgm:cxn modelId="{F70BB030-F4F7-4529-A3F7-1295A71ECCC9}" type="presOf" srcId="{DC3C4612-B5CE-4E28-BFD5-A1A473EAA713}" destId="{09189606-51E1-448C-86EE-2BE864FD60BD}" srcOrd="0" destOrd="0" presId="urn:microsoft.com/office/officeart/2011/layout/ThemePictureGrid"/>
    <dgm:cxn modelId="{44CA665E-DD48-4A87-8BAA-47C089F35382}" type="presOf" srcId="{CEEE6AE7-FF27-4709-81BB-C17726F89349}" destId="{09189606-51E1-448C-86EE-2BE864FD60BD}" srcOrd="0" destOrd="1" presId="urn:microsoft.com/office/officeart/2011/layout/ThemePictureGrid"/>
    <dgm:cxn modelId="{BE336749-86AF-4EA0-9ACC-98C5957AB8F9}" type="presOf" srcId="{821CAFCB-9B52-4E89-96AF-6B60D1216B11}" destId="{09189606-51E1-448C-86EE-2BE864FD60BD}" srcOrd="0" destOrd="3" presId="urn:microsoft.com/office/officeart/2011/layout/ThemePictureGrid"/>
    <dgm:cxn modelId="{F24BFC4B-B9FD-47BA-9795-BBBF39D681FA}" srcId="{DC3C4612-B5CE-4E28-BFD5-A1A473EAA713}" destId="{4308857E-59F9-4BB8-B52F-4D9C17800FEA}" srcOrd="4" destOrd="0" parTransId="{02E6046A-A61F-485C-AECF-825C40821CC5}" sibTransId="{CEC7DA27-C822-41AE-A720-DECFC57EABAB}"/>
    <dgm:cxn modelId="{DB3EAF59-4A2C-4495-9DA3-23D88461DD23}" srcId="{DC3C4612-B5CE-4E28-BFD5-A1A473EAA713}" destId="{821CAFCB-9B52-4E89-96AF-6B60D1216B11}" srcOrd="2" destOrd="0" parTransId="{077079C0-3976-4D28-AD80-A99C9A0AC169}" sibTransId="{11B117D8-174C-4886-BA19-DA3702370A7D}"/>
    <dgm:cxn modelId="{1E94738E-3ADD-4E74-AD9D-2E6C3357261D}" type="presOf" srcId="{E151DAF6-9E51-46EA-99C0-CFC192DC4BFE}" destId="{F3FF2508-8C06-4FE7-A26B-76A654290D25}" srcOrd="0" destOrd="0" presId="urn:microsoft.com/office/officeart/2011/layout/ThemePictureGrid"/>
    <dgm:cxn modelId="{09953391-230D-4266-8740-2F36C45E9B81}" srcId="{DC3C4612-B5CE-4E28-BFD5-A1A473EAA713}" destId="{CEEE6AE7-FF27-4709-81BB-C17726F89349}" srcOrd="0" destOrd="0" parTransId="{B93DF6CD-BA19-44D1-A6E6-AD276369C004}" sibTransId="{D701ADF2-4EC1-42AB-B8D0-5C64EAAE9292}"/>
    <dgm:cxn modelId="{9C6FD9CB-F800-4CB6-92A7-E9C6A121F941}" type="presOf" srcId="{4308857E-59F9-4BB8-B52F-4D9C17800FEA}" destId="{09189606-51E1-448C-86EE-2BE864FD60BD}" srcOrd="0" destOrd="5" presId="urn:microsoft.com/office/officeart/2011/layout/ThemePictureGrid"/>
    <dgm:cxn modelId="{FD7102D6-855A-409A-BA16-C4E48E12D4B1}" srcId="{E151DAF6-9E51-46EA-99C0-CFC192DC4BFE}" destId="{DC3C4612-B5CE-4E28-BFD5-A1A473EAA713}" srcOrd="0" destOrd="0" parTransId="{C2ACD05D-0465-4EF6-955E-BDF02057C0FA}" sibTransId="{477C4282-03B0-4FAC-A24C-65219EEE66D9}"/>
    <dgm:cxn modelId="{99AAEADE-78FD-4F80-AC5C-55D764E21B43}" srcId="{DC3C4612-B5CE-4E28-BFD5-A1A473EAA713}" destId="{660397FE-198B-4A17-80C8-FDD9674FC532}" srcOrd="1" destOrd="0" parTransId="{13EECB37-6F99-40F0-BBFB-277DE5FE0CC9}" sibTransId="{9C0D9869-65EE-4E48-BCC8-AC455EB265F4}"/>
    <dgm:cxn modelId="{693A03F6-4BC8-4256-9B40-74095BAE30A8}" type="presOf" srcId="{660397FE-198B-4A17-80C8-FDD9674FC532}" destId="{09189606-51E1-448C-86EE-2BE864FD60BD}" srcOrd="0" destOrd="2" presId="urn:microsoft.com/office/officeart/2011/layout/ThemePictureGrid"/>
    <dgm:cxn modelId="{D70BB8CE-DB8E-4464-8449-2FCC5D8A1EFB}" type="presParOf" srcId="{F3FF2508-8C06-4FE7-A26B-76A654290D25}" destId="{32070DFD-63BF-4AB3-9FBB-494E7126E74C}" srcOrd="0" destOrd="0" presId="urn:microsoft.com/office/officeart/2011/layout/ThemePictureGrid"/>
    <dgm:cxn modelId="{8DCB5E64-844E-459E-AE3F-44BB01DD3332}" type="presParOf" srcId="{32070DFD-63BF-4AB3-9FBB-494E7126E74C}" destId="{137282ED-0EC4-4D4D-A6DC-64695DE5DC1F}" srcOrd="0" destOrd="0" presId="urn:microsoft.com/office/officeart/2011/layout/ThemePictureGrid"/>
    <dgm:cxn modelId="{C415BCA6-EA5C-4EC3-A46F-FBA6D4AE9708}" type="presParOf" srcId="{F3FF2508-8C06-4FE7-A26B-76A654290D25}" destId="{FE3A57AE-9D43-4370-936C-FAB51541F049}" srcOrd="1" destOrd="0" presId="urn:microsoft.com/office/officeart/2011/layout/ThemePictureGrid"/>
    <dgm:cxn modelId="{DD9A2CB8-5AE5-4AAA-BC6C-9FB8926C0143}" type="presParOf" srcId="{F3FF2508-8C06-4FE7-A26B-76A654290D25}" destId="{09189606-51E1-448C-86EE-2BE864FD60BD}" srcOrd="2" destOrd="0" presId="urn:microsoft.com/office/officeart/2011/layout/ThemePictureGri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CEDC1A6-B99E-49C5-A949-3EDC41862A4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04FAF6-10ED-4D95-940F-3708F063F523}">
      <dgm:prSet phldrT="[Text]" custT="1"/>
      <dgm:spPr/>
      <dgm:t>
        <a:bodyPr/>
        <a:lstStyle/>
        <a:p>
          <a:r>
            <a:rPr lang="en-US" altLang="id-ID" sz="1600" dirty="0">
              <a:ea typeface="ＭＳ Ｐゴシック" panose="020B0600070205080204" pitchFamily="34" charset="-128"/>
            </a:rPr>
            <a:t>Kebajikan </a:t>
          </a:r>
          <a:r>
            <a:rPr lang="en-US" altLang="id-ID" sz="1600" dirty="0" err="1">
              <a:ea typeface="ＭＳ Ｐゴシック" panose="020B0600070205080204" pitchFamily="34" charset="-128"/>
            </a:rPr>
            <a:t>bukan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berasal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hasrat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melainkan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pengetahuan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tentang</a:t>
          </a:r>
          <a:r>
            <a:rPr lang="en-US" altLang="id-ID" sz="1600" dirty="0">
              <a:ea typeface="ＭＳ Ｐゴシック" panose="020B0600070205080204" pitchFamily="34" charset="-128"/>
            </a:rPr>
            <a:t> yang </a:t>
          </a:r>
          <a:r>
            <a:rPr lang="en-US" altLang="id-ID" sz="1600" dirty="0" err="1">
              <a:ea typeface="ＭＳ Ｐゴシック" panose="020B0600070205080204" pitchFamily="34" charset="-128"/>
            </a:rPr>
            <a:t>baik</a:t>
          </a:r>
          <a:r>
            <a:rPr lang="en-US" altLang="id-ID" sz="1600" dirty="0">
              <a:ea typeface="ＭＳ Ｐゴシック" panose="020B0600070205080204" pitchFamily="34" charset="-128"/>
            </a:rPr>
            <a:t> dan yang </a:t>
          </a:r>
          <a:r>
            <a:rPr lang="en-US" altLang="id-ID" sz="1600" dirty="0" err="1">
              <a:ea typeface="ＭＳ Ｐゴシック" panose="020B0600070205080204" pitchFamily="34" charset="-128"/>
            </a:rPr>
            <a:t>buruk</a:t>
          </a:r>
          <a:endParaRPr lang="en-US" sz="1600" dirty="0"/>
        </a:p>
      </dgm:t>
    </dgm:pt>
    <dgm:pt modelId="{D421E4F4-E847-4827-962E-B716BD8CD624}" type="parTrans" cxnId="{0E5A9ADF-22B9-4887-A6D9-0935B5E3F4A6}">
      <dgm:prSet/>
      <dgm:spPr/>
      <dgm:t>
        <a:bodyPr/>
        <a:lstStyle/>
        <a:p>
          <a:endParaRPr lang="en-US" sz="1600"/>
        </a:p>
      </dgm:t>
    </dgm:pt>
    <dgm:pt modelId="{1B6B5E60-8A6C-4F91-851D-AE6879B23DF2}" type="sibTrans" cxnId="{0E5A9ADF-22B9-4887-A6D9-0935B5E3F4A6}">
      <dgm:prSet/>
      <dgm:spPr/>
      <dgm:t>
        <a:bodyPr/>
        <a:lstStyle/>
        <a:p>
          <a:endParaRPr lang="en-US" sz="1600"/>
        </a:p>
      </dgm:t>
    </dgm:pt>
    <dgm:pt modelId="{D869AAB7-B833-44FC-B500-AE2889E3D47A}">
      <dgm:prSet phldrT="[Text]"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</a:rPr>
            <a:t>Metode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rekoleksi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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bahwa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sebelumnya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pernah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hidup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di dunia ide,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tapi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melupakannya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maka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perlu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untuk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mengingat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kembali</a:t>
          </a:r>
          <a:endParaRPr lang="en-US" sz="1600" dirty="0"/>
        </a:p>
      </dgm:t>
    </dgm:pt>
    <dgm:pt modelId="{75989AEB-B607-4BF7-952D-A67065696277}" type="parTrans" cxnId="{5F864351-D3C0-447E-A3F0-66E90E8FE493}">
      <dgm:prSet/>
      <dgm:spPr/>
      <dgm:t>
        <a:bodyPr/>
        <a:lstStyle/>
        <a:p>
          <a:endParaRPr lang="en-US" sz="1600"/>
        </a:p>
      </dgm:t>
    </dgm:pt>
    <dgm:pt modelId="{4428B9B2-ABCF-4636-B047-0E3DF1EF03C4}" type="sibTrans" cxnId="{5F864351-D3C0-447E-A3F0-66E90E8FE493}">
      <dgm:prSet/>
      <dgm:spPr/>
      <dgm:t>
        <a:bodyPr/>
        <a:lstStyle/>
        <a:p>
          <a:endParaRPr lang="en-US" sz="1600"/>
        </a:p>
      </dgm:t>
    </dgm:pt>
    <dgm:pt modelId="{2193A851-5F9D-422C-927F-9F51A43E60B3}">
      <dgm:prSet custT="1"/>
      <dgm:spPr/>
      <dgm:t>
        <a:bodyPr/>
        <a:lstStyle/>
        <a:p>
          <a:r>
            <a:rPr lang="en-US" altLang="id-ID" sz="1600">
              <a:ea typeface="ＭＳ Ｐゴシック" panose="020B0600070205080204" pitchFamily="34" charset="-128"/>
            </a:rPr>
            <a:t>Dari mana kita mendapatkan pengetahuan tersebut? (epistemologi)</a:t>
          </a:r>
          <a:endParaRPr lang="en-US" altLang="id-ID" sz="1600" dirty="0">
            <a:ea typeface="ＭＳ Ｐゴシック" panose="020B0600070205080204" pitchFamily="34" charset="-128"/>
          </a:endParaRPr>
        </a:p>
      </dgm:t>
    </dgm:pt>
    <dgm:pt modelId="{F94FAB8D-725A-4E43-8C52-FF387C066048}" type="parTrans" cxnId="{57C7AC2D-27F3-4E13-8C6E-3F260C83DECC}">
      <dgm:prSet/>
      <dgm:spPr/>
      <dgm:t>
        <a:bodyPr/>
        <a:lstStyle/>
        <a:p>
          <a:endParaRPr lang="en-US" sz="1600"/>
        </a:p>
      </dgm:t>
    </dgm:pt>
    <dgm:pt modelId="{64A6C8E6-2363-44A0-959A-3D24950215CC}" type="sibTrans" cxnId="{57C7AC2D-27F3-4E13-8C6E-3F260C83DECC}">
      <dgm:prSet/>
      <dgm:spPr/>
      <dgm:t>
        <a:bodyPr/>
        <a:lstStyle/>
        <a:p>
          <a:endParaRPr lang="en-US" sz="1600"/>
        </a:p>
      </dgm:t>
    </dgm:pt>
    <dgm:pt modelId="{B86B56F9-BF7E-4567-A4E3-1CE4D81135A5}">
      <dgm:prSet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</a:rPr>
            <a:t>Apakah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kita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mempelajari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sesuatu</a:t>
          </a:r>
          <a:r>
            <a:rPr lang="en-US" altLang="id-ID" sz="1600" dirty="0">
              <a:ea typeface="ＭＳ Ｐゴシック" panose="020B0600070205080204" pitchFamily="34" charset="-128"/>
            </a:rPr>
            <a:t> yang </a:t>
          </a:r>
          <a:r>
            <a:rPr lang="en-US" altLang="id-ID" sz="1600" dirty="0" err="1">
              <a:ea typeface="ＭＳ Ｐゴシック" panose="020B0600070205080204" pitchFamily="34" charset="-128"/>
            </a:rPr>
            <a:t>belum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kita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ketahui</a:t>
          </a:r>
          <a:r>
            <a:rPr lang="en-US" altLang="id-ID" sz="1600" dirty="0">
              <a:ea typeface="ＭＳ Ｐゴシック" panose="020B0600070205080204" pitchFamily="34" charset="-128"/>
            </a:rPr>
            <a:t>, </a:t>
          </a:r>
          <a:r>
            <a:rPr lang="en-US" altLang="id-ID" sz="1600" dirty="0" err="1">
              <a:ea typeface="ＭＳ Ｐゴシック" panose="020B0600070205080204" pitchFamily="34" charset="-128"/>
            </a:rPr>
            <a:t>atau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mempelajari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sesuatu</a:t>
          </a:r>
          <a:r>
            <a:rPr lang="en-US" altLang="id-ID" sz="1600" dirty="0">
              <a:ea typeface="ＭＳ Ｐゴシック" panose="020B0600070205080204" pitchFamily="34" charset="-128"/>
            </a:rPr>
            <a:t> yang </a:t>
          </a:r>
          <a:r>
            <a:rPr lang="en-US" altLang="id-ID" sz="1600" dirty="0" err="1">
              <a:ea typeface="ＭＳ Ｐゴシック" panose="020B0600070205080204" pitchFamily="34" charset="-128"/>
            </a:rPr>
            <a:t>sebenarnya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telah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kita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ketahui</a:t>
          </a:r>
          <a:r>
            <a:rPr lang="en-US" altLang="id-ID" sz="1600" dirty="0">
              <a:ea typeface="ＭＳ Ｐゴシック" panose="020B0600070205080204" pitchFamily="34" charset="-128"/>
            </a:rPr>
            <a:t>?</a:t>
          </a:r>
        </a:p>
      </dgm:t>
    </dgm:pt>
    <dgm:pt modelId="{C2A4F4C9-0963-4246-8FB9-2D1139550ADD}" type="parTrans" cxnId="{8CCFD850-5B14-4CD9-B74B-D87D97482E91}">
      <dgm:prSet/>
      <dgm:spPr/>
      <dgm:t>
        <a:bodyPr/>
        <a:lstStyle/>
        <a:p>
          <a:endParaRPr lang="en-US" sz="1600"/>
        </a:p>
      </dgm:t>
    </dgm:pt>
    <dgm:pt modelId="{0A0E7629-B266-45F3-9167-0F54F2D81E9E}" type="sibTrans" cxnId="{8CCFD850-5B14-4CD9-B74B-D87D97482E91}">
      <dgm:prSet/>
      <dgm:spPr/>
      <dgm:t>
        <a:bodyPr/>
        <a:lstStyle/>
        <a:p>
          <a:endParaRPr lang="en-US" sz="1600"/>
        </a:p>
      </dgm:t>
    </dgm:pt>
    <dgm:pt modelId="{363A353C-C2A1-4700-B6D6-DE1A286D79D0}">
      <dgm:prSet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Pengetahuan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berasal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dari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dunia ide</a:t>
          </a:r>
        </a:p>
      </dgm:t>
    </dgm:pt>
    <dgm:pt modelId="{454B2DCB-0D71-4C14-8C2A-F0C38CE3E54D}" type="parTrans" cxnId="{3074B331-5077-4614-A0CD-0B58ACF20228}">
      <dgm:prSet/>
      <dgm:spPr/>
      <dgm:t>
        <a:bodyPr/>
        <a:lstStyle/>
        <a:p>
          <a:endParaRPr lang="en-US" sz="1600"/>
        </a:p>
      </dgm:t>
    </dgm:pt>
    <dgm:pt modelId="{9ABE4532-1B1D-449D-8B82-399FE46DB2F1}" type="sibTrans" cxnId="{3074B331-5077-4614-A0CD-0B58ACF20228}">
      <dgm:prSet/>
      <dgm:spPr/>
      <dgm:t>
        <a:bodyPr/>
        <a:lstStyle/>
        <a:p>
          <a:endParaRPr lang="en-US" sz="1600"/>
        </a:p>
      </dgm:t>
    </dgm:pt>
    <dgm:pt modelId="{ABC8D22B-674D-41A1-B808-80096BA0CAF1}">
      <dgm:prSet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Rekoleksi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bisa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diajarkan</a:t>
          </a:r>
          <a:endParaRPr lang="en-US" altLang="id-ID" sz="16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gm:t>
    </dgm:pt>
    <dgm:pt modelId="{B4E3DE07-55A3-433E-9FAF-2A7F90E14610}" type="parTrans" cxnId="{6EEBF8BB-13AD-4488-9A15-EF3302FCDBD5}">
      <dgm:prSet/>
      <dgm:spPr/>
      <dgm:t>
        <a:bodyPr/>
        <a:lstStyle/>
        <a:p>
          <a:endParaRPr lang="en-US" sz="1600"/>
        </a:p>
      </dgm:t>
    </dgm:pt>
    <dgm:pt modelId="{D2C13137-5ABA-41B0-AB7E-207F885A9664}" type="sibTrans" cxnId="{6EEBF8BB-13AD-4488-9A15-EF3302FCDBD5}">
      <dgm:prSet/>
      <dgm:spPr/>
      <dgm:t>
        <a:bodyPr/>
        <a:lstStyle/>
        <a:p>
          <a:endParaRPr lang="en-US" sz="1600"/>
        </a:p>
      </dgm:t>
    </dgm:pt>
    <dgm:pt modelId="{DADA33EA-505C-4C87-88E4-66B01FF97D1B}">
      <dgm:prSet custT="1"/>
      <dgm:spPr/>
      <dgm:t>
        <a:bodyPr/>
        <a:lstStyle/>
        <a:p>
          <a:r>
            <a:rPr lang="en-US" altLang="id-ID" sz="1600">
              <a:ea typeface="ＭＳ Ｐゴシック" panose="020B0600070205080204" pitchFamily="34" charset="-128"/>
            </a:rPr>
            <a:t>Plato mendirikan </a:t>
          </a:r>
          <a:r>
            <a:rPr lang="en-US" altLang="id-ID" sz="1600" i="1">
              <a:ea typeface="ＭＳ Ｐゴシック" panose="020B0600070205080204" pitchFamily="34" charset="-128"/>
            </a:rPr>
            <a:t>Academia</a:t>
          </a:r>
          <a:r>
            <a:rPr lang="en-US" altLang="id-ID" sz="1600">
              <a:ea typeface="ＭＳ Ｐゴシック" panose="020B0600070205080204" pitchFamily="34" charset="-128"/>
            </a:rPr>
            <a:t> yang pertama</a:t>
          </a:r>
          <a:endParaRPr lang="en-US" altLang="id-ID" sz="1600" dirty="0">
            <a:ea typeface="ＭＳ Ｐゴシック" panose="020B0600070205080204" pitchFamily="34" charset="-128"/>
          </a:endParaRPr>
        </a:p>
      </dgm:t>
    </dgm:pt>
    <dgm:pt modelId="{C14481FC-B513-4873-84C9-4FA298B164E8}" type="parTrans" cxnId="{AEFEED0E-14F7-4097-ACED-AF63B6E96D37}">
      <dgm:prSet/>
      <dgm:spPr/>
      <dgm:t>
        <a:bodyPr/>
        <a:lstStyle/>
        <a:p>
          <a:endParaRPr lang="en-US" sz="1600"/>
        </a:p>
      </dgm:t>
    </dgm:pt>
    <dgm:pt modelId="{0E379EB0-BEEA-4DC3-B62D-B477BECFDBDE}" type="sibTrans" cxnId="{AEFEED0E-14F7-4097-ACED-AF63B6E96D37}">
      <dgm:prSet/>
      <dgm:spPr/>
      <dgm:t>
        <a:bodyPr/>
        <a:lstStyle/>
        <a:p>
          <a:endParaRPr lang="en-US" sz="1600"/>
        </a:p>
      </dgm:t>
    </dgm:pt>
    <dgm:pt modelId="{A4EC22DE-D753-4F82-8DDC-46C0924B1976}" type="pres">
      <dgm:prSet presAssocID="{ACEDC1A6-B99E-49C5-A949-3EDC41862A4A}" presName="vert0" presStyleCnt="0">
        <dgm:presLayoutVars>
          <dgm:dir/>
          <dgm:animOne val="branch"/>
          <dgm:animLvl val="lvl"/>
        </dgm:presLayoutVars>
      </dgm:prSet>
      <dgm:spPr/>
    </dgm:pt>
    <dgm:pt modelId="{A65DBEC1-1C0B-42C4-BB26-B9B6E1D52A3A}" type="pres">
      <dgm:prSet presAssocID="{0F04FAF6-10ED-4D95-940F-3708F063F523}" presName="thickLine" presStyleLbl="alignNode1" presStyleIdx="0" presStyleCnt="7"/>
      <dgm:spPr/>
    </dgm:pt>
    <dgm:pt modelId="{49D73E24-255D-4778-9046-91A7119E9B10}" type="pres">
      <dgm:prSet presAssocID="{0F04FAF6-10ED-4D95-940F-3708F063F523}" presName="horz1" presStyleCnt="0"/>
      <dgm:spPr/>
    </dgm:pt>
    <dgm:pt modelId="{2E76469B-8D6C-49F4-98EC-40210D90E4E0}" type="pres">
      <dgm:prSet presAssocID="{0F04FAF6-10ED-4D95-940F-3708F063F523}" presName="tx1" presStyleLbl="revTx" presStyleIdx="0" presStyleCnt="7"/>
      <dgm:spPr/>
    </dgm:pt>
    <dgm:pt modelId="{E43D5E15-93CB-4776-B6AE-AD9D3E84FBD8}" type="pres">
      <dgm:prSet presAssocID="{0F04FAF6-10ED-4D95-940F-3708F063F523}" presName="vert1" presStyleCnt="0"/>
      <dgm:spPr/>
    </dgm:pt>
    <dgm:pt modelId="{50038624-EA40-4743-9D4A-9D3BB071F104}" type="pres">
      <dgm:prSet presAssocID="{2193A851-5F9D-422C-927F-9F51A43E60B3}" presName="thickLine" presStyleLbl="alignNode1" presStyleIdx="1" presStyleCnt="7"/>
      <dgm:spPr/>
    </dgm:pt>
    <dgm:pt modelId="{47244003-6745-47D8-AEB5-F2B03C6A8118}" type="pres">
      <dgm:prSet presAssocID="{2193A851-5F9D-422C-927F-9F51A43E60B3}" presName="horz1" presStyleCnt="0"/>
      <dgm:spPr/>
    </dgm:pt>
    <dgm:pt modelId="{3B21410B-234A-4141-95EB-A09132862C52}" type="pres">
      <dgm:prSet presAssocID="{2193A851-5F9D-422C-927F-9F51A43E60B3}" presName="tx1" presStyleLbl="revTx" presStyleIdx="1" presStyleCnt="7"/>
      <dgm:spPr/>
    </dgm:pt>
    <dgm:pt modelId="{C7D6AE37-BA45-47DA-BF93-80F9661586E4}" type="pres">
      <dgm:prSet presAssocID="{2193A851-5F9D-422C-927F-9F51A43E60B3}" presName="vert1" presStyleCnt="0"/>
      <dgm:spPr/>
    </dgm:pt>
    <dgm:pt modelId="{AD99B7E3-CC46-48A3-A559-AADB1A411793}" type="pres">
      <dgm:prSet presAssocID="{B86B56F9-BF7E-4567-A4E3-1CE4D81135A5}" presName="thickLine" presStyleLbl="alignNode1" presStyleIdx="2" presStyleCnt="7"/>
      <dgm:spPr/>
    </dgm:pt>
    <dgm:pt modelId="{BA1674B1-B3CE-4D13-B3A2-F4FF265BCC3F}" type="pres">
      <dgm:prSet presAssocID="{B86B56F9-BF7E-4567-A4E3-1CE4D81135A5}" presName="horz1" presStyleCnt="0"/>
      <dgm:spPr/>
    </dgm:pt>
    <dgm:pt modelId="{DA633D3C-C795-4F8E-A9C4-3DACA69C26AE}" type="pres">
      <dgm:prSet presAssocID="{B86B56F9-BF7E-4567-A4E3-1CE4D81135A5}" presName="tx1" presStyleLbl="revTx" presStyleIdx="2" presStyleCnt="7"/>
      <dgm:spPr/>
    </dgm:pt>
    <dgm:pt modelId="{7A343CB8-FD32-4BC3-98D0-105B493A0897}" type="pres">
      <dgm:prSet presAssocID="{B86B56F9-BF7E-4567-A4E3-1CE4D81135A5}" presName="vert1" presStyleCnt="0"/>
      <dgm:spPr/>
    </dgm:pt>
    <dgm:pt modelId="{25A53B76-F7E4-4842-B262-2E5EC93A01FF}" type="pres">
      <dgm:prSet presAssocID="{D869AAB7-B833-44FC-B500-AE2889E3D47A}" presName="thickLine" presStyleLbl="alignNode1" presStyleIdx="3" presStyleCnt="7"/>
      <dgm:spPr/>
    </dgm:pt>
    <dgm:pt modelId="{E01BFD6B-622D-4C82-AF22-D31457EDB1A2}" type="pres">
      <dgm:prSet presAssocID="{D869AAB7-B833-44FC-B500-AE2889E3D47A}" presName="horz1" presStyleCnt="0"/>
      <dgm:spPr/>
    </dgm:pt>
    <dgm:pt modelId="{69750348-FA28-4964-A617-783C98C90EF2}" type="pres">
      <dgm:prSet presAssocID="{D869AAB7-B833-44FC-B500-AE2889E3D47A}" presName="tx1" presStyleLbl="revTx" presStyleIdx="3" presStyleCnt="7"/>
      <dgm:spPr/>
    </dgm:pt>
    <dgm:pt modelId="{273DCE2D-8074-4171-A0D9-B046989F6844}" type="pres">
      <dgm:prSet presAssocID="{D869AAB7-B833-44FC-B500-AE2889E3D47A}" presName="vert1" presStyleCnt="0"/>
      <dgm:spPr/>
    </dgm:pt>
    <dgm:pt modelId="{6CD97531-B938-4888-B56A-AB6A12B72B37}" type="pres">
      <dgm:prSet presAssocID="{363A353C-C2A1-4700-B6D6-DE1A286D79D0}" presName="thickLine" presStyleLbl="alignNode1" presStyleIdx="4" presStyleCnt="7"/>
      <dgm:spPr/>
    </dgm:pt>
    <dgm:pt modelId="{27D203CC-7718-4B6A-A0AC-57E94B687A66}" type="pres">
      <dgm:prSet presAssocID="{363A353C-C2A1-4700-B6D6-DE1A286D79D0}" presName="horz1" presStyleCnt="0"/>
      <dgm:spPr/>
    </dgm:pt>
    <dgm:pt modelId="{802B2FE0-483F-425E-BC8B-EF0C99F86BAF}" type="pres">
      <dgm:prSet presAssocID="{363A353C-C2A1-4700-B6D6-DE1A286D79D0}" presName="tx1" presStyleLbl="revTx" presStyleIdx="4" presStyleCnt="7"/>
      <dgm:spPr/>
    </dgm:pt>
    <dgm:pt modelId="{A22F3465-D4B4-47EB-A0C7-A13064C1B242}" type="pres">
      <dgm:prSet presAssocID="{363A353C-C2A1-4700-B6D6-DE1A286D79D0}" presName="vert1" presStyleCnt="0"/>
      <dgm:spPr/>
    </dgm:pt>
    <dgm:pt modelId="{9D2455AB-AB4B-4B99-94DD-7A6827F7FE18}" type="pres">
      <dgm:prSet presAssocID="{ABC8D22B-674D-41A1-B808-80096BA0CAF1}" presName="thickLine" presStyleLbl="alignNode1" presStyleIdx="5" presStyleCnt="7"/>
      <dgm:spPr/>
    </dgm:pt>
    <dgm:pt modelId="{2B8C7FE1-1ADF-49B1-9D96-EF8128F014C1}" type="pres">
      <dgm:prSet presAssocID="{ABC8D22B-674D-41A1-B808-80096BA0CAF1}" presName="horz1" presStyleCnt="0"/>
      <dgm:spPr/>
    </dgm:pt>
    <dgm:pt modelId="{DF48A9D7-96C6-4141-A6A0-DDA4529BF027}" type="pres">
      <dgm:prSet presAssocID="{ABC8D22B-674D-41A1-B808-80096BA0CAF1}" presName="tx1" presStyleLbl="revTx" presStyleIdx="5" presStyleCnt="7"/>
      <dgm:spPr/>
    </dgm:pt>
    <dgm:pt modelId="{CEBC23E1-4916-4753-A8C2-D70AD554B640}" type="pres">
      <dgm:prSet presAssocID="{ABC8D22B-674D-41A1-B808-80096BA0CAF1}" presName="vert1" presStyleCnt="0"/>
      <dgm:spPr/>
    </dgm:pt>
    <dgm:pt modelId="{3F4C53CA-8856-4268-ACAC-31BEED309F53}" type="pres">
      <dgm:prSet presAssocID="{DADA33EA-505C-4C87-88E4-66B01FF97D1B}" presName="thickLine" presStyleLbl="alignNode1" presStyleIdx="6" presStyleCnt="7"/>
      <dgm:spPr/>
    </dgm:pt>
    <dgm:pt modelId="{92D4C32C-6F20-4BD1-9276-5426C8A927EA}" type="pres">
      <dgm:prSet presAssocID="{DADA33EA-505C-4C87-88E4-66B01FF97D1B}" presName="horz1" presStyleCnt="0"/>
      <dgm:spPr/>
    </dgm:pt>
    <dgm:pt modelId="{E67A1590-D228-4650-9AFA-DC7BAFCF5D1E}" type="pres">
      <dgm:prSet presAssocID="{DADA33EA-505C-4C87-88E4-66B01FF97D1B}" presName="tx1" presStyleLbl="revTx" presStyleIdx="6" presStyleCnt="7"/>
      <dgm:spPr/>
    </dgm:pt>
    <dgm:pt modelId="{C8615878-5496-4FEB-A3BD-0D6DE85E2C36}" type="pres">
      <dgm:prSet presAssocID="{DADA33EA-505C-4C87-88E4-66B01FF97D1B}" presName="vert1" presStyleCnt="0"/>
      <dgm:spPr/>
    </dgm:pt>
  </dgm:ptLst>
  <dgm:cxnLst>
    <dgm:cxn modelId="{AEFEED0E-14F7-4097-ACED-AF63B6E96D37}" srcId="{ACEDC1A6-B99E-49C5-A949-3EDC41862A4A}" destId="{DADA33EA-505C-4C87-88E4-66B01FF97D1B}" srcOrd="6" destOrd="0" parTransId="{C14481FC-B513-4873-84C9-4FA298B164E8}" sibTransId="{0E379EB0-BEEA-4DC3-B62D-B477BECFDBDE}"/>
    <dgm:cxn modelId="{57C7AC2D-27F3-4E13-8C6E-3F260C83DECC}" srcId="{ACEDC1A6-B99E-49C5-A949-3EDC41862A4A}" destId="{2193A851-5F9D-422C-927F-9F51A43E60B3}" srcOrd="1" destOrd="0" parTransId="{F94FAB8D-725A-4E43-8C52-FF387C066048}" sibTransId="{64A6C8E6-2363-44A0-959A-3D24950215CC}"/>
    <dgm:cxn modelId="{3074B331-5077-4614-A0CD-0B58ACF20228}" srcId="{ACEDC1A6-B99E-49C5-A949-3EDC41862A4A}" destId="{363A353C-C2A1-4700-B6D6-DE1A286D79D0}" srcOrd="4" destOrd="0" parTransId="{454B2DCB-0D71-4C14-8C2A-F0C38CE3E54D}" sibTransId="{9ABE4532-1B1D-449D-8B82-399FE46DB2F1}"/>
    <dgm:cxn modelId="{D3334C5C-E2E1-4652-B9A9-5B80D198D63B}" type="presOf" srcId="{D869AAB7-B833-44FC-B500-AE2889E3D47A}" destId="{69750348-FA28-4964-A617-783C98C90EF2}" srcOrd="0" destOrd="0" presId="urn:microsoft.com/office/officeart/2008/layout/LinedList"/>
    <dgm:cxn modelId="{AD99B168-F203-4760-B177-F655574283F9}" type="presOf" srcId="{363A353C-C2A1-4700-B6D6-DE1A286D79D0}" destId="{802B2FE0-483F-425E-BC8B-EF0C99F86BAF}" srcOrd="0" destOrd="0" presId="urn:microsoft.com/office/officeart/2008/layout/LinedList"/>
    <dgm:cxn modelId="{8CCFD850-5B14-4CD9-B74B-D87D97482E91}" srcId="{ACEDC1A6-B99E-49C5-A949-3EDC41862A4A}" destId="{B86B56F9-BF7E-4567-A4E3-1CE4D81135A5}" srcOrd="2" destOrd="0" parTransId="{C2A4F4C9-0963-4246-8FB9-2D1139550ADD}" sibTransId="{0A0E7629-B266-45F3-9167-0F54F2D81E9E}"/>
    <dgm:cxn modelId="{5F864351-D3C0-447E-A3F0-66E90E8FE493}" srcId="{ACEDC1A6-B99E-49C5-A949-3EDC41862A4A}" destId="{D869AAB7-B833-44FC-B500-AE2889E3D47A}" srcOrd="3" destOrd="0" parTransId="{75989AEB-B607-4BF7-952D-A67065696277}" sibTransId="{4428B9B2-ABCF-4636-B047-0E3DF1EF03C4}"/>
    <dgm:cxn modelId="{677AE980-A323-4D02-967B-C9B1EB39D6A5}" type="presOf" srcId="{ABC8D22B-674D-41A1-B808-80096BA0CAF1}" destId="{DF48A9D7-96C6-4141-A6A0-DDA4529BF027}" srcOrd="0" destOrd="0" presId="urn:microsoft.com/office/officeart/2008/layout/LinedList"/>
    <dgm:cxn modelId="{10A0E78D-A5F5-4E44-8ACC-2E0E93A512BC}" type="presOf" srcId="{DADA33EA-505C-4C87-88E4-66B01FF97D1B}" destId="{E67A1590-D228-4650-9AFA-DC7BAFCF5D1E}" srcOrd="0" destOrd="0" presId="urn:microsoft.com/office/officeart/2008/layout/LinedList"/>
    <dgm:cxn modelId="{94DBA894-22CC-4D14-8A23-1D2D73DD0BC7}" type="presOf" srcId="{B86B56F9-BF7E-4567-A4E3-1CE4D81135A5}" destId="{DA633D3C-C795-4F8E-A9C4-3DACA69C26AE}" srcOrd="0" destOrd="0" presId="urn:microsoft.com/office/officeart/2008/layout/LinedList"/>
    <dgm:cxn modelId="{B9F00E97-C8AD-49E7-953D-DA0269660291}" type="presOf" srcId="{2193A851-5F9D-422C-927F-9F51A43E60B3}" destId="{3B21410B-234A-4141-95EB-A09132862C52}" srcOrd="0" destOrd="0" presId="urn:microsoft.com/office/officeart/2008/layout/LinedList"/>
    <dgm:cxn modelId="{6EEBF8BB-13AD-4488-9A15-EF3302FCDBD5}" srcId="{ACEDC1A6-B99E-49C5-A949-3EDC41862A4A}" destId="{ABC8D22B-674D-41A1-B808-80096BA0CAF1}" srcOrd="5" destOrd="0" parTransId="{B4E3DE07-55A3-433E-9FAF-2A7F90E14610}" sibTransId="{D2C13137-5ABA-41B0-AB7E-207F885A9664}"/>
    <dgm:cxn modelId="{0E5A9ADF-22B9-4887-A6D9-0935B5E3F4A6}" srcId="{ACEDC1A6-B99E-49C5-A949-3EDC41862A4A}" destId="{0F04FAF6-10ED-4D95-940F-3708F063F523}" srcOrd="0" destOrd="0" parTransId="{D421E4F4-E847-4827-962E-B716BD8CD624}" sibTransId="{1B6B5E60-8A6C-4F91-851D-AE6879B23DF2}"/>
    <dgm:cxn modelId="{AB07FFF6-2A0B-4D9A-9038-B47AE50A7FB0}" type="presOf" srcId="{0F04FAF6-10ED-4D95-940F-3708F063F523}" destId="{2E76469B-8D6C-49F4-98EC-40210D90E4E0}" srcOrd="0" destOrd="0" presId="urn:microsoft.com/office/officeart/2008/layout/LinedList"/>
    <dgm:cxn modelId="{A4AD6DFB-F3F5-4279-BADA-033C0E4D2A94}" type="presOf" srcId="{ACEDC1A6-B99E-49C5-A949-3EDC41862A4A}" destId="{A4EC22DE-D753-4F82-8DDC-46C0924B1976}" srcOrd="0" destOrd="0" presId="urn:microsoft.com/office/officeart/2008/layout/LinedList"/>
    <dgm:cxn modelId="{A805E926-1EF5-4E63-98E3-244C6098AD6D}" type="presParOf" srcId="{A4EC22DE-D753-4F82-8DDC-46C0924B1976}" destId="{A65DBEC1-1C0B-42C4-BB26-B9B6E1D52A3A}" srcOrd="0" destOrd="0" presId="urn:microsoft.com/office/officeart/2008/layout/LinedList"/>
    <dgm:cxn modelId="{6C4B1F53-D45A-472B-8024-5279A738BEBC}" type="presParOf" srcId="{A4EC22DE-D753-4F82-8DDC-46C0924B1976}" destId="{49D73E24-255D-4778-9046-91A7119E9B10}" srcOrd="1" destOrd="0" presId="urn:microsoft.com/office/officeart/2008/layout/LinedList"/>
    <dgm:cxn modelId="{B87F5BD9-6864-4EF7-90E4-63ADB4587033}" type="presParOf" srcId="{49D73E24-255D-4778-9046-91A7119E9B10}" destId="{2E76469B-8D6C-49F4-98EC-40210D90E4E0}" srcOrd="0" destOrd="0" presId="urn:microsoft.com/office/officeart/2008/layout/LinedList"/>
    <dgm:cxn modelId="{EC442076-F9C0-4B64-A7DF-2131FBD819B7}" type="presParOf" srcId="{49D73E24-255D-4778-9046-91A7119E9B10}" destId="{E43D5E15-93CB-4776-B6AE-AD9D3E84FBD8}" srcOrd="1" destOrd="0" presId="urn:microsoft.com/office/officeart/2008/layout/LinedList"/>
    <dgm:cxn modelId="{D29C9618-8399-4737-ACCF-29F800B2DB3A}" type="presParOf" srcId="{A4EC22DE-D753-4F82-8DDC-46C0924B1976}" destId="{50038624-EA40-4743-9D4A-9D3BB071F104}" srcOrd="2" destOrd="0" presId="urn:microsoft.com/office/officeart/2008/layout/LinedList"/>
    <dgm:cxn modelId="{D7EA8A3B-74FE-442C-B4D7-335277B54A03}" type="presParOf" srcId="{A4EC22DE-D753-4F82-8DDC-46C0924B1976}" destId="{47244003-6745-47D8-AEB5-F2B03C6A8118}" srcOrd="3" destOrd="0" presId="urn:microsoft.com/office/officeart/2008/layout/LinedList"/>
    <dgm:cxn modelId="{A27E6816-87A5-4D1D-985F-0601FAD72982}" type="presParOf" srcId="{47244003-6745-47D8-AEB5-F2B03C6A8118}" destId="{3B21410B-234A-4141-95EB-A09132862C52}" srcOrd="0" destOrd="0" presId="urn:microsoft.com/office/officeart/2008/layout/LinedList"/>
    <dgm:cxn modelId="{1845FE75-75B1-4F35-A713-FC8CAC47143C}" type="presParOf" srcId="{47244003-6745-47D8-AEB5-F2B03C6A8118}" destId="{C7D6AE37-BA45-47DA-BF93-80F9661586E4}" srcOrd="1" destOrd="0" presId="urn:microsoft.com/office/officeart/2008/layout/LinedList"/>
    <dgm:cxn modelId="{AC85B0CF-9D41-4C31-B0D1-80A482CDBD87}" type="presParOf" srcId="{A4EC22DE-D753-4F82-8DDC-46C0924B1976}" destId="{AD99B7E3-CC46-48A3-A559-AADB1A411793}" srcOrd="4" destOrd="0" presId="urn:microsoft.com/office/officeart/2008/layout/LinedList"/>
    <dgm:cxn modelId="{7C44A435-4D46-4731-93F7-F374E90A4C1D}" type="presParOf" srcId="{A4EC22DE-D753-4F82-8DDC-46C0924B1976}" destId="{BA1674B1-B3CE-4D13-B3A2-F4FF265BCC3F}" srcOrd="5" destOrd="0" presId="urn:microsoft.com/office/officeart/2008/layout/LinedList"/>
    <dgm:cxn modelId="{7D96585C-9B60-4C31-A1FC-502AEDA60E06}" type="presParOf" srcId="{BA1674B1-B3CE-4D13-B3A2-F4FF265BCC3F}" destId="{DA633D3C-C795-4F8E-A9C4-3DACA69C26AE}" srcOrd="0" destOrd="0" presId="urn:microsoft.com/office/officeart/2008/layout/LinedList"/>
    <dgm:cxn modelId="{61660444-D158-45B0-B748-FDBAB0AFC90E}" type="presParOf" srcId="{BA1674B1-B3CE-4D13-B3A2-F4FF265BCC3F}" destId="{7A343CB8-FD32-4BC3-98D0-105B493A0897}" srcOrd="1" destOrd="0" presId="urn:microsoft.com/office/officeart/2008/layout/LinedList"/>
    <dgm:cxn modelId="{D1ABFF00-9B8F-4BBE-B07D-989BA588C437}" type="presParOf" srcId="{A4EC22DE-D753-4F82-8DDC-46C0924B1976}" destId="{25A53B76-F7E4-4842-B262-2E5EC93A01FF}" srcOrd="6" destOrd="0" presId="urn:microsoft.com/office/officeart/2008/layout/LinedList"/>
    <dgm:cxn modelId="{0A07DAB8-4C3E-4250-9C01-3ED292A6A923}" type="presParOf" srcId="{A4EC22DE-D753-4F82-8DDC-46C0924B1976}" destId="{E01BFD6B-622D-4C82-AF22-D31457EDB1A2}" srcOrd="7" destOrd="0" presId="urn:microsoft.com/office/officeart/2008/layout/LinedList"/>
    <dgm:cxn modelId="{F5942E2C-A10D-4B86-9CBD-779EE5BFD148}" type="presParOf" srcId="{E01BFD6B-622D-4C82-AF22-D31457EDB1A2}" destId="{69750348-FA28-4964-A617-783C98C90EF2}" srcOrd="0" destOrd="0" presId="urn:microsoft.com/office/officeart/2008/layout/LinedList"/>
    <dgm:cxn modelId="{AC34D62D-6C85-43B1-AC0F-78293F000FE4}" type="presParOf" srcId="{E01BFD6B-622D-4C82-AF22-D31457EDB1A2}" destId="{273DCE2D-8074-4171-A0D9-B046989F6844}" srcOrd="1" destOrd="0" presId="urn:microsoft.com/office/officeart/2008/layout/LinedList"/>
    <dgm:cxn modelId="{CA731584-09DC-40DB-99B5-7EA12031482C}" type="presParOf" srcId="{A4EC22DE-D753-4F82-8DDC-46C0924B1976}" destId="{6CD97531-B938-4888-B56A-AB6A12B72B37}" srcOrd="8" destOrd="0" presId="urn:microsoft.com/office/officeart/2008/layout/LinedList"/>
    <dgm:cxn modelId="{F6A8A1A6-7729-4756-8F7B-E2820C823A1D}" type="presParOf" srcId="{A4EC22DE-D753-4F82-8DDC-46C0924B1976}" destId="{27D203CC-7718-4B6A-A0AC-57E94B687A66}" srcOrd="9" destOrd="0" presId="urn:microsoft.com/office/officeart/2008/layout/LinedList"/>
    <dgm:cxn modelId="{1F04745C-8F60-4D3A-9A4C-5EE68FEC8715}" type="presParOf" srcId="{27D203CC-7718-4B6A-A0AC-57E94B687A66}" destId="{802B2FE0-483F-425E-BC8B-EF0C99F86BAF}" srcOrd="0" destOrd="0" presId="urn:microsoft.com/office/officeart/2008/layout/LinedList"/>
    <dgm:cxn modelId="{36866E9F-85EA-4294-9813-5167C642A1AB}" type="presParOf" srcId="{27D203CC-7718-4B6A-A0AC-57E94B687A66}" destId="{A22F3465-D4B4-47EB-A0C7-A13064C1B242}" srcOrd="1" destOrd="0" presId="urn:microsoft.com/office/officeart/2008/layout/LinedList"/>
    <dgm:cxn modelId="{B49C8773-C739-4E30-9356-F55DB27939CF}" type="presParOf" srcId="{A4EC22DE-D753-4F82-8DDC-46C0924B1976}" destId="{9D2455AB-AB4B-4B99-94DD-7A6827F7FE18}" srcOrd="10" destOrd="0" presId="urn:microsoft.com/office/officeart/2008/layout/LinedList"/>
    <dgm:cxn modelId="{596CBFE2-33F6-4022-A9B1-5C87F36ABF87}" type="presParOf" srcId="{A4EC22DE-D753-4F82-8DDC-46C0924B1976}" destId="{2B8C7FE1-1ADF-49B1-9D96-EF8128F014C1}" srcOrd="11" destOrd="0" presId="urn:microsoft.com/office/officeart/2008/layout/LinedList"/>
    <dgm:cxn modelId="{3E701F7B-DF67-48AC-A9E4-184F78A9F0DF}" type="presParOf" srcId="{2B8C7FE1-1ADF-49B1-9D96-EF8128F014C1}" destId="{DF48A9D7-96C6-4141-A6A0-DDA4529BF027}" srcOrd="0" destOrd="0" presId="urn:microsoft.com/office/officeart/2008/layout/LinedList"/>
    <dgm:cxn modelId="{AEF99899-0089-4317-8A0B-551FB25DE426}" type="presParOf" srcId="{2B8C7FE1-1ADF-49B1-9D96-EF8128F014C1}" destId="{CEBC23E1-4916-4753-A8C2-D70AD554B640}" srcOrd="1" destOrd="0" presId="urn:microsoft.com/office/officeart/2008/layout/LinedList"/>
    <dgm:cxn modelId="{1E3218A0-24B0-4CFD-9DEF-11F99C739B10}" type="presParOf" srcId="{A4EC22DE-D753-4F82-8DDC-46C0924B1976}" destId="{3F4C53CA-8856-4268-ACAC-31BEED309F53}" srcOrd="12" destOrd="0" presId="urn:microsoft.com/office/officeart/2008/layout/LinedList"/>
    <dgm:cxn modelId="{50A3E394-0373-48A3-826B-D82310833CA0}" type="presParOf" srcId="{A4EC22DE-D753-4F82-8DDC-46C0924B1976}" destId="{92D4C32C-6F20-4BD1-9276-5426C8A927EA}" srcOrd="13" destOrd="0" presId="urn:microsoft.com/office/officeart/2008/layout/LinedList"/>
    <dgm:cxn modelId="{379F2082-D9AF-4DB3-B28C-251BF7BE6454}" type="presParOf" srcId="{92D4C32C-6F20-4BD1-9276-5426C8A927EA}" destId="{E67A1590-D228-4650-9AFA-DC7BAFCF5D1E}" srcOrd="0" destOrd="0" presId="urn:microsoft.com/office/officeart/2008/layout/LinedList"/>
    <dgm:cxn modelId="{A08D81CA-9EF8-4D9C-92E9-A3BD68ACB24A}" type="presParOf" srcId="{92D4C32C-6F20-4BD1-9276-5426C8A927EA}" destId="{C8615878-5496-4FEB-A3BD-0D6DE85E2C3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5B19CCA-349F-4B23-84E8-19DCA3BF7E09}" type="doc">
      <dgm:prSet loTypeId="urn:microsoft.com/office/officeart/2005/8/layout/b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A43AE45-B7FB-4649-99D7-D4AA8F9B3B15}">
      <dgm:prSet phldrT="[Text]" custT="1"/>
      <dgm:spPr/>
      <dgm:t>
        <a:bodyPr/>
        <a:lstStyle/>
        <a:p>
          <a:pPr algn="l"/>
          <a:r>
            <a:rPr lang="en-US" altLang="id-ID" sz="1800" dirty="0" err="1">
              <a:ea typeface="ＭＳ Ｐゴシック" panose="020B0600070205080204" pitchFamily="34" charset="-128"/>
            </a:rPr>
            <a:t>Berbeda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dengan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gurunya</a:t>
          </a:r>
          <a:r>
            <a:rPr lang="en-US" altLang="id-ID" sz="1800" dirty="0">
              <a:ea typeface="ＭＳ Ｐゴシック" panose="020B0600070205080204" pitchFamily="34" charset="-128"/>
            </a:rPr>
            <a:t>, Plato, </a:t>
          </a:r>
          <a:r>
            <a:rPr lang="en-US" altLang="id-ID" sz="1800" dirty="0" err="1">
              <a:ea typeface="ＭＳ Ｐゴシック" panose="020B0600070205080204" pitchFamily="34" charset="-128"/>
            </a:rPr>
            <a:t>Aristotles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menolak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bahwa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pengetahuan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berasal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dari</a:t>
          </a:r>
          <a:r>
            <a:rPr lang="en-US" altLang="id-ID" sz="1800" dirty="0">
              <a:ea typeface="ＭＳ Ｐゴシック" panose="020B0600070205080204" pitchFamily="34" charset="-128"/>
            </a:rPr>
            <a:t> dunia ide.</a:t>
          </a:r>
          <a:endParaRPr lang="en-US" sz="1800" dirty="0"/>
        </a:p>
      </dgm:t>
    </dgm:pt>
    <dgm:pt modelId="{61FC1348-1A82-4901-AE81-674BBE89634C}" type="parTrans" cxnId="{7AE55E32-020D-44CE-84A6-D01123EF100D}">
      <dgm:prSet/>
      <dgm:spPr/>
      <dgm:t>
        <a:bodyPr/>
        <a:lstStyle/>
        <a:p>
          <a:endParaRPr lang="en-US" sz="1800"/>
        </a:p>
      </dgm:t>
    </dgm:pt>
    <dgm:pt modelId="{DDBA3FF6-8648-4EA1-98DA-B0EDCF18A25F}" type="sibTrans" cxnId="{7AE55E32-020D-44CE-84A6-D01123EF100D}">
      <dgm:prSet/>
      <dgm:spPr/>
      <dgm:t>
        <a:bodyPr/>
        <a:lstStyle/>
        <a:p>
          <a:endParaRPr lang="en-US" sz="1800"/>
        </a:p>
      </dgm:t>
    </dgm:pt>
    <dgm:pt modelId="{95F4EA93-B777-451A-AE0A-40884448B66A}">
      <dgm:prSet custT="1"/>
      <dgm:spPr/>
      <dgm:t>
        <a:bodyPr/>
        <a:lstStyle/>
        <a:p>
          <a:pPr algn="l"/>
          <a:r>
            <a:rPr lang="en-US" altLang="id-ID" sz="1800" dirty="0" err="1">
              <a:ea typeface="ＭＳ Ｐゴシック" panose="020B0600070205080204" pitchFamily="34" charset="-128"/>
            </a:rPr>
            <a:t>Mengedepankan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pengamatan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indrawi</a:t>
          </a:r>
          <a:endParaRPr lang="en-US" altLang="id-ID" sz="1800" dirty="0">
            <a:ea typeface="ＭＳ Ｐゴシック" panose="020B0600070205080204" pitchFamily="34" charset="-128"/>
          </a:endParaRPr>
        </a:p>
      </dgm:t>
    </dgm:pt>
    <dgm:pt modelId="{B6191013-CC5E-4162-8F41-3DEA52CDA911}" type="parTrans" cxnId="{81FC2656-1CB0-42BF-B18A-7E7E51B6113D}">
      <dgm:prSet/>
      <dgm:spPr/>
      <dgm:t>
        <a:bodyPr/>
        <a:lstStyle/>
        <a:p>
          <a:endParaRPr lang="en-US" sz="1800"/>
        </a:p>
      </dgm:t>
    </dgm:pt>
    <dgm:pt modelId="{B79BDB01-32CE-414D-AA8D-25BF0E1A2A6D}" type="sibTrans" cxnId="{81FC2656-1CB0-42BF-B18A-7E7E51B6113D}">
      <dgm:prSet/>
      <dgm:spPr/>
      <dgm:t>
        <a:bodyPr/>
        <a:lstStyle/>
        <a:p>
          <a:endParaRPr lang="en-US" sz="1800"/>
        </a:p>
      </dgm:t>
    </dgm:pt>
    <dgm:pt modelId="{A0CDEC44-F703-4469-AB83-EEB996898147}">
      <dgm:prSet custT="1"/>
      <dgm:spPr/>
      <dgm:t>
        <a:bodyPr/>
        <a:lstStyle/>
        <a:p>
          <a:pPr algn="l"/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Bertujuan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menyatukan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semua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pengetahuan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di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dalam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sebuah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sistem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pemikiran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yang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koheren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dengan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membangun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sebuah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metodologi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yang </a:t>
          </a:r>
          <a:r>
            <a:rPr lang="en-US" altLang="id-ID" sz="1800" dirty="0" err="1">
              <a:solidFill>
                <a:schemeClr val="tx1"/>
              </a:solidFill>
              <a:ea typeface="ＭＳ Ｐゴシック" panose="020B0600070205080204" pitchFamily="34" charset="-128"/>
            </a:rPr>
            <a:t>disebut</a:t>
          </a:r>
          <a:r>
            <a:rPr lang="en-US" altLang="id-ID" sz="1800" dirty="0">
              <a:solidFill>
                <a:schemeClr val="tx1"/>
              </a:solidFill>
              <a:ea typeface="ＭＳ Ｐゴシック" panose="020B0600070205080204" pitchFamily="34" charset="-128"/>
            </a:rPr>
            <a:t> LOGIKA</a:t>
          </a:r>
        </a:p>
      </dgm:t>
    </dgm:pt>
    <dgm:pt modelId="{EE5DE622-4AD1-4800-9F2E-B9B24EA4D99C}" type="parTrans" cxnId="{2DC9734B-6CFB-4C63-BADD-773B0DE9DD57}">
      <dgm:prSet/>
      <dgm:spPr/>
      <dgm:t>
        <a:bodyPr/>
        <a:lstStyle/>
        <a:p>
          <a:endParaRPr lang="en-US" sz="1800"/>
        </a:p>
      </dgm:t>
    </dgm:pt>
    <dgm:pt modelId="{9F82A153-EDEC-457B-A819-F44F5EC08E7C}" type="sibTrans" cxnId="{2DC9734B-6CFB-4C63-BADD-773B0DE9DD57}">
      <dgm:prSet/>
      <dgm:spPr/>
      <dgm:t>
        <a:bodyPr/>
        <a:lstStyle/>
        <a:p>
          <a:endParaRPr lang="en-US" sz="1800"/>
        </a:p>
      </dgm:t>
    </dgm:pt>
    <dgm:pt modelId="{9297F4CD-21E4-4EEF-8655-5EBC540FA313}" type="pres">
      <dgm:prSet presAssocID="{85B19CCA-349F-4B23-84E8-19DCA3BF7E09}" presName="Name0" presStyleCnt="0">
        <dgm:presLayoutVars>
          <dgm:dir/>
          <dgm:resizeHandles/>
        </dgm:presLayoutVars>
      </dgm:prSet>
      <dgm:spPr/>
    </dgm:pt>
    <dgm:pt modelId="{5D8FED87-2057-4839-901B-A41C15A2ED66}" type="pres">
      <dgm:prSet presAssocID="{2A43AE45-B7FB-4649-99D7-D4AA8F9B3B15}" presName="compNode" presStyleCnt="0"/>
      <dgm:spPr/>
    </dgm:pt>
    <dgm:pt modelId="{A1C61B08-A289-4D8D-B40B-74E660EAF16D}" type="pres">
      <dgm:prSet presAssocID="{2A43AE45-B7FB-4649-99D7-D4AA8F9B3B15}" presName="dummyConnPt" presStyleCnt="0"/>
      <dgm:spPr/>
    </dgm:pt>
    <dgm:pt modelId="{2A124CA0-76F7-47BA-8795-CB09C4E38F23}" type="pres">
      <dgm:prSet presAssocID="{2A43AE45-B7FB-4649-99D7-D4AA8F9B3B15}" presName="node" presStyleLbl="node1" presStyleIdx="0" presStyleCnt="3">
        <dgm:presLayoutVars>
          <dgm:bulletEnabled val="1"/>
        </dgm:presLayoutVars>
      </dgm:prSet>
      <dgm:spPr/>
    </dgm:pt>
    <dgm:pt modelId="{2356A116-D8B4-4C86-97AD-9432E6E1EF77}" type="pres">
      <dgm:prSet presAssocID="{DDBA3FF6-8648-4EA1-98DA-B0EDCF18A25F}" presName="sibTrans" presStyleLbl="bgSibTrans2D1" presStyleIdx="0" presStyleCnt="2"/>
      <dgm:spPr/>
    </dgm:pt>
    <dgm:pt modelId="{C0703500-4FA6-4DC0-BE98-7FAE3D3E3792}" type="pres">
      <dgm:prSet presAssocID="{95F4EA93-B777-451A-AE0A-40884448B66A}" presName="compNode" presStyleCnt="0"/>
      <dgm:spPr/>
    </dgm:pt>
    <dgm:pt modelId="{7CB72E8A-173F-4D82-B1C5-B65B1BCA5D49}" type="pres">
      <dgm:prSet presAssocID="{95F4EA93-B777-451A-AE0A-40884448B66A}" presName="dummyConnPt" presStyleCnt="0"/>
      <dgm:spPr/>
    </dgm:pt>
    <dgm:pt modelId="{813BAA52-4A38-4DEA-BF62-3CE757CD0A77}" type="pres">
      <dgm:prSet presAssocID="{95F4EA93-B777-451A-AE0A-40884448B66A}" presName="node" presStyleLbl="node1" presStyleIdx="1" presStyleCnt="3">
        <dgm:presLayoutVars>
          <dgm:bulletEnabled val="1"/>
        </dgm:presLayoutVars>
      </dgm:prSet>
      <dgm:spPr/>
    </dgm:pt>
    <dgm:pt modelId="{C3679371-FD62-4E69-83FF-5FE6B3044E69}" type="pres">
      <dgm:prSet presAssocID="{B79BDB01-32CE-414D-AA8D-25BF0E1A2A6D}" presName="sibTrans" presStyleLbl="bgSibTrans2D1" presStyleIdx="1" presStyleCnt="2"/>
      <dgm:spPr/>
    </dgm:pt>
    <dgm:pt modelId="{546D2A28-2278-4679-A3AF-DB46B0179EB7}" type="pres">
      <dgm:prSet presAssocID="{A0CDEC44-F703-4469-AB83-EEB996898147}" presName="compNode" presStyleCnt="0"/>
      <dgm:spPr/>
    </dgm:pt>
    <dgm:pt modelId="{A3CB32BB-B341-4AEC-8902-62BAE2D0A00B}" type="pres">
      <dgm:prSet presAssocID="{A0CDEC44-F703-4469-AB83-EEB996898147}" presName="dummyConnPt" presStyleCnt="0"/>
      <dgm:spPr/>
    </dgm:pt>
    <dgm:pt modelId="{9A9491B6-BABE-4769-9CC5-51118B45F940}" type="pres">
      <dgm:prSet presAssocID="{A0CDEC44-F703-4469-AB83-EEB996898147}" presName="node" presStyleLbl="node1" presStyleIdx="2" presStyleCnt="3" custScaleY="156363" custLinFactNeighborX="129" custLinFactNeighborY="29448">
        <dgm:presLayoutVars>
          <dgm:bulletEnabled val="1"/>
        </dgm:presLayoutVars>
      </dgm:prSet>
      <dgm:spPr/>
    </dgm:pt>
  </dgm:ptLst>
  <dgm:cxnLst>
    <dgm:cxn modelId="{2547E009-32DD-44E0-A4F8-A5E28F6A19CB}" type="presOf" srcId="{95F4EA93-B777-451A-AE0A-40884448B66A}" destId="{813BAA52-4A38-4DEA-BF62-3CE757CD0A77}" srcOrd="0" destOrd="0" presId="urn:microsoft.com/office/officeart/2005/8/layout/bProcess4"/>
    <dgm:cxn modelId="{7AE55E32-020D-44CE-84A6-D01123EF100D}" srcId="{85B19CCA-349F-4B23-84E8-19DCA3BF7E09}" destId="{2A43AE45-B7FB-4649-99D7-D4AA8F9B3B15}" srcOrd="0" destOrd="0" parTransId="{61FC1348-1A82-4901-AE81-674BBE89634C}" sibTransId="{DDBA3FF6-8648-4EA1-98DA-B0EDCF18A25F}"/>
    <dgm:cxn modelId="{AE13913C-446C-4C43-9D0A-F71E6AF3B207}" type="presOf" srcId="{85B19CCA-349F-4B23-84E8-19DCA3BF7E09}" destId="{9297F4CD-21E4-4EEF-8655-5EBC540FA313}" srcOrd="0" destOrd="0" presId="urn:microsoft.com/office/officeart/2005/8/layout/bProcess4"/>
    <dgm:cxn modelId="{32DE6962-2521-4AEE-B432-CA2E7C98C921}" type="presOf" srcId="{A0CDEC44-F703-4469-AB83-EEB996898147}" destId="{9A9491B6-BABE-4769-9CC5-51118B45F940}" srcOrd="0" destOrd="0" presId="urn:microsoft.com/office/officeart/2005/8/layout/bProcess4"/>
    <dgm:cxn modelId="{2DC9734B-6CFB-4C63-BADD-773B0DE9DD57}" srcId="{85B19CCA-349F-4B23-84E8-19DCA3BF7E09}" destId="{A0CDEC44-F703-4469-AB83-EEB996898147}" srcOrd="2" destOrd="0" parTransId="{EE5DE622-4AD1-4800-9F2E-B9B24EA4D99C}" sibTransId="{9F82A153-EDEC-457B-A819-F44F5EC08E7C}"/>
    <dgm:cxn modelId="{81FC2656-1CB0-42BF-B18A-7E7E51B6113D}" srcId="{85B19CCA-349F-4B23-84E8-19DCA3BF7E09}" destId="{95F4EA93-B777-451A-AE0A-40884448B66A}" srcOrd="1" destOrd="0" parTransId="{B6191013-CC5E-4162-8F41-3DEA52CDA911}" sibTransId="{B79BDB01-32CE-414D-AA8D-25BF0E1A2A6D}"/>
    <dgm:cxn modelId="{8D75FB78-E0DA-4E0B-B0F4-B1EDCADF4DFE}" type="presOf" srcId="{B79BDB01-32CE-414D-AA8D-25BF0E1A2A6D}" destId="{C3679371-FD62-4E69-83FF-5FE6B3044E69}" srcOrd="0" destOrd="0" presId="urn:microsoft.com/office/officeart/2005/8/layout/bProcess4"/>
    <dgm:cxn modelId="{FB40927F-805E-4D85-B0F6-25993B4BD239}" type="presOf" srcId="{DDBA3FF6-8648-4EA1-98DA-B0EDCF18A25F}" destId="{2356A116-D8B4-4C86-97AD-9432E6E1EF77}" srcOrd="0" destOrd="0" presId="urn:microsoft.com/office/officeart/2005/8/layout/bProcess4"/>
    <dgm:cxn modelId="{7FFDF6E4-3AB1-4239-8C8A-FE2824EE664E}" type="presOf" srcId="{2A43AE45-B7FB-4649-99D7-D4AA8F9B3B15}" destId="{2A124CA0-76F7-47BA-8795-CB09C4E38F23}" srcOrd="0" destOrd="0" presId="urn:microsoft.com/office/officeart/2005/8/layout/bProcess4"/>
    <dgm:cxn modelId="{A8D24EBD-FEC1-4868-AA4E-D7BCD0B54A16}" type="presParOf" srcId="{9297F4CD-21E4-4EEF-8655-5EBC540FA313}" destId="{5D8FED87-2057-4839-901B-A41C15A2ED66}" srcOrd="0" destOrd="0" presId="urn:microsoft.com/office/officeart/2005/8/layout/bProcess4"/>
    <dgm:cxn modelId="{6A859C32-5D2A-44C5-84BE-D8E3BEA396AD}" type="presParOf" srcId="{5D8FED87-2057-4839-901B-A41C15A2ED66}" destId="{A1C61B08-A289-4D8D-B40B-74E660EAF16D}" srcOrd="0" destOrd="0" presId="urn:microsoft.com/office/officeart/2005/8/layout/bProcess4"/>
    <dgm:cxn modelId="{C2D6706E-83F6-4F6C-9CBB-627B628CD82A}" type="presParOf" srcId="{5D8FED87-2057-4839-901B-A41C15A2ED66}" destId="{2A124CA0-76F7-47BA-8795-CB09C4E38F23}" srcOrd="1" destOrd="0" presId="urn:microsoft.com/office/officeart/2005/8/layout/bProcess4"/>
    <dgm:cxn modelId="{CF6D8172-884D-41D6-8E1C-EB3D2E81FC34}" type="presParOf" srcId="{9297F4CD-21E4-4EEF-8655-5EBC540FA313}" destId="{2356A116-D8B4-4C86-97AD-9432E6E1EF77}" srcOrd="1" destOrd="0" presId="urn:microsoft.com/office/officeart/2005/8/layout/bProcess4"/>
    <dgm:cxn modelId="{40F334D7-1CB6-4ADE-A209-4AC8CAA1C178}" type="presParOf" srcId="{9297F4CD-21E4-4EEF-8655-5EBC540FA313}" destId="{C0703500-4FA6-4DC0-BE98-7FAE3D3E3792}" srcOrd="2" destOrd="0" presId="urn:microsoft.com/office/officeart/2005/8/layout/bProcess4"/>
    <dgm:cxn modelId="{50EE0008-5B61-41AB-95A8-D398ABCCA7C6}" type="presParOf" srcId="{C0703500-4FA6-4DC0-BE98-7FAE3D3E3792}" destId="{7CB72E8A-173F-4D82-B1C5-B65B1BCA5D49}" srcOrd="0" destOrd="0" presId="urn:microsoft.com/office/officeart/2005/8/layout/bProcess4"/>
    <dgm:cxn modelId="{3224DB57-1B3D-4554-B077-3D2123A7CEFA}" type="presParOf" srcId="{C0703500-4FA6-4DC0-BE98-7FAE3D3E3792}" destId="{813BAA52-4A38-4DEA-BF62-3CE757CD0A77}" srcOrd="1" destOrd="0" presId="urn:microsoft.com/office/officeart/2005/8/layout/bProcess4"/>
    <dgm:cxn modelId="{D352475B-8D49-4EB7-9AA1-FCB115C0CB73}" type="presParOf" srcId="{9297F4CD-21E4-4EEF-8655-5EBC540FA313}" destId="{C3679371-FD62-4E69-83FF-5FE6B3044E69}" srcOrd="3" destOrd="0" presId="urn:microsoft.com/office/officeart/2005/8/layout/bProcess4"/>
    <dgm:cxn modelId="{2E0EB061-2D1D-44DE-BB14-37EC729D952F}" type="presParOf" srcId="{9297F4CD-21E4-4EEF-8655-5EBC540FA313}" destId="{546D2A28-2278-4679-A3AF-DB46B0179EB7}" srcOrd="4" destOrd="0" presId="urn:microsoft.com/office/officeart/2005/8/layout/bProcess4"/>
    <dgm:cxn modelId="{7A078F9A-C89D-4AB9-B600-0AE793A60705}" type="presParOf" srcId="{546D2A28-2278-4679-A3AF-DB46B0179EB7}" destId="{A3CB32BB-B341-4AEC-8902-62BAE2D0A00B}" srcOrd="0" destOrd="0" presId="urn:microsoft.com/office/officeart/2005/8/layout/bProcess4"/>
    <dgm:cxn modelId="{BF55FC81-F356-4754-8C62-171C372ED8FF}" type="presParOf" srcId="{546D2A28-2278-4679-A3AF-DB46B0179EB7}" destId="{9A9491B6-BABE-4769-9CC5-51118B45F94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F91A22C-3119-4E53-AC41-16D6FEF753A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B6A0E3-6150-4485-8BB3-9E838742D303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US" altLang="id-ID" sz="4000" b="1" dirty="0">
              <a:ea typeface="ＭＳ Ｐゴシック" panose="020B0600070205080204" pitchFamily="34" charset="-128"/>
            </a:rPr>
            <a:t>GROUP DISCUSSION</a:t>
          </a:r>
          <a:endParaRPr lang="en-US" sz="4000" b="1" dirty="0"/>
        </a:p>
      </dgm:t>
    </dgm:pt>
    <dgm:pt modelId="{12E9C303-86B5-4F93-882A-44DEA3F07326}" type="parTrans" cxnId="{BA98CA44-D04C-478F-B848-CBAE2B61886E}">
      <dgm:prSet/>
      <dgm:spPr/>
      <dgm:t>
        <a:bodyPr/>
        <a:lstStyle/>
        <a:p>
          <a:endParaRPr lang="en-US" sz="3200"/>
        </a:p>
      </dgm:t>
    </dgm:pt>
    <dgm:pt modelId="{0436AF3D-89B3-4F3D-8B3E-C267C35F885E}" type="sibTrans" cxnId="{BA98CA44-D04C-478F-B848-CBAE2B61886E}">
      <dgm:prSet/>
      <dgm:spPr/>
      <dgm:t>
        <a:bodyPr/>
        <a:lstStyle/>
        <a:p>
          <a:endParaRPr lang="en-US" sz="3200"/>
        </a:p>
      </dgm:t>
    </dgm:pt>
    <dgm:pt modelId="{0DBAC276-BCD9-400F-83A3-8087178B1787}">
      <dgm:prSet custT="1"/>
      <dgm:spPr/>
      <dgm:t>
        <a:bodyPr/>
        <a:lstStyle/>
        <a:p>
          <a:r>
            <a:rPr lang="en-US" altLang="id-ID" sz="2400" dirty="0">
              <a:ea typeface="ＭＳ Ｐゴシック" panose="020B0600070205080204" pitchFamily="34" charset="-128"/>
            </a:rPr>
            <a:t>What is Rationalism v. Empiricism (provide example &amp; mention the respective leading scholars)</a:t>
          </a:r>
        </a:p>
      </dgm:t>
    </dgm:pt>
    <dgm:pt modelId="{994D8CFA-2E3D-47AA-A543-33A5AFB6D964}" type="parTrans" cxnId="{347F2A5D-0379-4905-8B06-46C02FB48DDB}">
      <dgm:prSet/>
      <dgm:spPr/>
      <dgm:t>
        <a:bodyPr/>
        <a:lstStyle/>
        <a:p>
          <a:endParaRPr lang="en-US" sz="3200"/>
        </a:p>
      </dgm:t>
    </dgm:pt>
    <dgm:pt modelId="{DEF00199-A380-46A6-A6F6-741D278ED67C}" type="sibTrans" cxnId="{347F2A5D-0379-4905-8B06-46C02FB48DDB}">
      <dgm:prSet/>
      <dgm:spPr/>
      <dgm:t>
        <a:bodyPr/>
        <a:lstStyle/>
        <a:p>
          <a:endParaRPr lang="en-US" sz="3200"/>
        </a:p>
      </dgm:t>
    </dgm:pt>
    <dgm:pt modelId="{B77DF71F-6478-47FD-83DC-38CE39236E7D}">
      <dgm:prSet custT="1"/>
      <dgm:spPr/>
      <dgm:t>
        <a:bodyPr/>
        <a:lstStyle/>
        <a:p>
          <a:r>
            <a:rPr lang="en-US" altLang="id-ID" sz="2400" dirty="0">
              <a:ea typeface="ＭＳ Ｐゴシック" panose="020B0600070205080204" pitchFamily="34" charset="-128"/>
            </a:rPr>
            <a:t>Immanuel Kant’s reconciliation of Rationalism &amp; Empiricism</a:t>
          </a:r>
        </a:p>
      </dgm:t>
    </dgm:pt>
    <dgm:pt modelId="{64B3B6A3-636C-47E7-B4DE-80738081E0CA}" type="parTrans" cxnId="{6B0FF46A-02D6-48B6-B0B7-643120859C16}">
      <dgm:prSet/>
      <dgm:spPr/>
      <dgm:t>
        <a:bodyPr/>
        <a:lstStyle/>
        <a:p>
          <a:endParaRPr lang="en-US" sz="3200"/>
        </a:p>
      </dgm:t>
    </dgm:pt>
    <dgm:pt modelId="{2DEF0841-55D5-452F-AD28-BB9CED8A6FE3}" type="sibTrans" cxnId="{6B0FF46A-02D6-48B6-B0B7-643120859C16}">
      <dgm:prSet/>
      <dgm:spPr/>
      <dgm:t>
        <a:bodyPr/>
        <a:lstStyle/>
        <a:p>
          <a:endParaRPr lang="en-US" sz="3200"/>
        </a:p>
      </dgm:t>
    </dgm:pt>
    <dgm:pt modelId="{BF041F18-A04D-44DC-A65C-9891FEBB82A0}">
      <dgm:prSet custT="1"/>
      <dgm:spPr/>
      <dgm:t>
        <a:bodyPr/>
        <a:lstStyle/>
        <a:p>
          <a:r>
            <a:rPr lang="en-US" altLang="id-ID" sz="2400" dirty="0">
              <a:ea typeface="ＭＳ Ｐゴシック" panose="020B0600070205080204" pitchFamily="34" charset="-128"/>
            </a:rPr>
            <a:t>A posteriori &amp; a priori</a:t>
          </a:r>
        </a:p>
      </dgm:t>
    </dgm:pt>
    <dgm:pt modelId="{F2675870-06E5-4D70-970F-047900C69D9A}" type="parTrans" cxnId="{58730438-A753-4A3A-811E-FB0430463698}">
      <dgm:prSet/>
      <dgm:spPr/>
      <dgm:t>
        <a:bodyPr/>
        <a:lstStyle/>
        <a:p>
          <a:endParaRPr lang="en-US" sz="3200"/>
        </a:p>
      </dgm:t>
    </dgm:pt>
    <dgm:pt modelId="{01FEB0AD-CD0A-4D2C-B5B3-A4301B73CA7D}" type="sibTrans" cxnId="{58730438-A753-4A3A-811E-FB0430463698}">
      <dgm:prSet/>
      <dgm:spPr/>
      <dgm:t>
        <a:bodyPr/>
        <a:lstStyle/>
        <a:p>
          <a:endParaRPr lang="en-US" sz="3200"/>
        </a:p>
      </dgm:t>
    </dgm:pt>
    <dgm:pt modelId="{320E63F5-B95E-464C-AFDA-83E559D2EE6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altLang="id-ID" sz="2400" dirty="0">
              <a:ea typeface="ＭＳ Ｐゴシック" panose="020B0600070205080204" pitchFamily="34" charset="-128"/>
            </a:rPr>
            <a:t>Aristotle’s 4 causes</a:t>
          </a:r>
          <a:endParaRPr lang="en-US" sz="2400" dirty="0"/>
        </a:p>
      </dgm:t>
    </dgm:pt>
    <dgm:pt modelId="{8D0584D4-F7C2-4B0A-8D31-70BAB6692BB7}" type="parTrans" cxnId="{792A60E5-D1AB-4024-B8A3-FD72BD969365}">
      <dgm:prSet/>
      <dgm:spPr/>
      <dgm:t>
        <a:bodyPr/>
        <a:lstStyle/>
        <a:p>
          <a:endParaRPr lang="en-US"/>
        </a:p>
      </dgm:t>
    </dgm:pt>
    <dgm:pt modelId="{823D919D-EDBA-4E3A-8CCE-BB123A73912B}" type="sibTrans" cxnId="{792A60E5-D1AB-4024-B8A3-FD72BD969365}">
      <dgm:prSet/>
      <dgm:spPr/>
      <dgm:t>
        <a:bodyPr/>
        <a:lstStyle/>
        <a:p>
          <a:endParaRPr lang="en-US"/>
        </a:p>
      </dgm:t>
    </dgm:pt>
    <dgm:pt modelId="{5E7965FC-444B-4840-A390-077A63BA302E}" type="pres">
      <dgm:prSet presAssocID="{1F91A22C-3119-4E53-AC41-16D6FEF753AE}" presName="Name0" presStyleCnt="0">
        <dgm:presLayoutVars>
          <dgm:dir/>
          <dgm:animLvl val="lvl"/>
          <dgm:resizeHandles val="exact"/>
        </dgm:presLayoutVars>
      </dgm:prSet>
      <dgm:spPr/>
    </dgm:pt>
    <dgm:pt modelId="{7ADA740A-805F-4D28-ADCF-AFD500D91CFA}" type="pres">
      <dgm:prSet presAssocID="{16B6A0E3-6150-4485-8BB3-9E838742D303}" presName="composite" presStyleCnt="0"/>
      <dgm:spPr/>
    </dgm:pt>
    <dgm:pt modelId="{874D610B-EC55-4A5B-BF6A-CBB55567EE7A}" type="pres">
      <dgm:prSet presAssocID="{16B6A0E3-6150-4485-8BB3-9E838742D303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35B7E74F-2E38-471B-A097-E1A32FECD603}" type="pres">
      <dgm:prSet presAssocID="{16B6A0E3-6150-4485-8BB3-9E838742D303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E8B1682B-702D-4203-99CE-250593745BD0}" type="presOf" srcId="{16B6A0E3-6150-4485-8BB3-9E838742D303}" destId="{874D610B-EC55-4A5B-BF6A-CBB55567EE7A}" srcOrd="0" destOrd="0" presId="urn:microsoft.com/office/officeart/2005/8/layout/hList1"/>
    <dgm:cxn modelId="{58730438-A753-4A3A-811E-FB0430463698}" srcId="{16B6A0E3-6150-4485-8BB3-9E838742D303}" destId="{BF041F18-A04D-44DC-A65C-9891FEBB82A0}" srcOrd="3" destOrd="0" parTransId="{F2675870-06E5-4D70-970F-047900C69D9A}" sibTransId="{01FEB0AD-CD0A-4D2C-B5B3-A4301B73CA7D}"/>
    <dgm:cxn modelId="{2357483A-D98C-4EA5-BE6A-6C3673685E36}" type="presOf" srcId="{B77DF71F-6478-47FD-83DC-38CE39236E7D}" destId="{35B7E74F-2E38-471B-A097-E1A32FECD603}" srcOrd="0" destOrd="2" presId="urn:microsoft.com/office/officeart/2005/8/layout/hList1"/>
    <dgm:cxn modelId="{347F2A5D-0379-4905-8B06-46C02FB48DDB}" srcId="{16B6A0E3-6150-4485-8BB3-9E838742D303}" destId="{0DBAC276-BCD9-400F-83A3-8087178B1787}" srcOrd="1" destOrd="0" parTransId="{994D8CFA-2E3D-47AA-A543-33A5AFB6D964}" sibTransId="{DEF00199-A380-46A6-A6F6-741D278ED67C}"/>
    <dgm:cxn modelId="{BA98CA44-D04C-478F-B848-CBAE2B61886E}" srcId="{1F91A22C-3119-4E53-AC41-16D6FEF753AE}" destId="{16B6A0E3-6150-4485-8BB3-9E838742D303}" srcOrd="0" destOrd="0" parTransId="{12E9C303-86B5-4F93-882A-44DEA3F07326}" sibTransId="{0436AF3D-89B3-4F3D-8B3E-C267C35F885E}"/>
    <dgm:cxn modelId="{6B0FF46A-02D6-48B6-B0B7-643120859C16}" srcId="{16B6A0E3-6150-4485-8BB3-9E838742D303}" destId="{B77DF71F-6478-47FD-83DC-38CE39236E7D}" srcOrd="2" destOrd="0" parTransId="{64B3B6A3-636C-47E7-B4DE-80738081E0CA}" sibTransId="{2DEF0841-55D5-452F-AD28-BB9CED8A6FE3}"/>
    <dgm:cxn modelId="{FAFA1E75-13B4-4502-AD34-3533FD9C4978}" type="presOf" srcId="{0DBAC276-BCD9-400F-83A3-8087178B1787}" destId="{35B7E74F-2E38-471B-A097-E1A32FECD603}" srcOrd="0" destOrd="1" presId="urn:microsoft.com/office/officeart/2005/8/layout/hList1"/>
    <dgm:cxn modelId="{C06064A3-5E11-4D85-A610-54A57B8D79C3}" type="presOf" srcId="{BF041F18-A04D-44DC-A65C-9891FEBB82A0}" destId="{35B7E74F-2E38-471B-A097-E1A32FECD603}" srcOrd="0" destOrd="3" presId="urn:microsoft.com/office/officeart/2005/8/layout/hList1"/>
    <dgm:cxn modelId="{B6B088A3-6224-456B-87BB-436C98D38570}" type="presOf" srcId="{320E63F5-B95E-464C-AFDA-83E559D2EE61}" destId="{35B7E74F-2E38-471B-A097-E1A32FECD603}" srcOrd="0" destOrd="0" presId="urn:microsoft.com/office/officeart/2005/8/layout/hList1"/>
    <dgm:cxn modelId="{80C14FD9-776A-430F-A640-8BB7839F65A6}" type="presOf" srcId="{1F91A22C-3119-4E53-AC41-16D6FEF753AE}" destId="{5E7965FC-444B-4840-A390-077A63BA302E}" srcOrd="0" destOrd="0" presId="urn:microsoft.com/office/officeart/2005/8/layout/hList1"/>
    <dgm:cxn modelId="{792A60E5-D1AB-4024-B8A3-FD72BD969365}" srcId="{16B6A0E3-6150-4485-8BB3-9E838742D303}" destId="{320E63F5-B95E-464C-AFDA-83E559D2EE61}" srcOrd="0" destOrd="0" parTransId="{8D0584D4-F7C2-4B0A-8D31-70BAB6692BB7}" sibTransId="{823D919D-EDBA-4E3A-8CCE-BB123A73912B}"/>
    <dgm:cxn modelId="{56B5CF3F-0E77-4482-BF50-D965A28AA6CD}" type="presParOf" srcId="{5E7965FC-444B-4840-A390-077A63BA302E}" destId="{7ADA740A-805F-4D28-ADCF-AFD500D91CFA}" srcOrd="0" destOrd="0" presId="urn:microsoft.com/office/officeart/2005/8/layout/hList1"/>
    <dgm:cxn modelId="{E1BB7135-67ED-4890-A862-53937F32A837}" type="presParOf" srcId="{7ADA740A-805F-4D28-ADCF-AFD500D91CFA}" destId="{874D610B-EC55-4A5B-BF6A-CBB55567EE7A}" srcOrd="0" destOrd="0" presId="urn:microsoft.com/office/officeart/2005/8/layout/hList1"/>
    <dgm:cxn modelId="{9543A813-8270-48BD-AB89-13B0FFA7FF0D}" type="presParOf" srcId="{7ADA740A-805F-4D28-ADCF-AFD500D91CFA}" destId="{35B7E74F-2E38-471B-A097-E1A32FECD60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8505E72-0877-4BFB-AFC5-07A1DEF72964}" type="doc">
      <dgm:prSet loTypeId="urn:microsoft.com/office/officeart/2009/layout/ReverseList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2C2C83F-42B4-44F5-9161-B44906788B6D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Mengasumsikan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bahwa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pengetahuan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teoritis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bisa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didapatkan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apa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telah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kita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ketahui</a:t>
          </a:r>
          <a:endParaRPr lang="en-US" dirty="0"/>
        </a:p>
      </dgm:t>
    </dgm:pt>
    <dgm:pt modelId="{549833F8-66E9-45BE-9EC5-2CB9BE17BDF8}" type="parTrans" cxnId="{69200B2F-FF10-4CE1-888E-7B31680FFA2E}">
      <dgm:prSet/>
      <dgm:spPr/>
      <dgm:t>
        <a:bodyPr/>
        <a:lstStyle/>
        <a:p>
          <a:endParaRPr lang="en-US"/>
        </a:p>
      </dgm:t>
    </dgm:pt>
    <dgm:pt modelId="{0E391C8D-14C2-4316-A3AC-7081A1B2AB5F}" type="sibTrans" cxnId="{69200B2F-FF10-4CE1-888E-7B31680FFA2E}">
      <dgm:prSet/>
      <dgm:spPr/>
      <dgm:t>
        <a:bodyPr/>
        <a:lstStyle/>
        <a:p>
          <a:endParaRPr lang="en-US"/>
        </a:p>
      </dgm:t>
    </dgm:pt>
    <dgm:pt modelId="{847E4356-ACAE-4A73-9BD7-7FB17C6629EA}">
      <dgm:prSet phldrT="[Text]" phldr="1"/>
      <dgm:spPr/>
      <dgm:t>
        <a:bodyPr/>
        <a:lstStyle/>
        <a:p>
          <a:endParaRPr lang="en-US"/>
        </a:p>
      </dgm:t>
    </dgm:pt>
    <dgm:pt modelId="{DC662B7A-CEBA-47FB-B592-9AC802F9E8AB}" type="parTrans" cxnId="{6FBCC487-4603-4534-A7D8-3452DB322237}">
      <dgm:prSet/>
      <dgm:spPr/>
      <dgm:t>
        <a:bodyPr/>
        <a:lstStyle/>
        <a:p>
          <a:endParaRPr lang="en-US"/>
        </a:p>
      </dgm:t>
    </dgm:pt>
    <dgm:pt modelId="{628A7B64-C8C9-4BC7-A8A3-DB66AE716774}" type="sibTrans" cxnId="{6FBCC487-4603-4534-A7D8-3452DB322237}">
      <dgm:prSet/>
      <dgm:spPr/>
      <dgm:t>
        <a:bodyPr/>
        <a:lstStyle/>
        <a:p>
          <a:endParaRPr lang="en-US"/>
        </a:p>
      </dgm:t>
    </dgm:pt>
    <dgm:pt modelId="{3C174E01-A7BD-4597-969A-8AA04368CC63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Menggunakan metode silogisme, sebuah deduksi menuju kebenaran baru dari prinsip-prinsip yang telah diketahui benar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4330B1E6-6921-487E-A3F3-E62A4C3990D1}" type="parTrans" cxnId="{C2F22C7A-A6B0-4FAA-BA5D-455721A9B987}">
      <dgm:prSet/>
      <dgm:spPr/>
      <dgm:t>
        <a:bodyPr/>
        <a:lstStyle/>
        <a:p>
          <a:endParaRPr lang="en-US"/>
        </a:p>
      </dgm:t>
    </dgm:pt>
    <dgm:pt modelId="{FFF46FB9-A090-4F28-AE15-1A0C17037591}" type="sibTrans" cxnId="{C2F22C7A-A6B0-4FAA-BA5D-455721A9B987}">
      <dgm:prSet/>
      <dgm:spPr/>
      <dgm:t>
        <a:bodyPr/>
        <a:lstStyle/>
        <a:p>
          <a:endParaRPr lang="en-US"/>
        </a:p>
      </dgm:t>
    </dgm:pt>
    <dgm:pt modelId="{D3850DD5-8704-41A0-9814-0966E6A4747D}">
      <dgm:prSet/>
      <dgm:spPr/>
      <dgm:t>
        <a:bodyPr/>
        <a:lstStyle/>
        <a:p>
          <a:endParaRPr lang="en-US" altLang="id-ID" dirty="0">
            <a:ea typeface="ＭＳ Ｐゴシック" panose="020B0600070205080204" pitchFamily="34" charset="-128"/>
          </a:endParaRPr>
        </a:p>
      </dgm:t>
    </dgm:pt>
    <dgm:pt modelId="{32C4847C-8E89-4B11-9ED0-061DFBCA4BC9}" type="parTrans" cxnId="{71B18874-1076-40C5-BDB8-42DBC296B50D}">
      <dgm:prSet/>
      <dgm:spPr/>
      <dgm:t>
        <a:bodyPr/>
        <a:lstStyle/>
        <a:p>
          <a:endParaRPr lang="en-US"/>
        </a:p>
      </dgm:t>
    </dgm:pt>
    <dgm:pt modelId="{5C82D1A8-6019-41DF-8EFD-DE15CD5B4E86}" type="sibTrans" cxnId="{71B18874-1076-40C5-BDB8-42DBC296B50D}">
      <dgm:prSet/>
      <dgm:spPr/>
      <dgm:t>
        <a:bodyPr/>
        <a:lstStyle/>
        <a:p>
          <a:endParaRPr lang="en-US"/>
        </a:p>
      </dgm:t>
    </dgm:pt>
    <dgm:pt modelId="{6306C67A-61C3-4AA5-81A4-AC9D1C96F0C5}" type="pres">
      <dgm:prSet presAssocID="{58505E72-0877-4BFB-AFC5-07A1DEF72964}" presName="Name0" presStyleCnt="0">
        <dgm:presLayoutVars>
          <dgm:chMax val="2"/>
          <dgm:chPref val="2"/>
          <dgm:animLvl val="lvl"/>
        </dgm:presLayoutVars>
      </dgm:prSet>
      <dgm:spPr/>
    </dgm:pt>
    <dgm:pt modelId="{31843344-CE43-42F5-BE2D-2EB14B66DB0C}" type="pres">
      <dgm:prSet presAssocID="{58505E72-0877-4BFB-AFC5-07A1DEF72964}" presName="LeftText" presStyleLbl="revTx" presStyleIdx="0" presStyleCnt="0">
        <dgm:presLayoutVars>
          <dgm:bulletEnabled val="1"/>
        </dgm:presLayoutVars>
      </dgm:prSet>
      <dgm:spPr/>
    </dgm:pt>
    <dgm:pt modelId="{C552A140-62C2-492A-BEFB-6F263E900F72}" type="pres">
      <dgm:prSet presAssocID="{58505E72-0877-4BFB-AFC5-07A1DEF72964}" presName="LeftNode" presStyleLbl="bgImgPlace1" presStyleIdx="0" presStyleCnt="2">
        <dgm:presLayoutVars>
          <dgm:chMax val="2"/>
          <dgm:chPref val="2"/>
        </dgm:presLayoutVars>
      </dgm:prSet>
      <dgm:spPr/>
    </dgm:pt>
    <dgm:pt modelId="{DFB27C6A-F02D-4D3A-8421-0995B857EB27}" type="pres">
      <dgm:prSet presAssocID="{58505E72-0877-4BFB-AFC5-07A1DEF72964}" presName="RightText" presStyleLbl="revTx" presStyleIdx="0" presStyleCnt="0">
        <dgm:presLayoutVars>
          <dgm:bulletEnabled val="1"/>
        </dgm:presLayoutVars>
      </dgm:prSet>
      <dgm:spPr/>
    </dgm:pt>
    <dgm:pt modelId="{951F4166-8893-4FF0-A797-BDF19AC05630}" type="pres">
      <dgm:prSet presAssocID="{58505E72-0877-4BFB-AFC5-07A1DEF72964}" presName="RightNode" presStyleLbl="bgImgPlace1" presStyleIdx="1" presStyleCnt="2">
        <dgm:presLayoutVars>
          <dgm:chMax val="0"/>
          <dgm:chPref val="0"/>
        </dgm:presLayoutVars>
      </dgm:prSet>
      <dgm:spPr/>
    </dgm:pt>
    <dgm:pt modelId="{D6BB7B7B-EC1B-4609-8D50-339891521485}" type="pres">
      <dgm:prSet presAssocID="{58505E72-0877-4BFB-AFC5-07A1DEF72964}" presName="TopArrow" presStyleLbl="node1" presStyleIdx="0" presStyleCnt="2"/>
      <dgm:spPr/>
    </dgm:pt>
    <dgm:pt modelId="{0DDF7EFF-E4B9-40B4-8C93-D934E75B2237}" type="pres">
      <dgm:prSet presAssocID="{58505E72-0877-4BFB-AFC5-07A1DEF72964}" presName="BottomArrow" presStyleLbl="node1" presStyleIdx="1" presStyleCnt="2"/>
      <dgm:spPr/>
    </dgm:pt>
  </dgm:ptLst>
  <dgm:cxnLst>
    <dgm:cxn modelId="{3E66FB2D-C921-4773-BB60-5495E8386E4A}" type="presOf" srcId="{3C174E01-A7BD-4597-969A-8AA04368CC63}" destId="{951F4166-8893-4FF0-A797-BDF19AC05630}" srcOrd="1" destOrd="0" presId="urn:microsoft.com/office/officeart/2009/layout/ReverseList"/>
    <dgm:cxn modelId="{69200B2F-FF10-4CE1-888E-7B31680FFA2E}" srcId="{58505E72-0877-4BFB-AFC5-07A1DEF72964}" destId="{22C2C83F-42B4-44F5-9161-B44906788B6D}" srcOrd="0" destOrd="0" parTransId="{549833F8-66E9-45BE-9EC5-2CB9BE17BDF8}" sibTransId="{0E391C8D-14C2-4316-A3AC-7081A1B2AB5F}"/>
    <dgm:cxn modelId="{71B18874-1076-40C5-BDB8-42DBC296B50D}" srcId="{58505E72-0877-4BFB-AFC5-07A1DEF72964}" destId="{D3850DD5-8704-41A0-9814-0966E6A4747D}" srcOrd="2" destOrd="0" parTransId="{32C4847C-8E89-4B11-9ED0-061DFBCA4BC9}" sibTransId="{5C82D1A8-6019-41DF-8EFD-DE15CD5B4E86}"/>
    <dgm:cxn modelId="{A3F49677-D6CB-4EE9-A42A-F5B1C13D870C}" type="presOf" srcId="{58505E72-0877-4BFB-AFC5-07A1DEF72964}" destId="{6306C67A-61C3-4AA5-81A4-AC9D1C96F0C5}" srcOrd="0" destOrd="0" presId="urn:microsoft.com/office/officeart/2009/layout/ReverseList"/>
    <dgm:cxn modelId="{C2F22C7A-A6B0-4FAA-BA5D-455721A9B987}" srcId="{58505E72-0877-4BFB-AFC5-07A1DEF72964}" destId="{3C174E01-A7BD-4597-969A-8AA04368CC63}" srcOrd="1" destOrd="0" parTransId="{4330B1E6-6921-487E-A3F3-E62A4C3990D1}" sibTransId="{FFF46FB9-A090-4F28-AE15-1A0C17037591}"/>
    <dgm:cxn modelId="{03B54383-2F3C-4C08-A084-1766C8695AAE}" type="presOf" srcId="{22C2C83F-42B4-44F5-9161-B44906788B6D}" destId="{31843344-CE43-42F5-BE2D-2EB14B66DB0C}" srcOrd="0" destOrd="0" presId="urn:microsoft.com/office/officeart/2009/layout/ReverseList"/>
    <dgm:cxn modelId="{6FBCC487-4603-4534-A7D8-3452DB322237}" srcId="{58505E72-0877-4BFB-AFC5-07A1DEF72964}" destId="{847E4356-ACAE-4A73-9BD7-7FB17C6629EA}" srcOrd="3" destOrd="0" parTransId="{DC662B7A-CEBA-47FB-B592-9AC802F9E8AB}" sibTransId="{628A7B64-C8C9-4BC7-A8A3-DB66AE716774}"/>
    <dgm:cxn modelId="{0D970791-A845-441B-875D-FEFA6C15C608}" type="presOf" srcId="{3C174E01-A7BD-4597-969A-8AA04368CC63}" destId="{DFB27C6A-F02D-4D3A-8421-0995B857EB27}" srcOrd="0" destOrd="0" presId="urn:microsoft.com/office/officeart/2009/layout/ReverseList"/>
    <dgm:cxn modelId="{E9D5F2EA-1087-4A3D-BB61-D44C583718AD}" type="presOf" srcId="{22C2C83F-42B4-44F5-9161-B44906788B6D}" destId="{C552A140-62C2-492A-BEFB-6F263E900F72}" srcOrd="1" destOrd="0" presId="urn:microsoft.com/office/officeart/2009/layout/ReverseList"/>
    <dgm:cxn modelId="{5B991F24-D10D-420B-BE08-825A41BAF1AC}" type="presParOf" srcId="{6306C67A-61C3-4AA5-81A4-AC9D1C96F0C5}" destId="{31843344-CE43-42F5-BE2D-2EB14B66DB0C}" srcOrd="0" destOrd="0" presId="urn:microsoft.com/office/officeart/2009/layout/ReverseList"/>
    <dgm:cxn modelId="{98EEE647-C733-4049-9990-49EF9DE49340}" type="presParOf" srcId="{6306C67A-61C3-4AA5-81A4-AC9D1C96F0C5}" destId="{C552A140-62C2-492A-BEFB-6F263E900F72}" srcOrd="1" destOrd="0" presId="urn:microsoft.com/office/officeart/2009/layout/ReverseList"/>
    <dgm:cxn modelId="{77A1D98B-2D3F-42FC-8E95-106599EBE65C}" type="presParOf" srcId="{6306C67A-61C3-4AA5-81A4-AC9D1C96F0C5}" destId="{DFB27C6A-F02D-4D3A-8421-0995B857EB27}" srcOrd="2" destOrd="0" presId="urn:microsoft.com/office/officeart/2009/layout/ReverseList"/>
    <dgm:cxn modelId="{8AAE88EB-6126-4457-A370-647472D1D206}" type="presParOf" srcId="{6306C67A-61C3-4AA5-81A4-AC9D1C96F0C5}" destId="{951F4166-8893-4FF0-A797-BDF19AC05630}" srcOrd="3" destOrd="0" presId="urn:microsoft.com/office/officeart/2009/layout/ReverseList"/>
    <dgm:cxn modelId="{1E316D46-57FE-49B0-B8CA-FBC8E7B634E7}" type="presParOf" srcId="{6306C67A-61C3-4AA5-81A4-AC9D1C96F0C5}" destId="{D6BB7B7B-EC1B-4609-8D50-339891521485}" srcOrd="4" destOrd="0" presId="urn:microsoft.com/office/officeart/2009/layout/ReverseList"/>
    <dgm:cxn modelId="{1E58F1BF-B6C3-44BF-9B59-744F38793BCA}" type="presParOf" srcId="{6306C67A-61C3-4AA5-81A4-AC9D1C96F0C5}" destId="{0DDF7EFF-E4B9-40B4-8C93-D934E75B2237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79F878F-B3BC-4008-8DF3-EF5778AA5C92}" type="doc">
      <dgm:prSet loTypeId="urn:microsoft.com/office/officeart/2009/3/layout/SubSte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0369C6-3627-43FD-A1E6-A1728E1BE6F4}">
      <dgm:prSet phldrT="[Text]" custT="1"/>
      <dgm:spPr/>
      <dgm:t>
        <a:bodyPr/>
        <a:lstStyle/>
        <a:p>
          <a:r>
            <a:rPr lang="en-US" altLang="id-ID" sz="3600" b="1" dirty="0">
              <a:solidFill>
                <a:schemeClr val="accent3"/>
              </a:solidFill>
              <a:ea typeface="ＭＳ Ｐゴシック" panose="020B0600070205080204" pitchFamily="34" charset="-128"/>
            </a:rPr>
            <a:t>Four Causes </a:t>
          </a:r>
          <a:r>
            <a:rPr lang="en-US" altLang="id-ID" sz="1800" dirty="0">
              <a:ea typeface="ＭＳ Ｐゴシック" panose="020B0600070205080204" pitchFamily="34" charset="-128"/>
            </a:rPr>
            <a:t>(</a:t>
          </a:r>
          <a:r>
            <a:rPr lang="en-US" altLang="id-ID" sz="1800" dirty="0" err="1">
              <a:ea typeface="ＭＳ Ｐゴシック" panose="020B0600070205080204" pitchFamily="34" charset="-128"/>
            </a:rPr>
            <a:t>prinsip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kecukupan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alasan</a:t>
          </a:r>
          <a:r>
            <a:rPr lang="en-US" altLang="id-ID" sz="1800" dirty="0">
              <a:ea typeface="ＭＳ Ｐゴシック" panose="020B0600070205080204" pitchFamily="34" charset="-128"/>
            </a:rPr>
            <a:t>)</a:t>
          </a:r>
          <a:endParaRPr lang="en-US" sz="2600" dirty="0"/>
        </a:p>
      </dgm:t>
    </dgm:pt>
    <dgm:pt modelId="{3597D344-79D5-41A8-9F18-3436E2B02287}" type="parTrans" cxnId="{259C7BA1-4B8F-4566-9A3C-19FEB0947A99}">
      <dgm:prSet/>
      <dgm:spPr/>
      <dgm:t>
        <a:bodyPr/>
        <a:lstStyle/>
        <a:p>
          <a:endParaRPr lang="en-US"/>
        </a:p>
      </dgm:t>
    </dgm:pt>
    <dgm:pt modelId="{A9A73C25-BA5F-4EE9-9327-8DF67008D565}" type="sibTrans" cxnId="{259C7BA1-4B8F-4566-9A3C-19FEB0947A99}">
      <dgm:prSet/>
      <dgm:spPr/>
      <dgm:t>
        <a:bodyPr/>
        <a:lstStyle/>
        <a:p>
          <a:endParaRPr lang="en-US"/>
        </a:p>
      </dgm:t>
    </dgm:pt>
    <dgm:pt modelId="{56FD4224-A3F0-41F1-BA74-1F906EED172C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Material cause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CCD1C026-C626-479C-BCAB-4B75697BC477}" type="parTrans" cxnId="{161C03A9-908C-4DC9-B7C8-C790A58D626F}">
      <dgm:prSet/>
      <dgm:spPr/>
      <dgm:t>
        <a:bodyPr/>
        <a:lstStyle/>
        <a:p>
          <a:endParaRPr lang="en-US"/>
        </a:p>
      </dgm:t>
    </dgm:pt>
    <dgm:pt modelId="{23D61662-4A7C-4688-8D0B-FEB0EBFC2844}" type="sibTrans" cxnId="{161C03A9-908C-4DC9-B7C8-C790A58D626F}">
      <dgm:prSet/>
      <dgm:spPr/>
      <dgm:t>
        <a:bodyPr/>
        <a:lstStyle/>
        <a:p>
          <a:endParaRPr lang="en-US"/>
        </a:p>
      </dgm:t>
    </dgm:pt>
    <dgm:pt modelId="{B8B4B4FE-AFB6-4303-93FD-615D2B0C10B1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Formal cause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AF651B29-C499-4FFC-A650-F7823A5F1EAA}" type="parTrans" cxnId="{86250096-D12D-42B8-828C-CA6DF50FD566}">
      <dgm:prSet/>
      <dgm:spPr/>
      <dgm:t>
        <a:bodyPr/>
        <a:lstStyle/>
        <a:p>
          <a:endParaRPr lang="en-US"/>
        </a:p>
      </dgm:t>
    </dgm:pt>
    <dgm:pt modelId="{263AB1E9-5442-4EFC-8700-46D95396F65E}" type="sibTrans" cxnId="{86250096-D12D-42B8-828C-CA6DF50FD566}">
      <dgm:prSet/>
      <dgm:spPr/>
      <dgm:t>
        <a:bodyPr/>
        <a:lstStyle/>
        <a:p>
          <a:endParaRPr lang="en-US"/>
        </a:p>
      </dgm:t>
    </dgm:pt>
    <dgm:pt modelId="{15BF9C59-8482-4FFD-B2B0-CD4969B614D7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Efficient cause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79087CC6-ADB6-4788-B330-1AA2869CA536}" type="parTrans" cxnId="{E1AD43E3-1994-46D8-8157-D42A4EF81B69}">
      <dgm:prSet/>
      <dgm:spPr/>
      <dgm:t>
        <a:bodyPr/>
        <a:lstStyle/>
        <a:p>
          <a:endParaRPr lang="en-US"/>
        </a:p>
      </dgm:t>
    </dgm:pt>
    <dgm:pt modelId="{04C10B88-6E28-46DD-841C-4AB71E48E328}" type="sibTrans" cxnId="{E1AD43E3-1994-46D8-8157-D42A4EF81B69}">
      <dgm:prSet/>
      <dgm:spPr/>
      <dgm:t>
        <a:bodyPr/>
        <a:lstStyle/>
        <a:p>
          <a:endParaRPr lang="en-US"/>
        </a:p>
      </dgm:t>
    </dgm:pt>
    <dgm:pt modelId="{26F28452-F0E4-4C23-B0AD-E8D989BB6E39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Final cause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A4779A60-BD6F-4F24-8BB5-C607CC31DC0B}" type="parTrans" cxnId="{E3414A34-C8A9-44AD-81B3-0F9883A9B45C}">
      <dgm:prSet/>
      <dgm:spPr/>
      <dgm:t>
        <a:bodyPr/>
        <a:lstStyle/>
        <a:p>
          <a:endParaRPr lang="en-US"/>
        </a:p>
      </dgm:t>
    </dgm:pt>
    <dgm:pt modelId="{C9D88776-A39C-43BD-AF11-7D61BEA6E6BD}" type="sibTrans" cxnId="{E3414A34-C8A9-44AD-81B3-0F9883A9B45C}">
      <dgm:prSet/>
      <dgm:spPr/>
      <dgm:t>
        <a:bodyPr/>
        <a:lstStyle/>
        <a:p>
          <a:endParaRPr lang="en-US"/>
        </a:p>
      </dgm:t>
    </dgm:pt>
    <dgm:pt modelId="{3F82A506-7DC8-4853-91D5-E3533E3AED07}" type="pres">
      <dgm:prSet presAssocID="{C79F878F-B3BC-4008-8DF3-EF5778AA5C92}" presName="Name0" presStyleCnt="0">
        <dgm:presLayoutVars>
          <dgm:chMax val="7"/>
          <dgm:dir/>
          <dgm:animOne val="branch"/>
        </dgm:presLayoutVars>
      </dgm:prSet>
      <dgm:spPr/>
    </dgm:pt>
    <dgm:pt modelId="{B9CE0267-CC77-419F-AF0E-3EAEAC2BDE96}" type="pres">
      <dgm:prSet presAssocID="{7A0369C6-3627-43FD-A1E6-A1728E1BE6F4}" presName="parTx1" presStyleLbl="node1" presStyleIdx="0" presStyleCnt="1"/>
      <dgm:spPr/>
    </dgm:pt>
    <dgm:pt modelId="{225DCC6B-1343-4BF4-8443-781105146536}" type="pres">
      <dgm:prSet presAssocID="{7A0369C6-3627-43FD-A1E6-A1728E1BE6F4}" presName="spPre1" presStyleCnt="0"/>
      <dgm:spPr/>
    </dgm:pt>
    <dgm:pt modelId="{5ED6F59B-A55F-4793-836F-8692E0DB600E}" type="pres">
      <dgm:prSet presAssocID="{7A0369C6-3627-43FD-A1E6-A1728E1BE6F4}" presName="chLin1" presStyleCnt="0"/>
      <dgm:spPr/>
    </dgm:pt>
    <dgm:pt modelId="{5BAFF9BB-30C9-42BC-A170-063DB09EA767}" type="pres">
      <dgm:prSet presAssocID="{CCD1C026-C626-479C-BCAB-4B75697BC477}" presName="Name11" presStyleLbl="parChTrans1D1" presStyleIdx="0" presStyleCnt="8"/>
      <dgm:spPr/>
    </dgm:pt>
    <dgm:pt modelId="{3973F657-ED79-4699-8047-9A72365A7407}" type="pres">
      <dgm:prSet presAssocID="{56FD4224-A3F0-41F1-BA74-1F906EED172C}" presName="txAndLines1" presStyleCnt="0"/>
      <dgm:spPr/>
    </dgm:pt>
    <dgm:pt modelId="{57656C98-9E3F-466B-8006-27F6EE2AE058}" type="pres">
      <dgm:prSet presAssocID="{56FD4224-A3F0-41F1-BA74-1F906EED172C}" presName="anchor1" presStyleCnt="0"/>
      <dgm:spPr/>
    </dgm:pt>
    <dgm:pt modelId="{42598720-E5E4-4AB4-8FA8-5C05620152B9}" type="pres">
      <dgm:prSet presAssocID="{56FD4224-A3F0-41F1-BA74-1F906EED172C}" presName="backup1" presStyleCnt="0"/>
      <dgm:spPr/>
    </dgm:pt>
    <dgm:pt modelId="{F77E81BB-F889-48CE-8E2C-EA1985F593A2}" type="pres">
      <dgm:prSet presAssocID="{56FD4224-A3F0-41F1-BA74-1F906EED172C}" presName="preLine1" presStyleLbl="parChTrans1D1" presStyleIdx="1" presStyleCnt="8"/>
      <dgm:spPr/>
    </dgm:pt>
    <dgm:pt modelId="{9DBAF05A-795A-48FE-B0D1-397AE062C8E3}" type="pres">
      <dgm:prSet presAssocID="{56FD4224-A3F0-41F1-BA74-1F906EED172C}" presName="desTx1" presStyleLbl="revTx" presStyleIdx="0" presStyleCnt="0">
        <dgm:presLayoutVars>
          <dgm:bulletEnabled val="1"/>
        </dgm:presLayoutVars>
      </dgm:prSet>
      <dgm:spPr/>
    </dgm:pt>
    <dgm:pt modelId="{5CBE6090-4308-4D93-B1DE-945FF5E831C8}" type="pres">
      <dgm:prSet presAssocID="{AF651B29-C499-4FFC-A650-F7823A5F1EAA}" presName="Name11" presStyleLbl="parChTrans1D1" presStyleIdx="2" presStyleCnt="8"/>
      <dgm:spPr/>
    </dgm:pt>
    <dgm:pt modelId="{0A0B7D27-3B75-452E-B03D-2864504F0703}" type="pres">
      <dgm:prSet presAssocID="{B8B4B4FE-AFB6-4303-93FD-615D2B0C10B1}" presName="txAndLines1" presStyleCnt="0"/>
      <dgm:spPr/>
    </dgm:pt>
    <dgm:pt modelId="{8EBEFACB-047B-4188-BA8F-528C152E2197}" type="pres">
      <dgm:prSet presAssocID="{B8B4B4FE-AFB6-4303-93FD-615D2B0C10B1}" presName="anchor1" presStyleCnt="0"/>
      <dgm:spPr/>
    </dgm:pt>
    <dgm:pt modelId="{EAA3EA7A-F672-470D-B51E-761ADF1CE691}" type="pres">
      <dgm:prSet presAssocID="{B8B4B4FE-AFB6-4303-93FD-615D2B0C10B1}" presName="backup1" presStyleCnt="0"/>
      <dgm:spPr/>
    </dgm:pt>
    <dgm:pt modelId="{01E9306C-A7BE-4156-96D5-FAEE38133360}" type="pres">
      <dgm:prSet presAssocID="{B8B4B4FE-AFB6-4303-93FD-615D2B0C10B1}" presName="preLine1" presStyleLbl="parChTrans1D1" presStyleIdx="3" presStyleCnt="8"/>
      <dgm:spPr/>
    </dgm:pt>
    <dgm:pt modelId="{04FC4E8B-DD92-4340-992A-AD593CFE2FB7}" type="pres">
      <dgm:prSet presAssocID="{B8B4B4FE-AFB6-4303-93FD-615D2B0C10B1}" presName="desTx1" presStyleLbl="revTx" presStyleIdx="0" presStyleCnt="0">
        <dgm:presLayoutVars>
          <dgm:bulletEnabled val="1"/>
        </dgm:presLayoutVars>
      </dgm:prSet>
      <dgm:spPr/>
    </dgm:pt>
    <dgm:pt modelId="{EC10E30A-BE81-45BF-B42F-E00B1B85495B}" type="pres">
      <dgm:prSet presAssocID="{79087CC6-ADB6-4788-B330-1AA2869CA536}" presName="Name11" presStyleLbl="parChTrans1D1" presStyleIdx="4" presStyleCnt="8"/>
      <dgm:spPr/>
    </dgm:pt>
    <dgm:pt modelId="{54A62BC4-ECF8-46C5-BF47-D8DD979F6AB6}" type="pres">
      <dgm:prSet presAssocID="{15BF9C59-8482-4FFD-B2B0-CD4969B614D7}" presName="txAndLines1" presStyleCnt="0"/>
      <dgm:spPr/>
    </dgm:pt>
    <dgm:pt modelId="{BF798EAC-5585-4308-907C-7D0CFE9E63E3}" type="pres">
      <dgm:prSet presAssocID="{15BF9C59-8482-4FFD-B2B0-CD4969B614D7}" presName="anchor1" presStyleCnt="0"/>
      <dgm:spPr/>
    </dgm:pt>
    <dgm:pt modelId="{FB57A815-5AC0-4F0C-B737-F1E987CD7F64}" type="pres">
      <dgm:prSet presAssocID="{15BF9C59-8482-4FFD-B2B0-CD4969B614D7}" presName="backup1" presStyleCnt="0"/>
      <dgm:spPr/>
    </dgm:pt>
    <dgm:pt modelId="{76F93E3D-5388-483E-86C2-672638FC1388}" type="pres">
      <dgm:prSet presAssocID="{15BF9C59-8482-4FFD-B2B0-CD4969B614D7}" presName="preLine1" presStyleLbl="parChTrans1D1" presStyleIdx="5" presStyleCnt="8"/>
      <dgm:spPr/>
    </dgm:pt>
    <dgm:pt modelId="{5900132F-5513-4F43-A14A-CBFDC8493FD6}" type="pres">
      <dgm:prSet presAssocID="{15BF9C59-8482-4FFD-B2B0-CD4969B614D7}" presName="desTx1" presStyleLbl="revTx" presStyleIdx="0" presStyleCnt="0">
        <dgm:presLayoutVars>
          <dgm:bulletEnabled val="1"/>
        </dgm:presLayoutVars>
      </dgm:prSet>
      <dgm:spPr/>
    </dgm:pt>
    <dgm:pt modelId="{D8FA16FD-AF44-4187-B5FB-577AD4CCEBB5}" type="pres">
      <dgm:prSet presAssocID="{A4779A60-BD6F-4F24-8BB5-C607CC31DC0B}" presName="Name11" presStyleLbl="parChTrans1D1" presStyleIdx="6" presStyleCnt="8"/>
      <dgm:spPr/>
    </dgm:pt>
    <dgm:pt modelId="{E2E228E5-E86C-464D-ABF0-57F602ABAD4A}" type="pres">
      <dgm:prSet presAssocID="{26F28452-F0E4-4C23-B0AD-E8D989BB6E39}" presName="txAndLines1" presStyleCnt="0"/>
      <dgm:spPr/>
    </dgm:pt>
    <dgm:pt modelId="{A10A73A1-E653-41D8-BBF5-142E8CF985F5}" type="pres">
      <dgm:prSet presAssocID="{26F28452-F0E4-4C23-B0AD-E8D989BB6E39}" presName="anchor1" presStyleCnt="0"/>
      <dgm:spPr/>
    </dgm:pt>
    <dgm:pt modelId="{08BC0C94-C6B8-472A-9500-304D66E0E4C3}" type="pres">
      <dgm:prSet presAssocID="{26F28452-F0E4-4C23-B0AD-E8D989BB6E39}" presName="backup1" presStyleCnt="0"/>
      <dgm:spPr/>
    </dgm:pt>
    <dgm:pt modelId="{8022221A-CFC5-4C65-B94F-5A304B604C08}" type="pres">
      <dgm:prSet presAssocID="{26F28452-F0E4-4C23-B0AD-E8D989BB6E39}" presName="preLine1" presStyleLbl="parChTrans1D1" presStyleIdx="7" presStyleCnt="8"/>
      <dgm:spPr/>
    </dgm:pt>
    <dgm:pt modelId="{CF5CF3DF-71B3-4D74-9408-2183F93529CB}" type="pres">
      <dgm:prSet presAssocID="{26F28452-F0E4-4C23-B0AD-E8D989BB6E39}" presName="desTx1" presStyleLbl="revTx" presStyleIdx="0" presStyleCnt="0">
        <dgm:presLayoutVars>
          <dgm:bulletEnabled val="1"/>
        </dgm:presLayoutVars>
      </dgm:prSet>
      <dgm:spPr/>
    </dgm:pt>
  </dgm:ptLst>
  <dgm:cxnLst>
    <dgm:cxn modelId="{116E1205-111E-40CC-966B-692080DB8AC3}" type="presOf" srcId="{C79F878F-B3BC-4008-8DF3-EF5778AA5C92}" destId="{3F82A506-7DC8-4853-91D5-E3533E3AED07}" srcOrd="0" destOrd="0" presId="urn:microsoft.com/office/officeart/2009/3/layout/SubStepProcess"/>
    <dgm:cxn modelId="{487D6E24-CA0A-4C4B-9FAC-57F5001D5316}" type="presOf" srcId="{15BF9C59-8482-4FFD-B2B0-CD4969B614D7}" destId="{5900132F-5513-4F43-A14A-CBFDC8493FD6}" srcOrd="0" destOrd="0" presId="urn:microsoft.com/office/officeart/2009/3/layout/SubStepProcess"/>
    <dgm:cxn modelId="{E3414A34-C8A9-44AD-81B3-0F9883A9B45C}" srcId="{7A0369C6-3627-43FD-A1E6-A1728E1BE6F4}" destId="{26F28452-F0E4-4C23-B0AD-E8D989BB6E39}" srcOrd="3" destOrd="0" parTransId="{A4779A60-BD6F-4F24-8BB5-C607CC31DC0B}" sibTransId="{C9D88776-A39C-43BD-AF11-7D61BEA6E6BD}"/>
    <dgm:cxn modelId="{0182EF5C-0A23-43D7-B3A3-795F87E01FA8}" type="presOf" srcId="{7A0369C6-3627-43FD-A1E6-A1728E1BE6F4}" destId="{B9CE0267-CC77-419F-AF0E-3EAEAC2BDE96}" srcOrd="0" destOrd="0" presId="urn:microsoft.com/office/officeart/2009/3/layout/SubStepProcess"/>
    <dgm:cxn modelId="{4865B260-9DD7-46E3-8167-FC7CAC6C0647}" type="presOf" srcId="{56FD4224-A3F0-41F1-BA74-1F906EED172C}" destId="{9DBAF05A-795A-48FE-B0D1-397AE062C8E3}" srcOrd="0" destOrd="0" presId="urn:microsoft.com/office/officeart/2009/3/layout/SubStepProcess"/>
    <dgm:cxn modelId="{D7E1D64D-FB71-449A-B462-8784537959D1}" type="presOf" srcId="{B8B4B4FE-AFB6-4303-93FD-615D2B0C10B1}" destId="{04FC4E8B-DD92-4340-992A-AD593CFE2FB7}" srcOrd="0" destOrd="0" presId="urn:microsoft.com/office/officeart/2009/3/layout/SubStepProcess"/>
    <dgm:cxn modelId="{F5109871-CE09-47A6-ACA4-2512CA3840F9}" type="presOf" srcId="{26F28452-F0E4-4C23-B0AD-E8D989BB6E39}" destId="{CF5CF3DF-71B3-4D74-9408-2183F93529CB}" srcOrd="0" destOrd="0" presId="urn:microsoft.com/office/officeart/2009/3/layout/SubStepProcess"/>
    <dgm:cxn modelId="{86250096-D12D-42B8-828C-CA6DF50FD566}" srcId="{7A0369C6-3627-43FD-A1E6-A1728E1BE6F4}" destId="{B8B4B4FE-AFB6-4303-93FD-615D2B0C10B1}" srcOrd="1" destOrd="0" parTransId="{AF651B29-C499-4FFC-A650-F7823A5F1EAA}" sibTransId="{263AB1E9-5442-4EFC-8700-46D95396F65E}"/>
    <dgm:cxn modelId="{259C7BA1-4B8F-4566-9A3C-19FEB0947A99}" srcId="{C79F878F-B3BC-4008-8DF3-EF5778AA5C92}" destId="{7A0369C6-3627-43FD-A1E6-A1728E1BE6F4}" srcOrd="0" destOrd="0" parTransId="{3597D344-79D5-41A8-9F18-3436E2B02287}" sibTransId="{A9A73C25-BA5F-4EE9-9327-8DF67008D565}"/>
    <dgm:cxn modelId="{161C03A9-908C-4DC9-B7C8-C790A58D626F}" srcId="{7A0369C6-3627-43FD-A1E6-A1728E1BE6F4}" destId="{56FD4224-A3F0-41F1-BA74-1F906EED172C}" srcOrd="0" destOrd="0" parTransId="{CCD1C026-C626-479C-BCAB-4B75697BC477}" sibTransId="{23D61662-4A7C-4688-8D0B-FEB0EBFC2844}"/>
    <dgm:cxn modelId="{E1AD43E3-1994-46D8-8157-D42A4EF81B69}" srcId="{7A0369C6-3627-43FD-A1E6-A1728E1BE6F4}" destId="{15BF9C59-8482-4FFD-B2B0-CD4969B614D7}" srcOrd="2" destOrd="0" parTransId="{79087CC6-ADB6-4788-B330-1AA2869CA536}" sibTransId="{04C10B88-6E28-46DD-841C-4AB71E48E328}"/>
    <dgm:cxn modelId="{E019A3CA-31CC-459C-B546-CC53480C8EC8}" type="presParOf" srcId="{3F82A506-7DC8-4853-91D5-E3533E3AED07}" destId="{B9CE0267-CC77-419F-AF0E-3EAEAC2BDE96}" srcOrd="0" destOrd="0" presId="urn:microsoft.com/office/officeart/2009/3/layout/SubStepProcess"/>
    <dgm:cxn modelId="{E4A2CF4F-943B-4418-A0A0-EF709B5F6DD8}" type="presParOf" srcId="{3F82A506-7DC8-4853-91D5-E3533E3AED07}" destId="{225DCC6B-1343-4BF4-8443-781105146536}" srcOrd="1" destOrd="0" presId="urn:microsoft.com/office/officeart/2009/3/layout/SubStepProcess"/>
    <dgm:cxn modelId="{2E8F8FB5-D9AD-42A4-988D-A24E8B138640}" type="presParOf" srcId="{3F82A506-7DC8-4853-91D5-E3533E3AED07}" destId="{5ED6F59B-A55F-4793-836F-8692E0DB600E}" srcOrd="2" destOrd="0" presId="urn:microsoft.com/office/officeart/2009/3/layout/SubStepProcess"/>
    <dgm:cxn modelId="{8B8A70AD-0223-423B-B823-6D67F3B0E57A}" type="presParOf" srcId="{5ED6F59B-A55F-4793-836F-8692E0DB600E}" destId="{5BAFF9BB-30C9-42BC-A170-063DB09EA767}" srcOrd="0" destOrd="0" presId="urn:microsoft.com/office/officeart/2009/3/layout/SubStepProcess"/>
    <dgm:cxn modelId="{9B4714FA-1EF7-42DC-BE01-DE3A76C6CCE8}" type="presParOf" srcId="{5ED6F59B-A55F-4793-836F-8692E0DB600E}" destId="{3973F657-ED79-4699-8047-9A72365A7407}" srcOrd="1" destOrd="0" presId="urn:microsoft.com/office/officeart/2009/3/layout/SubStepProcess"/>
    <dgm:cxn modelId="{02399A7D-C7AB-409E-B808-859BA9E007CC}" type="presParOf" srcId="{3973F657-ED79-4699-8047-9A72365A7407}" destId="{57656C98-9E3F-466B-8006-27F6EE2AE058}" srcOrd="0" destOrd="0" presId="urn:microsoft.com/office/officeart/2009/3/layout/SubStepProcess"/>
    <dgm:cxn modelId="{9A0718BC-C7B2-4C36-BE4C-6EF8706D4B57}" type="presParOf" srcId="{3973F657-ED79-4699-8047-9A72365A7407}" destId="{42598720-E5E4-4AB4-8FA8-5C05620152B9}" srcOrd="1" destOrd="0" presId="urn:microsoft.com/office/officeart/2009/3/layout/SubStepProcess"/>
    <dgm:cxn modelId="{CD0FE2C5-405E-44AB-92FA-B13F2082F49B}" type="presParOf" srcId="{3973F657-ED79-4699-8047-9A72365A7407}" destId="{F77E81BB-F889-48CE-8E2C-EA1985F593A2}" srcOrd="2" destOrd="0" presId="urn:microsoft.com/office/officeart/2009/3/layout/SubStepProcess"/>
    <dgm:cxn modelId="{076A9D89-5A08-432F-B5ED-554239DF2FB5}" type="presParOf" srcId="{3973F657-ED79-4699-8047-9A72365A7407}" destId="{9DBAF05A-795A-48FE-B0D1-397AE062C8E3}" srcOrd="3" destOrd="0" presId="urn:microsoft.com/office/officeart/2009/3/layout/SubStepProcess"/>
    <dgm:cxn modelId="{8376841B-C9B5-4090-94AA-63FAD5514D77}" type="presParOf" srcId="{5ED6F59B-A55F-4793-836F-8692E0DB600E}" destId="{5CBE6090-4308-4D93-B1DE-945FF5E831C8}" srcOrd="2" destOrd="0" presId="urn:microsoft.com/office/officeart/2009/3/layout/SubStepProcess"/>
    <dgm:cxn modelId="{9488F752-ED25-4892-A9F6-2AE9F9585BF4}" type="presParOf" srcId="{5ED6F59B-A55F-4793-836F-8692E0DB600E}" destId="{0A0B7D27-3B75-452E-B03D-2864504F0703}" srcOrd="3" destOrd="0" presId="urn:microsoft.com/office/officeart/2009/3/layout/SubStepProcess"/>
    <dgm:cxn modelId="{BDA1EA28-52BA-4D75-BB10-6C6996D41EA3}" type="presParOf" srcId="{0A0B7D27-3B75-452E-B03D-2864504F0703}" destId="{8EBEFACB-047B-4188-BA8F-528C152E2197}" srcOrd="0" destOrd="0" presId="urn:microsoft.com/office/officeart/2009/3/layout/SubStepProcess"/>
    <dgm:cxn modelId="{2FED9408-338F-4D7D-94DE-A33BE37A0A06}" type="presParOf" srcId="{0A0B7D27-3B75-452E-B03D-2864504F0703}" destId="{EAA3EA7A-F672-470D-B51E-761ADF1CE691}" srcOrd="1" destOrd="0" presId="urn:microsoft.com/office/officeart/2009/3/layout/SubStepProcess"/>
    <dgm:cxn modelId="{0AD0DF79-B6AF-42E9-89CB-C86FA0330FC3}" type="presParOf" srcId="{0A0B7D27-3B75-452E-B03D-2864504F0703}" destId="{01E9306C-A7BE-4156-96D5-FAEE38133360}" srcOrd="2" destOrd="0" presId="urn:microsoft.com/office/officeart/2009/3/layout/SubStepProcess"/>
    <dgm:cxn modelId="{F620D714-526D-4D94-A15D-AA08C8977E3E}" type="presParOf" srcId="{0A0B7D27-3B75-452E-B03D-2864504F0703}" destId="{04FC4E8B-DD92-4340-992A-AD593CFE2FB7}" srcOrd="3" destOrd="0" presId="urn:microsoft.com/office/officeart/2009/3/layout/SubStepProcess"/>
    <dgm:cxn modelId="{912171F8-4D6A-4F57-937A-898370823C95}" type="presParOf" srcId="{5ED6F59B-A55F-4793-836F-8692E0DB600E}" destId="{EC10E30A-BE81-45BF-B42F-E00B1B85495B}" srcOrd="4" destOrd="0" presId="urn:microsoft.com/office/officeart/2009/3/layout/SubStepProcess"/>
    <dgm:cxn modelId="{3A5BE17F-5A5B-4448-87B6-5BB76ED878A7}" type="presParOf" srcId="{5ED6F59B-A55F-4793-836F-8692E0DB600E}" destId="{54A62BC4-ECF8-46C5-BF47-D8DD979F6AB6}" srcOrd="5" destOrd="0" presId="urn:microsoft.com/office/officeart/2009/3/layout/SubStepProcess"/>
    <dgm:cxn modelId="{16F89EAC-354E-4260-B4CF-D2D8EAE23FE5}" type="presParOf" srcId="{54A62BC4-ECF8-46C5-BF47-D8DD979F6AB6}" destId="{BF798EAC-5585-4308-907C-7D0CFE9E63E3}" srcOrd="0" destOrd="0" presId="urn:microsoft.com/office/officeart/2009/3/layout/SubStepProcess"/>
    <dgm:cxn modelId="{30217BFC-49A2-468A-A928-34E3889C37B7}" type="presParOf" srcId="{54A62BC4-ECF8-46C5-BF47-D8DD979F6AB6}" destId="{FB57A815-5AC0-4F0C-B737-F1E987CD7F64}" srcOrd="1" destOrd="0" presId="urn:microsoft.com/office/officeart/2009/3/layout/SubStepProcess"/>
    <dgm:cxn modelId="{749F97BD-0BDB-41EA-928A-6606D2DF39D2}" type="presParOf" srcId="{54A62BC4-ECF8-46C5-BF47-D8DD979F6AB6}" destId="{76F93E3D-5388-483E-86C2-672638FC1388}" srcOrd="2" destOrd="0" presId="urn:microsoft.com/office/officeart/2009/3/layout/SubStepProcess"/>
    <dgm:cxn modelId="{D3775EC9-71C7-4BF5-899B-159B0E232830}" type="presParOf" srcId="{54A62BC4-ECF8-46C5-BF47-D8DD979F6AB6}" destId="{5900132F-5513-4F43-A14A-CBFDC8493FD6}" srcOrd="3" destOrd="0" presId="urn:microsoft.com/office/officeart/2009/3/layout/SubStepProcess"/>
    <dgm:cxn modelId="{67F547CF-2A79-45C5-BFF7-073AA75F0A1C}" type="presParOf" srcId="{5ED6F59B-A55F-4793-836F-8692E0DB600E}" destId="{D8FA16FD-AF44-4187-B5FB-577AD4CCEBB5}" srcOrd="6" destOrd="0" presId="urn:microsoft.com/office/officeart/2009/3/layout/SubStepProcess"/>
    <dgm:cxn modelId="{76B068E2-60F7-43D3-9F00-7F41131858A3}" type="presParOf" srcId="{5ED6F59B-A55F-4793-836F-8692E0DB600E}" destId="{E2E228E5-E86C-464D-ABF0-57F602ABAD4A}" srcOrd="7" destOrd="0" presId="urn:microsoft.com/office/officeart/2009/3/layout/SubStepProcess"/>
    <dgm:cxn modelId="{F451C7A5-7818-4D9A-9FEC-37A7007F5B4A}" type="presParOf" srcId="{E2E228E5-E86C-464D-ABF0-57F602ABAD4A}" destId="{A10A73A1-E653-41D8-BBF5-142E8CF985F5}" srcOrd="0" destOrd="0" presId="urn:microsoft.com/office/officeart/2009/3/layout/SubStepProcess"/>
    <dgm:cxn modelId="{4B88AF83-ADC9-4682-9CA9-549E7543C1DA}" type="presParOf" srcId="{E2E228E5-E86C-464D-ABF0-57F602ABAD4A}" destId="{08BC0C94-C6B8-472A-9500-304D66E0E4C3}" srcOrd="1" destOrd="0" presId="urn:microsoft.com/office/officeart/2009/3/layout/SubStepProcess"/>
    <dgm:cxn modelId="{A9591D51-51B6-498B-8623-0BE681C6D43B}" type="presParOf" srcId="{E2E228E5-E86C-464D-ABF0-57F602ABAD4A}" destId="{8022221A-CFC5-4C65-B94F-5A304B604C08}" srcOrd="2" destOrd="0" presId="urn:microsoft.com/office/officeart/2009/3/layout/SubStepProcess"/>
    <dgm:cxn modelId="{FBC7B709-DCE6-4C80-84F1-CA79FB11C706}" type="presParOf" srcId="{E2E228E5-E86C-464D-ABF0-57F602ABAD4A}" destId="{CF5CF3DF-71B3-4D74-9408-2183F93529CB}" srcOrd="3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CB1BED8-E6C5-4121-BC55-B013236FE93E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666874-B826-4DE7-A4B3-0509676EC88A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Empat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hukum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filsafat</a:t>
          </a:r>
          <a:endParaRPr lang="en-US" dirty="0"/>
        </a:p>
      </dgm:t>
    </dgm:pt>
    <dgm:pt modelId="{7BAFC6C9-0187-414A-A5C5-C8BD1D3B82A6}" type="parTrans" cxnId="{794315F3-5BF7-4763-92D5-874291008099}">
      <dgm:prSet/>
      <dgm:spPr/>
      <dgm:t>
        <a:bodyPr/>
        <a:lstStyle/>
        <a:p>
          <a:endParaRPr lang="en-US"/>
        </a:p>
      </dgm:t>
    </dgm:pt>
    <dgm:pt modelId="{F4C66352-24D1-4799-8B57-A82EFD2B5850}" type="sibTrans" cxnId="{794315F3-5BF7-4763-92D5-874291008099}">
      <dgm:prSet/>
      <dgm:spPr/>
      <dgm:t>
        <a:bodyPr/>
        <a:lstStyle/>
        <a:p>
          <a:endParaRPr lang="en-US"/>
        </a:p>
      </dgm:t>
    </dgm:pt>
    <dgm:pt modelId="{850B1764-0166-43A7-8207-25E988270F56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Terima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kebenaran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hanya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jika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tidak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diragukan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lagi</a:t>
          </a:r>
          <a:endParaRPr lang="en-US" altLang="id-ID" dirty="0">
            <a:ea typeface="ＭＳ Ｐゴシック" panose="020B0600070205080204" pitchFamily="34" charset="-128"/>
            <a:cs typeface="Arial" panose="020B0604020202020204" pitchFamily="34" charset="0"/>
          </a:endParaRPr>
        </a:p>
        <a:p>
          <a:endParaRPr lang="en-US" altLang="id-ID" dirty="0">
            <a:ea typeface="ＭＳ Ｐゴシック" panose="020B0600070205080204" pitchFamily="34" charset="-128"/>
            <a:cs typeface="Arial" panose="020B0604020202020204" pitchFamily="34" charset="0"/>
          </a:endParaRPr>
        </a:p>
      </dgm:t>
    </dgm:pt>
    <dgm:pt modelId="{5A3DD727-3099-445E-A76E-FD2283617B1A}" type="parTrans" cxnId="{E7954A42-5954-4B04-830B-28EBE78429F0}">
      <dgm:prSet/>
      <dgm:spPr/>
      <dgm:t>
        <a:bodyPr/>
        <a:lstStyle/>
        <a:p>
          <a:endParaRPr lang="en-US"/>
        </a:p>
      </dgm:t>
    </dgm:pt>
    <dgm:pt modelId="{67A52099-C19B-41EE-BD4F-C3E963EADEFB}" type="sibTrans" cxnId="{E7954A42-5954-4B04-830B-28EBE78429F0}">
      <dgm:prSet/>
      <dgm:spPr/>
      <dgm:t>
        <a:bodyPr/>
        <a:lstStyle/>
        <a:p>
          <a:endParaRPr lang="en-US"/>
        </a:p>
      </dgm:t>
    </dgm:pt>
    <dgm:pt modelId="{0667EDD6-3B1C-4F55-A5C0-0D8F78E5F2D5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Pisahkan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pertanyaan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menjadi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bagian-bagian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mudah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dikelola</a:t>
          </a:r>
          <a:endParaRPr lang="en-US" altLang="id-ID" dirty="0">
            <a:ea typeface="ＭＳ Ｐゴシック" panose="020B0600070205080204" pitchFamily="34" charset="-128"/>
            <a:cs typeface="Arial" panose="020B0604020202020204" pitchFamily="34" charset="0"/>
          </a:endParaRPr>
        </a:p>
        <a:p>
          <a:endParaRPr lang="en-US" altLang="id-ID" dirty="0">
            <a:ea typeface="ＭＳ Ｐゴシック" panose="020B0600070205080204" pitchFamily="34" charset="-128"/>
            <a:cs typeface="Arial" panose="020B0604020202020204" pitchFamily="34" charset="0"/>
          </a:endParaRPr>
        </a:p>
      </dgm:t>
    </dgm:pt>
    <dgm:pt modelId="{EEA8F177-67D5-4224-8C61-D898A39371FE}" type="parTrans" cxnId="{91CC82E2-12DD-416D-BECA-13CA48A68707}">
      <dgm:prSet/>
      <dgm:spPr/>
      <dgm:t>
        <a:bodyPr/>
        <a:lstStyle/>
        <a:p>
          <a:endParaRPr lang="en-US"/>
        </a:p>
      </dgm:t>
    </dgm:pt>
    <dgm:pt modelId="{A608496E-D382-4336-9CE0-BFC8E0256D2A}" type="sibTrans" cxnId="{91CC82E2-12DD-416D-BECA-13CA48A68707}">
      <dgm:prSet/>
      <dgm:spPr/>
      <dgm:t>
        <a:bodyPr/>
        <a:lstStyle/>
        <a:p>
          <a:endParaRPr lang="en-US"/>
        </a:p>
      </dgm:t>
    </dgm:pt>
    <dgm:pt modelId="{BCDCFD02-D2E1-4490-89F8-CDDEAA172D7E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Mulai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dari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pertanyaan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yang paling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sederhana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menuju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ke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lebih</a:t>
          </a:r>
          <a:r>
            <a:rPr lang="en-US" altLang="id-ID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cs typeface="Arial" panose="020B0604020202020204" pitchFamily="34" charset="0"/>
            </a:rPr>
            <a:t>kompleks</a:t>
          </a:r>
          <a:endParaRPr lang="en-US" altLang="id-ID" dirty="0">
            <a:ea typeface="ＭＳ Ｐゴシック" panose="020B0600070205080204" pitchFamily="34" charset="-128"/>
            <a:cs typeface="Arial" panose="020B0604020202020204" pitchFamily="34" charset="0"/>
          </a:endParaRPr>
        </a:p>
        <a:p>
          <a:endParaRPr lang="en-US" altLang="id-ID" dirty="0">
            <a:ea typeface="ＭＳ Ｐゴシック" panose="020B0600070205080204" pitchFamily="34" charset="-128"/>
            <a:cs typeface="Arial" panose="020B0604020202020204" pitchFamily="34" charset="0"/>
          </a:endParaRPr>
        </a:p>
      </dgm:t>
    </dgm:pt>
    <dgm:pt modelId="{FDB6ED2A-D20D-4F4E-A4BE-02F001E5D71A}" type="parTrans" cxnId="{DAABABE6-DEF5-4588-99D6-2ECFFE24E589}">
      <dgm:prSet/>
      <dgm:spPr/>
      <dgm:t>
        <a:bodyPr/>
        <a:lstStyle/>
        <a:p>
          <a:endParaRPr lang="en-US"/>
        </a:p>
      </dgm:t>
    </dgm:pt>
    <dgm:pt modelId="{E86A70C2-8B9C-4884-B806-E6DEDE8146E0}" type="sibTrans" cxnId="{DAABABE6-DEF5-4588-99D6-2ECFFE24E589}">
      <dgm:prSet/>
      <dgm:spPr/>
      <dgm:t>
        <a:bodyPr/>
        <a:lstStyle/>
        <a:p>
          <a:endParaRPr lang="en-US"/>
        </a:p>
      </dgm:t>
    </dgm:pt>
    <dgm:pt modelId="{D198C9EB-2DD0-4118-91FD-E227779FE10E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  <a:cs typeface="Arial" panose="020B0604020202020204" pitchFamily="34" charset="0"/>
            </a:rPr>
            <a:t>Periksa kembali dengan berulang-ulang untuk mendapatkan keseluruhan argumen</a:t>
          </a:r>
          <a:endParaRPr lang="en-US" altLang="id-ID" dirty="0">
            <a:ea typeface="ＭＳ Ｐゴシック" panose="020B0600070205080204" pitchFamily="34" charset="-128"/>
            <a:cs typeface="Arial" panose="020B0604020202020204" pitchFamily="34" charset="0"/>
          </a:endParaRPr>
        </a:p>
      </dgm:t>
    </dgm:pt>
    <dgm:pt modelId="{E50BA1F7-E387-40F1-AE47-4627D0C43EDE}" type="parTrans" cxnId="{B6A17415-BD73-4B29-B565-A4527A151407}">
      <dgm:prSet/>
      <dgm:spPr/>
      <dgm:t>
        <a:bodyPr/>
        <a:lstStyle/>
        <a:p>
          <a:endParaRPr lang="en-US"/>
        </a:p>
      </dgm:t>
    </dgm:pt>
    <dgm:pt modelId="{BD02F32E-F9CD-413A-82A4-2E910B1DDC5A}" type="sibTrans" cxnId="{B6A17415-BD73-4B29-B565-A4527A151407}">
      <dgm:prSet/>
      <dgm:spPr/>
      <dgm:t>
        <a:bodyPr/>
        <a:lstStyle/>
        <a:p>
          <a:endParaRPr lang="en-US"/>
        </a:p>
      </dgm:t>
    </dgm:pt>
    <dgm:pt modelId="{68AE6595-1045-4102-B404-DBB2F8BDCCA0}" type="pres">
      <dgm:prSet presAssocID="{6CB1BED8-E6C5-4121-BC55-B013236FE93E}" presName="Name0" presStyleCnt="0">
        <dgm:presLayoutVars>
          <dgm:dir/>
        </dgm:presLayoutVars>
      </dgm:prSet>
      <dgm:spPr/>
    </dgm:pt>
    <dgm:pt modelId="{C5A5D706-DD89-4B01-A5BD-0FFBF80BC7A1}" type="pres">
      <dgm:prSet presAssocID="{C9666874-B826-4DE7-A4B3-0509676EC88A}" presName="withChildren" presStyleCnt="0"/>
      <dgm:spPr/>
    </dgm:pt>
    <dgm:pt modelId="{60C4E511-D730-4F9C-9027-D68E7FD9026D}" type="pres">
      <dgm:prSet presAssocID="{C9666874-B826-4DE7-A4B3-0509676EC88A}" presName="bigCircle" presStyleLbl="vennNode1" presStyleIdx="0" presStyleCnt="5"/>
      <dgm:spPr/>
    </dgm:pt>
    <dgm:pt modelId="{B946F6AA-6A27-4C8F-B618-97417B0AD26E}" type="pres">
      <dgm:prSet presAssocID="{C9666874-B826-4DE7-A4B3-0509676EC88A}" presName="medCircle" presStyleLbl="vennNode1" presStyleIdx="1" presStyleCnt="5"/>
      <dgm:spPr/>
    </dgm:pt>
    <dgm:pt modelId="{30682C4A-4386-47A8-9577-AD8C5D010C3B}" type="pres">
      <dgm:prSet presAssocID="{C9666874-B826-4DE7-A4B3-0509676EC88A}" presName="txLvl1" presStyleLbl="revTx" presStyleIdx="0" presStyleCnt="5"/>
      <dgm:spPr/>
    </dgm:pt>
    <dgm:pt modelId="{302E0485-5C1F-4105-8F24-2B3D368A9263}" type="pres">
      <dgm:prSet presAssocID="{C9666874-B826-4DE7-A4B3-0509676EC88A}" presName="lin" presStyleCnt="0"/>
      <dgm:spPr/>
    </dgm:pt>
    <dgm:pt modelId="{EA3C4C9A-5B7B-49E7-A109-DFACF83DC2A6}" type="pres">
      <dgm:prSet presAssocID="{850B1764-0166-43A7-8207-25E988270F56}" presName="txLvl2" presStyleLbl="revTx" presStyleIdx="1" presStyleCnt="5"/>
      <dgm:spPr/>
    </dgm:pt>
    <dgm:pt modelId="{E7859364-D999-414B-B3B2-D5234B13097F}" type="pres">
      <dgm:prSet presAssocID="{67A52099-C19B-41EE-BD4F-C3E963EADEFB}" presName="smCircle" presStyleLbl="vennNode1" presStyleIdx="2" presStyleCnt="5"/>
      <dgm:spPr/>
    </dgm:pt>
    <dgm:pt modelId="{905C75F8-92DC-42D6-B6B7-1EE633066349}" type="pres">
      <dgm:prSet presAssocID="{0667EDD6-3B1C-4F55-A5C0-0D8F78E5F2D5}" presName="txLvl2" presStyleLbl="revTx" presStyleIdx="2" presStyleCnt="5"/>
      <dgm:spPr/>
    </dgm:pt>
    <dgm:pt modelId="{7E06DFA9-29EA-4B85-B21A-0E6A68D403A6}" type="pres">
      <dgm:prSet presAssocID="{A608496E-D382-4336-9CE0-BFC8E0256D2A}" presName="smCircle" presStyleLbl="vennNode1" presStyleIdx="3" presStyleCnt="5"/>
      <dgm:spPr/>
    </dgm:pt>
    <dgm:pt modelId="{FCC4C594-12C9-4371-A54D-746A4172C54F}" type="pres">
      <dgm:prSet presAssocID="{BCDCFD02-D2E1-4490-89F8-CDDEAA172D7E}" presName="txLvl2" presStyleLbl="revTx" presStyleIdx="3" presStyleCnt="5"/>
      <dgm:spPr/>
    </dgm:pt>
    <dgm:pt modelId="{D1E912F3-9D41-49AE-BF9D-0A9F17A4D445}" type="pres">
      <dgm:prSet presAssocID="{E86A70C2-8B9C-4884-B806-E6DEDE8146E0}" presName="smCircle" presStyleLbl="vennNode1" presStyleIdx="4" presStyleCnt="5"/>
      <dgm:spPr/>
    </dgm:pt>
    <dgm:pt modelId="{7F6848E8-A709-4134-BDF2-2F58B03CAA78}" type="pres">
      <dgm:prSet presAssocID="{D198C9EB-2DD0-4118-91FD-E227779FE10E}" presName="txLvl2" presStyleLbl="revTx" presStyleIdx="4" presStyleCnt="5"/>
      <dgm:spPr/>
    </dgm:pt>
  </dgm:ptLst>
  <dgm:cxnLst>
    <dgm:cxn modelId="{B6A17415-BD73-4B29-B565-A4527A151407}" srcId="{C9666874-B826-4DE7-A4B3-0509676EC88A}" destId="{D198C9EB-2DD0-4118-91FD-E227779FE10E}" srcOrd="3" destOrd="0" parTransId="{E50BA1F7-E387-40F1-AE47-4627D0C43EDE}" sibTransId="{BD02F32E-F9CD-413A-82A4-2E910B1DDC5A}"/>
    <dgm:cxn modelId="{E7954A42-5954-4B04-830B-28EBE78429F0}" srcId="{C9666874-B826-4DE7-A4B3-0509676EC88A}" destId="{850B1764-0166-43A7-8207-25E988270F56}" srcOrd="0" destOrd="0" parTransId="{5A3DD727-3099-445E-A76E-FD2283617B1A}" sibTransId="{67A52099-C19B-41EE-BD4F-C3E963EADEFB}"/>
    <dgm:cxn modelId="{C24F9C45-A102-4024-8B17-91CD148E586A}" type="presOf" srcId="{0667EDD6-3B1C-4F55-A5C0-0D8F78E5F2D5}" destId="{905C75F8-92DC-42D6-B6B7-1EE633066349}" srcOrd="0" destOrd="0" presId="urn:microsoft.com/office/officeart/2008/layout/VerticalCircleList"/>
    <dgm:cxn modelId="{41CA714D-2BAB-4B52-8F1C-007E810E024D}" type="presOf" srcId="{C9666874-B826-4DE7-A4B3-0509676EC88A}" destId="{30682C4A-4386-47A8-9577-AD8C5D010C3B}" srcOrd="0" destOrd="0" presId="urn:microsoft.com/office/officeart/2008/layout/VerticalCircleList"/>
    <dgm:cxn modelId="{AEF4A053-0331-41AA-B4BA-F3B945AD085A}" type="presOf" srcId="{850B1764-0166-43A7-8207-25E988270F56}" destId="{EA3C4C9A-5B7B-49E7-A109-DFACF83DC2A6}" srcOrd="0" destOrd="0" presId="urn:microsoft.com/office/officeart/2008/layout/VerticalCircleList"/>
    <dgm:cxn modelId="{161BA788-9E20-4BA3-B0E0-40832B117A16}" type="presOf" srcId="{D198C9EB-2DD0-4118-91FD-E227779FE10E}" destId="{7F6848E8-A709-4134-BDF2-2F58B03CAA78}" srcOrd="0" destOrd="0" presId="urn:microsoft.com/office/officeart/2008/layout/VerticalCircleList"/>
    <dgm:cxn modelId="{980C8C98-086E-4941-B33C-7FA868699447}" type="presOf" srcId="{6CB1BED8-E6C5-4121-BC55-B013236FE93E}" destId="{68AE6595-1045-4102-B404-DBB2F8BDCCA0}" srcOrd="0" destOrd="0" presId="urn:microsoft.com/office/officeart/2008/layout/VerticalCircleList"/>
    <dgm:cxn modelId="{91CC82E2-12DD-416D-BECA-13CA48A68707}" srcId="{C9666874-B826-4DE7-A4B3-0509676EC88A}" destId="{0667EDD6-3B1C-4F55-A5C0-0D8F78E5F2D5}" srcOrd="1" destOrd="0" parTransId="{EEA8F177-67D5-4224-8C61-D898A39371FE}" sibTransId="{A608496E-D382-4336-9CE0-BFC8E0256D2A}"/>
    <dgm:cxn modelId="{DAABABE6-DEF5-4588-99D6-2ECFFE24E589}" srcId="{C9666874-B826-4DE7-A4B3-0509676EC88A}" destId="{BCDCFD02-D2E1-4490-89F8-CDDEAA172D7E}" srcOrd="2" destOrd="0" parTransId="{FDB6ED2A-D20D-4F4E-A4BE-02F001E5D71A}" sibTransId="{E86A70C2-8B9C-4884-B806-E6DEDE8146E0}"/>
    <dgm:cxn modelId="{08B05AEF-FC2C-46B0-8C3D-CEFCE93FCFE0}" type="presOf" srcId="{BCDCFD02-D2E1-4490-89F8-CDDEAA172D7E}" destId="{FCC4C594-12C9-4371-A54D-746A4172C54F}" srcOrd="0" destOrd="0" presId="urn:microsoft.com/office/officeart/2008/layout/VerticalCircleList"/>
    <dgm:cxn modelId="{794315F3-5BF7-4763-92D5-874291008099}" srcId="{6CB1BED8-E6C5-4121-BC55-B013236FE93E}" destId="{C9666874-B826-4DE7-A4B3-0509676EC88A}" srcOrd="0" destOrd="0" parTransId="{7BAFC6C9-0187-414A-A5C5-C8BD1D3B82A6}" sibTransId="{F4C66352-24D1-4799-8B57-A82EFD2B5850}"/>
    <dgm:cxn modelId="{C1A8F8E4-5EC1-42FD-AAF6-B0F610006DEB}" type="presParOf" srcId="{68AE6595-1045-4102-B404-DBB2F8BDCCA0}" destId="{C5A5D706-DD89-4B01-A5BD-0FFBF80BC7A1}" srcOrd="0" destOrd="0" presId="urn:microsoft.com/office/officeart/2008/layout/VerticalCircleList"/>
    <dgm:cxn modelId="{9D82969B-3FCA-43E8-98A7-1E57345E919B}" type="presParOf" srcId="{C5A5D706-DD89-4B01-A5BD-0FFBF80BC7A1}" destId="{60C4E511-D730-4F9C-9027-D68E7FD9026D}" srcOrd="0" destOrd="0" presId="urn:microsoft.com/office/officeart/2008/layout/VerticalCircleList"/>
    <dgm:cxn modelId="{7F0251D5-97AC-48D2-A97D-A9B28EE3712B}" type="presParOf" srcId="{C5A5D706-DD89-4B01-A5BD-0FFBF80BC7A1}" destId="{B946F6AA-6A27-4C8F-B618-97417B0AD26E}" srcOrd="1" destOrd="0" presId="urn:microsoft.com/office/officeart/2008/layout/VerticalCircleList"/>
    <dgm:cxn modelId="{59161209-57A4-4577-AE0E-F204C6F36D18}" type="presParOf" srcId="{C5A5D706-DD89-4B01-A5BD-0FFBF80BC7A1}" destId="{30682C4A-4386-47A8-9577-AD8C5D010C3B}" srcOrd="2" destOrd="0" presId="urn:microsoft.com/office/officeart/2008/layout/VerticalCircleList"/>
    <dgm:cxn modelId="{EFB49457-D147-4297-B4E7-6BED08D65DEE}" type="presParOf" srcId="{C5A5D706-DD89-4B01-A5BD-0FFBF80BC7A1}" destId="{302E0485-5C1F-4105-8F24-2B3D368A9263}" srcOrd="3" destOrd="0" presId="urn:microsoft.com/office/officeart/2008/layout/VerticalCircleList"/>
    <dgm:cxn modelId="{8AD4BDD9-6507-4533-85BB-B7B9CCEE50BC}" type="presParOf" srcId="{302E0485-5C1F-4105-8F24-2B3D368A9263}" destId="{EA3C4C9A-5B7B-49E7-A109-DFACF83DC2A6}" srcOrd="0" destOrd="0" presId="urn:microsoft.com/office/officeart/2008/layout/VerticalCircleList"/>
    <dgm:cxn modelId="{C88FE353-D680-4EC9-9D8F-E9EA6D3503C7}" type="presParOf" srcId="{302E0485-5C1F-4105-8F24-2B3D368A9263}" destId="{E7859364-D999-414B-B3B2-D5234B13097F}" srcOrd="1" destOrd="0" presId="urn:microsoft.com/office/officeart/2008/layout/VerticalCircleList"/>
    <dgm:cxn modelId="{7FF06B48-B4C4-420B-83AD-6CDC0375E211}" type="presParOf" srcId="{302E0485-5C1F-4105-8F24-2B3D368A9263}" destId="{905C75F8-92DC-42D6-B6B7-1EE633066349}" srcOrd="2" destOrd="0" presId="urn:microsoft.com/office/officeart/2008/layout/VerticalCircleList"/>
    <dgm:cxn modelId="{9372BF0F-9C73-4C84-915F-D9A0020A5871}" type="presParOf" srcId="{302E0485-5C1F-4105-8F24-2B3D368A9263}" destId="{7E06DFA9-29EA-4B85-B21A-0E6A68D403A6}" srcOrd="3" destOrd="0" presId="urn:microsoft.com/office/officeart/2008/layout/VerticalCircleList"/>
    <dgm:cxn modelId="{A70AE2A3-7E88-4C23-841E-A4A72FC78780}" type="presParOf" srcId="{302E0485-5C1F-4105-8F24-2B3D368A9263}" destId="{FCC4C594-12C9-4371-A54D-746A4172C54F}" srcOrd="4" destOrd="0" presId="urn:microsoft.com/office/officeart/2008/layout/VerticalCircleList"/>
    <dgm:cxn modelId="{06FB3DC4-157F-4722-ADA6-60EB4384C158}" type="presParOf" srcId="{302E0485-5C1F-4105-8F24-2B3D368A9263}" destId="{D1E912F3-9D41-49AE-BF9D-0A9F17A4D445}" srcOrd="5" destOrd="0" presId="urn:microsoft.com/office/officeart/2008/layout/VerticalCircleList"/>
    <dgm:cxn modelId="{A560E049-8592-4891-8C0F-B0B7BD59F152}" type="presParOf" srcId="{302E0485-5C1F-4105-8F24-2B3D368A9263}" destId="{7F6848E8-A709-4134-BDF2-2F58B03CAA78}" srcOrd="6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4C12E8-41C9-4AD3-8421-898218E5017B}" type="doc">
      <dgm:prSet loTypeId="urn:diagrams.loki3.com/Bracket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09CFD47-5E03-4A9B-8202-F9CB0A2AA4E0}">
      <dgm:prSet phldrT="[Text]"/>
      <dgm:spPr/>
      <dgm:t>
        <a:bodyPr/>
        <a:lstStyle/>
        <a:p>
          <a:r>
            <a:rPr lang="en-US" dirty="0" err="1"/>
            <a:t>Paradigma</a:t>
          </a:r>
          <a:endParaRPr lang="en-US" dirty="0"/>
        </a:p>
      </dgm:t>
    </dgm:pt>
    <dgm:pt modelId="{71387477-1D51-4780-BD3D-5ADBF977F53E}" type="parTrans" cxnId="{B4FA03F6-6C67-4C79-A8FF-3DEB3AACB90C}">
      <dgm:prSet/>
      <dgm:spPr/>
      <dgm:t>
        <a:bodyPr/>
        <a:lstStyle/>
        <a:p>
          <a:endParaRPr lang="en-US"/>
        </a:p>
      </dgm:t>
    </dgm:pt>
    <dgm:pt modelId="{5E5D5F8C-0047-4937-B3B4-2FD56375A469}" type="sibTrans" cxnId="{B4FA03F6-6C67-4C79-A8FF-3DEB3AACB90C}">
      <dgm:prSet/>
      <dgm:spPr/>
      <dgm:t>
        <a:bodyPr/>
        <a:lstStyle/>
        <a:p>
          <a:endParaRPr lang="en-US"/>
        </a:p>
      </dgm:t>
    </dgm:pt>
    <dgm:pt modelId="{BC619090-7207-4EF6-B730-A0E26DEB6A32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titik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berdiri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menekankan</a:t>
          </a:r>
          <a:r>
            <a:rPr lang="en-US" altLang="id-ID" dirty="0">
              <a:ea typeface="ＭＳ Ｐゴシック" panose="020B0600070205080204" pitchFamily="34" charset="-128"/>
            </a:rPr>
            <a:t> pada </a:t>
          </a:r>
          <a:r>
            <a:rPr lang="en-US" altLang="id-ID" dirty="0" err="1">
              <a:ea typeface="ＭＳ Ｐゴシック" panose="020B0600070205080204" pitchFamily="34" charset="-128"/>
            </a:rPr>
            <a:t>posisi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filosofis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seseorang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atau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sebuah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endParaRPr lang="en-US" dirty="0"/>
        </a:p>
      </dgm:t>
    </dgm:pt>
    <dgm:pt modelId="{E15E3997-AF56-4B4A-A7FC-E4DE9FF27813}" type="parTrans" cxnId="{EE2130D4-11D9-4CCE-A71E-EF53D0D02DD6}">
      <dgm:prSet/>
      <dgm:spPr/>
      <dgm:t>
        <a:bodyPr/>
        <a:lstStyle/>
        <a:p>
          <a:endParaRPr lang="en-US"/>
        </a:p>
      </dgm:t>
    </dgm:pt>
    <dgm:pt modelId="{CD2955E6-D58D-4B5C-9B70-DEC2EB2BC0E7}" type="sibTrans" cxnId="{EE2130D4-11D9-4CCE-A71E-EF53D0D02DD6}">
      <dgm:prSet/>
      <dgm:spPr/>
      <dgm:t>
        <a:bodyPr/>
        <a:lstStyle/>
        <a:p>
          <a:endParaRPr lang="en-US"/>
        </a:p>
      </dgm:t>
    </dgm:pt>
    <dgm:pt modelId="{DFF1D9E3-C104-4853-BD7E-CB21A84DD411}">
      <dgm:prSet phldrT="[Text]"/>
      <dgm:spPr/>
      <dgm:t>
        <a:bodyPr/>
        <a:lstStyle/>
        <a:p>
          <a:r>
            <a:rPr lang="en-US" dirty="0" err="1"/>
            <a:t>Perspektif</a:t>
          </a:r>
          <a:endParaRPr lang="en-US" dirty="0"/>
        </a:p>
      </dgm:t>
    </dgm:pt>
    <dgm:pt modelId="{8E1DC1DA-57B5-45FD-844D-0934482D2313}" type="parTrans" cxnId="{F3070D8F-295B-4233-9FE3-E1E5F932B853}">
      <dgm:prSet/>
      <dgm:spPr/>
      <dgm:t>
        <a:bodyPr/>
        <a:lstStyle/>
        <a:p>
          <a:endParaRPr lang="en-US"/>
        </a:p>
      </dgm:t>
    </dgm:pt>
    <dgm:pt modelId="{DEA26D35-A59E-4BC8-BB2B-F36AB67CEF72}" type="sibTrans" cxnId="{F3070D8F-295B-4233-9FE3-E1E5F932B853}">
      <dgm:prSet/>
      <dgm:spPr/>
      <dgm:t>
        <a:bodyPr/>
        <a:lstStyle/>
        <a:p>
          <a:endParaRPr lang="en-US"/>
        </a:p>
      </dgm:t>
    </dgm:pt>
    <dgm:pt modelId="{13503050-0BC3-46DD-9AAA-F80DCC79168A}">
      <dgm:prSet phldrT="[Text]"/>
      <dgm:spPr/>
      <dgm:t>
        <a:bodyPr/>
        <a:lstStyle/>
        <a:p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sudut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pandang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atau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cara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pandang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seseorang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atau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terhadap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suatu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hal</a:t>
          </a:r>
          <a:endParaRPr lang="en-US" dirty="0">
            <a:solidFill>
              <a:schemeClr val="tx1"/>
            </a:solidFill>
          </a:endParaRPr>
        </a:p>
      </dgm:t>
    </dgm:pt>
    <dgm:pt modelId="{60981A28-E55B-43AC-9DDD-CCFCFEFE09D6}" type="parTrans" cxnId="{A5E04674-DA5D-4E25-A673-16EC5D87981B}">
      <dgm:prSet/>
      <dgm:spPr/>
      <dgm:t>
        <a:bodyPr/>
        <a:lstStyle/>
        <a:p>
          <a:endParaRPr lang="en-US"/>
        </a:p>
      </dgm:t>
    </dgm:pt>
    <dgm:pt modelId="{0C8E0CA0-08FA-41FD-807D-A59D2E5F83BA}" type="sibTrans" cxnId="{A5E04674-DA5D-4E25-A673-16EC5D87981B}">
      <dgm:prSet/>
      <dgm:spPr/>
      <dgm:t>
        <a:bodyPr/>
        <a:lstStyle/>
        <a:p>
          <a:endParaRPr lang="en-US"/>
        </a:p>
      </dgm:t>
    </dgm:pt>
    <dgm:pt modelId="{A4E57FB4-68C2-4DDC-A28C-151F636D4CB3}" type="pres">
      <dgm:prSet presAssocID="{7E4C12E8-41C9-4AD3-8421-898218E5017B}" presName="Name0" presStyleCnt="0">
        <dgm:presLayoutVars>
          <dgm:dir/>
          <dgm:animLvl val="lvl"/>
          <dgm:resizeHandles val="exact"/>
        </dgm:presLayoutVars>
      </dgm:prSet>
      <dgm:spPr/>
    </dgm:pt>
    <dgm:pt modelId="{8EC127CD-B943-4F8A-9781-5FA2850A8027}" type="pres">
      <dgm:prSet presAssocID="{709CFD47-5E03-4A9B-8202-F9CB0A2AA4E0}" presName="linNode" presStyleCnt="0"/>
      <dgm:spPr/>
    </dgm:pt>
    <dgm:pt modelId="{729DA78B-6A41-4204-9FD7-1DD8675F982B}" type="pres">
      <dgm:prSet presAssocID="{709CFD47-5E03-4A9B-8202-F9CB0A2AA4E0}" presName="parTx" presStyleLbl="revTx" presStyleIdx="0" presStyleCnt="2">
        <dgm:presLayoutVars>
          <dgm:chMax val="1"/>
          <dgm:bulletEnabled val="1"/>
        </dgm:presLayoutVars>
      </dgm:prSet>
      <dgm:spPr/>
    </dgm:pt>
    <dgm:pt modelId="{81C19F3D-874B-4D1D-95A1-AA3D44842FBB}" type="pres">
      <dgm:prSet presAssocID="{709CFD47-5E03-4A9B-8202-F9CB0A2AA4E0}" presName="bracket" presStyleLbl="parChTrans1D1" presStyleIdx="0" presStyleCnt="2"/>
      <dgm:spPr/>
    </dgm:pt>
    <dgm:pt modelId="{C4580197-21DE-4C79-9F2B-BE5DE9D19FE0}" type="pres">
      <dgm:prSet presAssocID="{709CFD47-5E03-4A9B-8202-F9CB0A2AA4E0}" presName="spH" presStyleCnt="0"/>
      <dgm:spPr/>
    </dgm:pt>
    <dgm:pt modelId="{B15A7010-3A5C-486B-81F6-EDEC556F2CD4}" type="pres">
      <dgm:prSet presAssocID="{709CFD47-5E03-4A9B-8202-F9CB0A2AA4E0}" presName="desTx" presStyleLbl="node1" presStyleIdx="0" presStyleCnt="2">
        <dgm:presLayoutVars>
          <dgm:bulletEnabled val="1"/>
        </dgm:presLayoutVars>
      </dgm:prSet>
      <dgm:spPr/>
    </dgm:pt>
    <dgm:pt modelId="{3CE7F786-F41F-466B-8981-BADDFF139557}" type="pres">
      <dgm:prSet presAssocID="{5E5D5F8C-0047-4937-B3B4-2FD56375A469}" presName="spV" presStyleCnt="0"/>
      <dgm:spPr/>
    </dgm:pt>
    <dgm:pt modelId="{21486F8D-3CBC-4957-BA79-FF1A46B741B3}" type="pres">
      <dgm:prSet presAssocID="{DFF1D9E3-C104-4853-BD7E-CB21A84DD411}" presName="linNode" presStyleCnt="0"/>
      <dgm:spPr/>
    </dgm:pt>
    <dgm:pt modelId="{A1F1A399-9BA7-472C-98DA-643728D63499}" type="pres">
      <dgm:prSet presAssocID="{DFF1D9E3-C104-4853-BD7E-CB21A84DD411}" presName="parTx" presStyleLbl="revTx" presStyleIdx="1" presStyleCnt="2">
        <dgm:presLayoutVars>
          <dgm:chMax val="1"/>
          <dgm:bulletEnabled val="1"/>
        </dgm:presLayoutVars>
      </dgm:prSet>
      <dgm:spPr/>
    </dgm:pt>
    <dgm:pt modelId="{68445E7A-E788-4569-9DD3-BA58E547FEC0}" type="pres">
      <dgm:prSet presAssocID="{DFF1D9E3-C104-4853-BD7E-CB21A84DD411}" presName="bracket" presStyleLbl="parChTrans1D1" presStyleIdx="1" presStyleCnt="2"/>
      <dgm:spPr/>
    </dgm:pt>
    <dgm:pt modelId="{97359801-02D6-449F-851A-CBB5CA2034BD}" type="pres">
      <dgm:prSet presAssocID="{DFF1D9E3-C104-4853-BD7E-CB21A84DD411}" presName="spH" presStyleCnt="0"/>
      <dgm:spPr/>
    </dgm:pt>
    <dgm:pt modelId="{36CBD4CA-A4AA-4AA7-B99C-88B205A7D2E4}" type="pres">
      <dgm:prSet presAssocID="{DFF1D9E3-C104-4853-BD7E-CB21A84DD411}" presName="desTx" presStyleLbl="node1" presStyleIdx="1" presStyleCnt="2">
        <dgm:presLayoutVars>
          <dgm:bulletEnabled val="1"/>
        </dgm:presLayoutVars>
      </dgm:prSet>
      <dgm:spPr/>
    </dgm:pt>
  </dgm:ptLst>
  <dgm:cxnLst>
    <dgm:cxn modelId="{A5E04674-DA5D-4E25-A673-16EC5D87981B}" srcId="{DFF1D9E3-C104-4853-BD7E-CB21A84DD411}" destId="{13503050-0BC3-46DD-9AAA-F80DCC79168A}" srcOrd="0" destOrd="0" parTransId="{60981A28-E55B-43AC-9DDD-CCFCFEFE09D6}" sibTransId="{0C8E0CA0-08FA-41FD-807D-A59D2E5F83BA}"/>
    <dgm:cxn modelId="{5FA14984-D859-48DF-8A11-529C8840CAB7}" type="presOf" srcId="{DFF1D9E3-C104-4853-BD7E-CB21A84DD411}" destId="{A1F1A399-9BA7-472C-98DA-643728D63499}" srcOrd="0" destOrd="0" presId="urn:diagrams.loki3.com/BracketList"/>
    <dgm:cxn modelId="{F3070D8F-295B-4233-9FE3-E1E5F932B853}" srcId="{7E4C12E8-41C9-4AD3-8421-898218E5017B}" destId="{DFF1D9E3-C104-4853-BD7E-CB21A84DD411}" srcOrd="1" destOrd="0" parTransId="{8E1DC1DA-57B5-45FD-844D-0934482D2313}" sibTransId="{DEA26D35-A59E-4BC8-BB2B-F36AB67CEF72}"/>
    <dgm:cxn modelId="{1475F48F-EB03-4471-ABB8-9A6A4C008759}" type="presOf" srcId="{709CFD47-5E03-4A9B-8202-F9CB0A2AA4E0}" destId="{729DA78B-6A41-4204-9FD7-1DD8675F982B}" srcOrd="0" destOrd="0" presId="urn:diagrams.loki3.com/BracketList"/>
    <dgm:cxn modelId="{0A0D4B9B-4D37-41C5-9D8E-622CD03FB2A0}" type="presOf" srcId="{BC619090-7207-4EF6-B730-A0E26DEB6A32}" destId="{B15A7010-3A5C-486B-81F6-EDEC556F2CD4}" srcOrd="0" destOrd="0" presId="urn:diagrams.loki3.com/BracketList"/>
    <dgm:cxn modelId="{A03F51AA-016F-4056-8E4F-C869B4DB5222}" type="presOf" srcId="{13503050-0BC3-46DD-9AAA-F80DCC79168A}" destId="{36CBD4CA-A4AA-4AA7-B99C-88B205A7D2E4}" srcOrd="0" destOrd="0" presId="urn:diagrams.loki3.com/BracketList"/>
    <dgm:cxn modelId="{1B6F45D0-7C07-4289-801A-18E0D8D7874D}" type="presOf" srcId="{7E4C12E8-41C9-4AD3-8421-898218E5017B}" destId="{A4E57FB4-68C2-4DDC-A28C-151F636D4CB3}" srcOrd="0" destOrd="0" presId="urn:diagrams.loki3.com/BracketList"/>
    <dgm:cxn modelId="{EE2130D4-11D9-4CCE-A71E-EF53D0D02DD6}" srcId="{709CFD47-5E03-4A9B-8202-F9CB0A2AA4E0}" destId="{BC619090-7207-4EF6-B730-A0E26DEB6A32}" srcOrd="0" destOrd="0" parTransId="{E15E3997-AF56-4B4A-A7FC-E4DE9FF27813}" sibTransId="{CD2955E6-D58D-4B5C-9B70-DEC2EB2BC0E7}"/>
    <dgm:cxn modelId="{B4FA03F6-6C67-4C79-A8FF-3DEB3AACB90C}" srcId="{7E4C12E8-41C9-4AD3-8421-898218E5017B}" destId="{709CFD47-5E03-4A9B-8202-F9CB0A2AA4E0}" srcOrd="0" destOrd="0" parTransId="{71387477-1D51-4780-BD3D-5ADBF977F53E}" sibTransId="{5E5D5F8C-0047-4937-B3B4-2FD56375A469}"/>
    <dgm:cxn modelId="{5ED2396F-9799-4123-A5D5-062B526AB64C}" type="presParOf" srcId="{A4E57FB4-68C2-4DDC-A28C-151F636D4CB3}" destId="{8EC127CD-B943-4F8A-9781-5FA2850A8027}" srcOrd="0" destOrd="0" presId="urn:diagrams.loki3.com/BracketList"/>
    <dgm:cxn modelId="{C9121C1A-34C9-487C-967A-A8AF113FE98E}" type="presParOf" srcId="{8EC127CD-B943-4F8A-9781-5FA2850A8027}" destId="{729DA78B-6A41-4204-9FD7-1DD8675F982B}" srcOrd="0" destOrd="0" presId="urn:diagrams.loki3.com/BracketList"/>
    <dgm:cxn modelId="{E4B0C902-6C3A-4F6C-8AF9-34F272F8AAE7}" type="presParOf" srcId="{8EC127CD-B943-4F8A-9781-5FA2850A8027}" destId="{81C19F3D-874B-4D1D-95A1-AA3D44842FBB}" srcOrd="1" destOrd="0" presId="urn:diagrams.loki3.com/BracketList"/>
    <dgm:cxn modelId="{77E2610B-FC73-4CC1-97AA-2E2E57D2D3ED}" type="presParOf" srcId="{8EC127CD-B943-4F8A-9781-5FA2850A8027}" destId="{C4580197-21DE-4C79-9F2B-BE5DE9D19FE0}" srcOrd="2" destOrd="0" presId="urn:diagrams.loki3.com/BracketList"/>
    <dgm:cxn modelId="{E1AA30DD-7859-4D85-9817-129596BC7C77}" type="presParOf" srcId="{8EC127CD-B943-4F8A-9781-5FA2850A8027}" destId="{B15A7010-3A5C-486B-81F6-EDEC556F2CD4}" srcOrd="3" destOrd="0" presId="urn:diagrams.loki3.com/BracketList"/>
    <dgm:cxn modelId="{24A605EC-EB9D-4157-8997-C4DAE11E69F0}" type="presParOf" srcId="{A4E57FB4-68C2-4DDC-A28C-151F636D4CB3}" destId="{3CE7F786-F41F-466B-8981-BADDFF139557}" srcOrd="1" destOrd="0" presId="urn:diagrams.loki3.com/BracketList"/>
    <dgm:cxn modelId="{514C4986-FEEE-4286-8AA3-7943E453C758}" type="presParOf" srcId="{A4E57FB4-68C2-4DDC-A28C-151F636D4CB3}" destId="{21486F8D-3CBC-4957-BA79-FF1A46B741B3}" srcOrd="2" destOrd="0" presId="urn:diagrams.loki3.com/BracketList"/>
    <dgm:cxn modelId="{A80D8F7E-BB50-4B87-935F-4888547E2D1E}" type="presParOf" srcId="{21486F8D-3CBC-4957-BA79-FF1A46B741B3}" destId="{A1F1A399-9BA7-472C-98DA-643728D63499}" srcOrd="0" destOrd="0" presId="urn:diagrams.loki3.com/BracketList"/>
    <dgm:cxn modelId="{9E66781D-2779-4874-9CA5-E0DF3168CAF8}" type="presParOf" srcId="{21486F8D-3CBC-4957-BA79-FF1A46B741B3}" destId="{68445E7A-E788-4569-9DD3-BA58E547FEC0}" srcOrd="1" destOrd="0" presId="urn:diagrams.loki3.com/BracketList"/>
    <dgm:cxn modelId="{CCB3CA07-F888-4340-BFAE-F1982C98365F}" type="presParOf" srcId="{21486F8D-3CBC-4957-BA79-FF1A46B741B3}" destId="{97359801-02D6-449F-851A-CBB5CA2034BD}" srcOrd="2" destOrd="0" presId="urn:diagrams.loki3.com/BracketList"/>
    <dgm:cxn modelId="{8074AE0E-BF92-478D-A6BA-FAE9C8A484DD}" type="presParOf" srcId="{21486F8D-3CBC-4957-BA79-FF1A46B741B3}" destId="{36CBD4CA-A4AA-4AA7-B99C-88B205A7D2E4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B5AFE6-9239-4CDA-979F-DAD1A6A0F215}" type="doc">
      <dgm:prSet loTypeId="urn:microsoft.com/office/officeart/2005/8/layout/h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F3984E3-4F6C-41EA-AA0E-92DED759F5A6}">
      <dgm:prSet phldrT="[Text]"/>
      <dgm:spPr/>
      <dgm:t>
        <a:bodyPr/>
        <a:lstStyle/>
        <a:p>
          <a:r>
            <a:rPr lang="en-US" dirty="0"/>
            <a:t>FILSAFAT</a:t>
          </a:r>
        </a:p>
      </dgm:t>
    </dgm:pt>
    <dgm:pt modelId="{F076C815-D2F8-4B71-8EFB-D19ABC09F573}" type="parTrans" cxnId="{6A3A5457-DE3B-4325-B33F-8D9C49F33B71}">
      <dgm:prSet/>
      <dgm:spPr/>
      <dgm:t>
        <a:bodyPr/>
        <a:lstStyle/>
        <a:p>
          <a:endParaRPr lang="en-US"/>
        </a:p>
      </dgm:t>
    </dgm:pt>
    <dgm:pt modelId="{2CFF71FA-DB2B-4B05-9F6F-B24958814412}" type="sibTrans" cxnId="{6A3A5457-DE3B-4325-B33F-8D9C49F33B71}">
      <dgm:prSet/>
      <dgm:spPr/>
      <dgm:t>
        <a:bodyPr/>
        <a:lstStyle/>
        <a:p>
          <a:endParaRPr lang="en-US"/>
        </a:p>
      </dgm:t>
    </dgm:pt>
    <dgm:pt modelId="{DF47A6E9-EFFD-41EB-99A7-641655344B46}">
      <dgm:prSet phldrT="[Text]"/>
      <dgm:spPr>
        <a:solidFill>
          <a:srgbClr val="0070C0"/>
        </a:solidFill>
      </dgm:spPr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abstrak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tentang</a:t>
          </a:r>
          <a:r>
            <a:rPr lang="en-US" altLang="id-ID" dirty="0">
              <a:ea typeface="ＭＳ Ｐゴシック" panose="020B0600070205080204" pitchFamily="34" charset="-128"/>
            </a:rPr>
            <a:t> dunia dan </a:t>
          </a:r>
          <a:r>
            <a:rPr lang="en-US" altLang="id-ID" dirty="0" err="1">
              <a:ea typeface="ＭＳ Ｐゴシック" panose="020B0600070205080204" pitchFamily="34" charset="-128"/>
            </a:rPr>
            <a:t>kehidupan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manusia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sebenarnya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muncul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pertama</a:t>
          </a:r>
          <a:r>
            <a:rPr lang="en-US" altLang="id-ID" dirty="0">
              <a:ea typeface="ＭＳ Ｐゴシック" panose="020B0600070205080204" pitchFamily="34" charset="-128"/>
            </a:rPr>
            <a:t> kali pada </a:t>
          </a:r>
          <a:r>
            <a:rPr lang="en-US" altLang="id-ID" dirty="0" err="1">
              <a:ea typeface="ＭＳ Ｐゴシック" panose="020B0600070205080204" pitchFamily="34" charset="-128"/>
            </a:rPr>
            <a:t>abad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</a:t>
          </a:r>
          <a:r>
            <a:rPr lang="en-US" altLang="id-ID" dirty="0">
              <a:ea typeface="ＭＳ Ｐゴシック" panose="020B0600070205080204" pitchFamily="34" charset="-128"/>
            </a:rPr>
            <a:t> 6 SM</a:t>
          </a:r>
          <a:endParaRPr lang="en-US" dirty="0"/>
        </a:p>
      </dgm:t>
    </dgm:pt>
    <dgm:pt modelId="{86C03127-3D47-4F56-A408-1DFEA627660E}" type="parTrans" cxnId="{6264AE10-677C-4A7B-B254-B4BBA02CFF21}">
      <dgm:prSet/>
      <dgm:spPr/>
      <dgm:t>
        <a:bodyPr/>
        <a:lstStyle/>
        <a:p>
          <a:endParaRPr lang="en-US"/>
        </a:p>
      </dgm:t>
    </dgm:pt>
    <dgm:pt modelId="{A947DEF4-E758-4BB2-8695-F8733794ECCB}" type="sibTrans" cxnId="{6264AE10-677C-4A7B-B254-B4BBA02CFF21}">
      <dgm:prSet/>
      <dgm:spPr/>
      <dgm:t>
        <a:bodyPr/>
        <a:lstStyle/>
        <a:p>
          <a:endParaRPr lang="en-US"/>
        </a:p>
      </dgm:t>
    </dgm:pt>
    <dgm:pt modelId="{F4B44BDF-FEBB-42D1-B74E-59B6548BDCF2}">
      <dgm:prSet phldrT="[Text]"/>
      <dgm:spPr/>
      <dgm:t>
        <a:bodyPr/>
        <a:lstStyle/>
        <a:p>
          <a:r>
            <a:rPr lang="en-US" dirty="0"/>
            <a:t>KARAKTERISTIK</a:t>
          </a:r>
        </a:p>
      </dgm:t>
    </dgm:pt>
    <dgm:pt modelId="{78514C27-029B-406B-85BA-4F9FE1055ED0}" type="parTrans" cxnId="{AA13F315-6694-4C85-B110-CDE922A513BD}">
      <dgm:prSet/>
      <dgm:spPr/>
      <dgm:t>
        <a:bodyPr/>
        <a:lstStyle/>
        <a:p>
          <a:endParaRPr lang="en-US"/>
        </a:p>
      </dgm:t>
    </dgm:pt>
    <dgm:pt modelId="{B1D48018-CC1F-4779-A88D-CEC5144D623F}" type="sibTrans" cxnId="{AA13F315-6694-4C85-B110-CDE922A513BD}">
      <dgm:prSet/>
      <dgm:spPr/>
      <dgm:t>
        <a:bodyPr/>
        <a:lstStyle/>
        <a:p>
          <a:endParaRPr lang="en-US"/>
        </a:p>
      </dgm:t>
    </dgm:pt>
    <dgm:pt modelId="{B5D9381D-C6E5-4FDA-B756-546C442D9743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Spekulatif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endParaRPr lang="en-US" dirty="0"/>
        </a:p>
      </dgm:t>
    </dgm:pt>
    <dgm:pt modelId="{18A33DAC-C1A4-41BB-8D65-ECB84CB86382}" type="parTrans" cxnId="{42B1B2B3-1BDD-4843-983E-3C2227C043FF}">
      <dgm:prSet/>
      <dgm:spPr/>
      <dgm:t>
        <a:bodyPr/>
        <a:lstStyle/>
        <a:p>
          <a:endParaRPr lang="en-US"/>
        </a:p>
      </dgm:t>
    </dgm:pt>
    <dgm:pt modelId="{1E602032-1B19-4B92-8FEB-24833D67215B}" type="sibTrans" cxnId="{42B1B2B3-1BDD-4843-983E-3C2227C043FF}">
      <dgm:prSet/>
      <dgm:spPr/>
      <dgm:t>
        <a:bodyPr/>
        <a:lstStyle/>
        <a:p>
          <a:endParaRPr lang="en-US"/>
        </a:p>
      </dgm:t>
    </dgm:pt>
    <dgm:pt modelId="{A79808BF-EA6C-4EDA-95E2-A33BAD2CD54C}">
      <dgm:prSet/>
      <dgm:spPr>
        <a:solidFill>
          <a:srgbClr val="0070C0"/>
        </a:solidFill>
      </dgm:spPr>
      <dgm:t>
        <a:bodyPr/>
        <a:lstStyle/>
        <a:p>
          <a:endParaRPr lang="en-US" altLang="id-ID" dirty="0">
            <a:ea typeface="ＭＳ Ｐゴシック" panose="020B0600070205080204" pitchFamily="34" charset="-128"/>
          </a:endParaRPr>
        </a:p>
      </dgm:t>
    </dgm:pt>
    <dgm:pt modelId="{44BFD796-F5F9-4F29-AE03-8FD2693DCF14}" type="parTrans" cxnId="{3BBB5236-5150-46CC-8166-8AC3845BBECA}">
      <dgm:prSet/>
      <dgm:spPr/>
      <dgm:t>
        <a:bodyPr/>
        <a:lstStyle/>
        <a:p>
          <a:endParaRPr lang="en-US"/>
        </a:p>
      </dgm:t>
    </dgm:pt>
    <dgm:pt modelId="{00A0A0DB-323F-4D5B-A05B-08733E0EF1BA}" type="sibTrans" cxnId="{3BBB5236-5150-46CC-8166-8AC3845BBECA}">
      <dgm:prSet/>
      <dgm:spPr/>
      <dgm:t>
        <a:bodyPr/>
        <a:lstStyle/>
        <a:p>
          <a:endParaRPr lang="en-US"/>
        </a:p>
      </dgm:t>
    </dgm:pt>
    <dgm:pt modelId="{310E2457-A9C9-4D20-BA52-8236189F32F8}">
      <dgm:prSet/>
      <dgm:spPr>
        <a:solidFill>
          <a:srgbClr val="0070C0"/>
        </a:solidFill>
      </dgm:spPr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Tujuannya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untuk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melampaui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takhayul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untuk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menuju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sebuah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penjelasan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rasional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CFB277C4-0E14-455B-99BF-B99F2BB9AED4}" type="parTrans" cxnId="{2629CAF7-0A4A-4C29-98F4-535B14AD4C34}">
      <dgm:prSet/>
      <dgm:spPr/>
      <dgm:t>
        <a:bodyPr/>
        <a:lstStyle/>
        <a:p>
          <a:endParaRPr lang="en-US"/>
        </a:p>
      </dgm:t>
    </dgm:pt>
    <dgm:pt modelId="{2007E18E-BC10-4A9C-860D-0996BB099B75}" type="sibTrans" cxnId="{2629CAF7-0A4A-4C29-98F4-535B14AD4C34}">
      <dgm:prSet/>
      <dgm:spPr/>
      <dgm:t>
        <a:bodyPr/>
        <a:lstStyle/>
        <a:p>
          <a:endParaRPr lang="en-US"/>
        </a:p>
      </dgm:t>
    </dgm:pt>
    <dgm:pt modelId="{0858BD1A-B67D-40D2-BD88-70747C58C6E0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Praktis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</a:p>
      </dgm:t>
    </dgm:pt>
    <dgm:pt modelId="{26133030-1606-4819-98AD-0F85CC5927C0}" type="parTrans" cxnId="{B929B4A5-11AE-49AF-97C7-D9778148882E}">
      <dgm:prSet/>
      <dgm:spPr/>
      <dgm:t>
        <a:bodyPr/>
        <a:lstStyle/>
        <a:p>
          <a:endParaRPr lang="en-US"/>
        </a:p>
      </dgm:t>
    </dgm:pt>
    <dgm:pt modelId="{79454625-FF26-48CF-8EDE-C5F29439C834}" type="sibTrans" cxnId="{B929B4A5-11AE-49AF-97C7-D9778148882E}">
      <dgm:prSet/>
      <dgm:spPr/>
      <dgm:t>
        <a:bodyPr/>
        <a:lstStyle/>
        <a:p>
          <a:endParaRPr lang="en-US"/>
        </a:p>
      </dgm:t>
    </dgm:pt>
    <dgm:pt modelId="{32A88188-8392-4512-BC90-4EDA9A89BB00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Kritis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</a:p>
      </dgm:t>
    </dgm:pt>
    <dgm:pt modelId="{B0F6A9E9-C607-4D70-BEE0-9EC30F7AE5AD}" type="parTrans" cxnId="{0A7863A4-249F-419B-9C02-F5F82A474C82}">
      <dgm:prSet/>
      <dgm:spPr/>
      <dgm:t>
        <a:bodyPr/>
        <a:lstStyle/>
        <a:p>
          <a:endParaRPr lang="en-US"/>
        </a:p>
      </dgm:t>
    </dgm:pt>
    <dgm:pt modelId="{2778C6D6-8AE3-41BF-84C3-45248BFC1E07}" type="sibTrans" cxnId="{0A7863A4-249F-419B-9C02-F5F82A474C82}">
      <dgm:prSet/>
      <dgm:spPr/>
      <dgm:t>
        <a:bodyPr/>
        <a:lstStyle/>
        <a:p>
          <a:endParaRPr lang="en-US"/>
        </a:p>
      </dgm:t>
    </dgm:pt>
    <dgm:pt modelId="{7EE99FA1-AD93-4DAF-99F0-BB4A8ACEAD9B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usaha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untuk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memahami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kehidupan</a:t>
          </a:r>
          <a:endParaRPr lang="en-US" dirty="0"/>
        </a:p>
      </dgm:t>
    </dgm:pt>
    <dgm:pt modelId="{21C00C30-124A-47F2-83EE-4DD81DEF9B8A}" type="parTrans" cxnId="{1EA9BC97-0F10-431A-AC07-4A0283521457}">
      <dgm:prSet/>
      <dgm:spPr/>
      <dgm:t>
        <a:bodyPr/>
        <a:lstStyle/>
        <a:p>
          <a:endParaRPr lang="en-US"/>
        </a:p>
      </dgm:t>
    </dgm:pt>
    <dgm:pt modelId="{5A5E033A-4EC8-44A4-B481-0514A4E4B368}" type="sibTrans" cxnId="{1EA9BC97-0F10-431A-AC07-4A0283521457}">
      <dgm:prSet/>
      <dgm:spPr/>
      <dgm:t>
        <a:bodyPr/>
        <a:lstStyle/>
        <a:p>
          <a:endParaRPr lang="en-US"/>
        </a:p>
      </dgm:t>
    </dgm:pt>
    <dgm:pt modelId="{3F55E7C3-2D9E-4613-8511-8342419FADE3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usaha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untuk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menuntun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perilaku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manusia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dalam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skema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realitas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lebih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besar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3E3C0A30-9C3E-49E5-8ABC-7DE3A0D635E5}" type="parTrans" cxnId="{C1C0D988-0542-4610-90B9-C1C1AC71FDBD}">
      <dgm:prSet/>
      <dgm:spPr/>
      <dgm:t>
        <a:bodyPr/>
        <a:lstStyle/>
        <a:p>
          <a:endParaRPr lang="en-US"/>
        </a:p>
      </dgm:t>
    </dgm:pt>
    <dgm:pt modelId="{E338FA0A-CD08-4537-B19C-B6601B94D431}" type="sibTrans" cxnId="{C1C0D988-0542-4610-90B9-C1C1AC71FDBD}">
      <dgm:prSet/>
      <dgm:spPr/>
      <dgm:t>
        <a:bodyPr/>
        <a:lstStyle/>
        <a:p>
          <a:endParaRPr lang="en-US"/>
        </a:p>
      </dgm:t>
    </dgm:pt>
    <dgm:pt modelId="{D763B2A3-8FCB-48C9-AF6E-F10D956CC837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  <a:sym typeface="Wingdings" panose="05000000000000000000" pitchFamily="2" charset="2"/>
            </a:rPr>
            <a:t>penyelidikan 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yang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teliti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terhadap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pondasi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dimana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sendiri</a:t>
          </a:r>
          <a:r>
            <a: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dibangun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E70EE5C5-D9F1-4B8E-89F7-563D9F0330BC}" type="parTrans" cxnId="{CFAEDC42-AD1B-4D8B-A26E-F1E4745A3053}">
      <dgm:prSet/>
      <dgm:spPr/>
      <dgm:t>
        <a:bodyPr/>
        <a:lstStyle/>
        <a:p>
          <a:endParaRPr lang="en-US"/>
        </a:p>
      </dgm:t>
    </dgm:pt>
    <dgm:pt modelId="{250688AB-B00C-45A7-9133-99FF137C9C0E}" type="sibTrans" cxnId="{CFAEDC42-AD1B-4D8B-A26E-F1E4745A3053}">
      <dgm:prSet/>
      <dgm:spPr/>
      <dgm:t>
        <a:bodyPr/>
        <a:lstStyle/>
        <a:p>
          <a:endParaRPr lang="en-US"/>
        </a:p>
      </dgm:t>
    </dgm:pt>
    <dgm:pt modelId="{3266CC06-9159-4825-8372-71E3F265DB23}">
      <dgm:prSet phldrT="[Text]"/>
      <dgm:spPr/>
      <dgm:t>
        <a:bodyPr/>
        <a:lstStyle/>
        <a:p>
          <a:endParaRPr lang="en-US" dirty="0"/>
        </a:p>
      </dgm:t>
    </dgm:pt>
    <dgm:pt modelId="{558CBFD3-FBE0-4BF6-B91A-12511FE52DA3}" type="parTrans" cxnId="{FFD6DF34-4DE2-4C23-8EF0-A7A6FD38B3DB}">
      <dgm:prSet/>
      <dgm:spPr/>
      <dgm:t>
        <a:bodyPr/>
        <a:lstStyle/>
        <a:p>
          <a:endParaRPr lang="en-US"/>
        </a:p>
      </dgm:t>
    </dgm:pt>
    <dgm:pt modelId="{7E447F67-D08A-4DE7-AA9A-C3C9AEA419C0}" type="sibTrans" cxnId="{FFD6DF34-4DE2-4C23-8EF0-A7A6FD38B3DB}">
      <dgm:prSet/>
      <dgm:spPr/>
      <dgm:t>
        <a:bodyPr/>
        <a:lstStyle/>
        <a:p>
          <a:endParaRPr lang="en-US"/>
        </a:p>
      </dgm:t>
    </dgm:pt>
    <dgm:pt modelId="{F72E2CC4-F3E3-4772-9F87-98FBFE83A47B}">
      <dgm:prSet/>
      <dgm:spPr/>
      <dgm:t>
        <a:bodyPr/>
        <a:lstStyle/>
        <a:p>
          <a:endParaRPr lang="en-US" altLang="id-ID" dirty="0">
            <a:ea typeface="ＭＳ Ｐゴシック" panose="020B0600070205080204" pitchFamily="34" charset="-128"/>
          </a:endParaRPr>
        </a:p>
      </dgm:t>
    </dgm:pt>
    <dgm:pt modelId="{3C50D896-E310-4270-A340-55F5A08A69CF}" type="parTrans" cxnId="{F9AADF65-0BC2-40AB-B3D9-6088ACB72361}">
      <dgm:prSet/>
      <dgm:spPr/>
      <dgm:t>
        <a:bodyPr/>
        <a:lstStyle/>
        <a:p>
          <a:endParaRPr lang="en-US"/>
        </a:p>
      </dgm:t>
    </dgm:pt>
    <dgm:pt modelId="{744F202D-DEB6-41D6-819B-037CF04C329E}" type="sibTrans" cxnId="{F9AADF65-0BC2-40AB-B3D9-6088ACB72361}">
      <dgm:prSet/>
      <dgm:spPr/>
      <dgm:t>
        <a:bodyPr/>
        <a:lstStyle/>
        <a:p>
          <a:endParaRPr lang="en-US"/>
        </a:p>
      </dgm:t>
    </dgm:pt>
    <dgm:pt modelId="{530D846F-F5CC-49BE-8813-D743502CE9C2}" type="pres">
      <dgm:prSet presAssocID="{61B5AFE6-9239-4CDA-979F-DAD1A6A0F215}" presName="linearFlow" presStyleCnt="0">
        <dgm:presLayoutVars>
          <dgm:dir/>
          <dgm:animLvl val="lvl"/>
          <dgm:resizeHandles/>
        </dgm:presLayoutVars>
      </dgm:prSet>
      <dgm:spPr/>
    </dgm:pt>
    <dgm:pt modelId="{834B36D7-C6D6-4F85-8581-64E49C778518}" type="pres">
      <dgm:prSet presAssocID="{DF3984E3-4F6C-41EA-AA0E-92DED759F5A6}" presName="compositeNode" presStyleCnt="0">
        <dgm:presLayoutVars>
          <dgm:bulletEnabled val="1"/>
        </dgm:presLayoutVars>
      </dgm:prSet>
      <dgm:spPr/>
    </dgm:pt>
    <dgm:pt modelId="{A7B9E166-3675-4644-AA6A-F6EB6C207C91}" type="pres">
      <dgm:prSet presAssocID="{DF3984E3-4F6C-41EA-AA0E-92DED759F5A6}" presName="image" presStyleLbl="fgImgPlace1" presStyleIdx="0" presStyleCnt="2"/>
      <dgm:spPr>
        <a:blipFill>
          <a:blip xmlns:r="http://schemas.openxmlformats.org/officeDocument/2006/relationships" r:embed="rId1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Yin And Yang with solid fill"/>
        </a:ext>
      </dgm:extLst>
    </dgm:pt>
    <dgm:pt modelId="{A413927B-02A6-4617-988C-916EC967284A}" type="pres">
      <dgm:prSet presAssocID="{DF3984E3-4F6C-41EA-AA0E-92DED759F5A6}" presName="childNode" presStyleLbl="node1" presStyleIdx="0" presStyleCnt="2">
        <dgm:presLayoutVars>
          <dgm:bulletEnabled val="1"/>
        </dgm:presLayoutVars>
      </dgm:prSet>
      <dgm:spPr/>
    </dgm:pt>
    <dgm:pt modelId="{8ED461C8-8E24-431B-A1EB-9CF9E827F38C}" type="pres">
      <dgm:prSet presAssocID="{DF3984E3-4F6C-41EA-AA0E-92DED759F5A6}" presName="parentNode" presStyleLbl="revTx" presStyleIdx="0" presStyleCnt="2">
        <dgm:presLayoutVars>
          <dgm:chMax val="0"/>
          <dgm:bulletEnabled val="1"/>
        </dgm:presLayoutVars>
      </dgm:prSet>
      <dgm:spPr/>
    </dgm:pt>
    <dgm:pt modelId="{6708AD77-D51D-4706-8036-3CBBD8D13A34}" type="pres">
      <dgm:prSet presAssocID="{2CFF71FA-DB2B-4B05-9F6F-B24958814412}" presName="sibTrans" presStyleCnt="0"/>
      <dgm:spPr/>
    </dgm:pt>
    <dgm:pt modelId="{891B64CF-F8AA-4097-98D6-EB7465B28535}" type="pres">
      <dgm:prSet presAssocID="{F4B44BDF-FEBB-42D1-B74E-59B6548BDCF2}" presName="compositeNode" presStyleCnt="0">
        <dgm:presLayoutVars>
          <dgm:bulletEnabled val="1"/>
        </dgm:presLayoutVars>
      </dgm:prSet>
      <dgm:spPr/>
    </dgm:pt>
    <dgm:pt modelId="{84B06417-76EA-4052-AA99-8A6752189B9E}" type="pres">
      <dgm:prSet presAssocID="{F4B44BDF-FEBB-42D1-B74E-59B6548BDCF2}" presName="image" presStyleLbl="fgImgPlace1" presStyleIdx="1" presStyleCnt="2"/>
      <dgm:spPr>
        <a:blipFill>
          <a:blip xmlns:r="http://schemas.openxmlformats.org/officeDocument/2006/relationships" r:embed="rId3">
            <a:alphaModFix/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re with solid fill"/>
        </a:ext>
      </dgm:extLst>
    </dgm:pt>
    <dgm:pt modelId="{BF6CD4C7-F2A5-4BB1-83AE-50C5C6F17056}" type="pres">
      <dgm:prSet presAssocID="{F4B44BDF-FEBB-42D1-B74E-59B6548BDCF2}" presName="childNode" presStyleLbl="node1" presStyleIdx="1" presStyleCnt="2">
        <dgm:presLayoutVars>
          <dgm:bulletEnabled val="1"/>
        </dgm:presLayoutVars>
      </dgm:prSet>
      <dgm:spPr/>
    </dgm:pt>
    <dgm:pt modelId="{8F122766-50DC-4361-AE03-B78FA7B52DAD}" type="pres">
      <dgm:prSet presAssocID="{F4B44BDF-FEBB-42D1-B74E-59B6548BDCF2}" presName="parentNode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6264AE10-677C-4A7B-B254-B4BBA02CFF21}" srcId="{DF3984E3-4F6C-41EA-AA0E-92DED759F5A6}" destId="{DF47A6E9-EFFD-41EB-99A7-641655344B46}" srcOrd="0" destOrd="0" parTransId="{86C03127-3D47-4F56-A408-1DFEA627660E}" sibTransId="{A947DEF4-E758-4BB2-8695-F8733794ECCB}"/>
    <dgm:cxn modelId="{AA13F315-6694-4C85-B110-CDE922A513BD}" srcId="{61B5AFE6-9239-4CDA-979F-DAD1A6A0F215}" destId="{F4B44BDF-FEBB-42D1-B74E-59B6548BDCF2}" srcOrd="1" destOrd="0" parTransId="{78514C27-029B-406B-85BA-4F9FE1055ED0}" sibTransId="{B1D48018-CC1F-4779-A88D-CEC5144D623F}"/>
    <dgm:cxn modelId="{209A891C-3D62-489A-87F0-7507F6880649}" type="presOf" srcId="{3F55E7C3-2D9E-4613-8511-8342419FADE3}" destId="{BF6CD4C7-F2A5-4BB1-83AE-50C5C6F17056}" srcOrd="0" destOrd="4" presId="urn:microsoft.com/office/officeart/2005/8/layout/hList2"/>
    <dgm:cxn modelId="{8446BA22-4328-4D66-9819-1138949F89B8}" type="presOf" srcId="{32A88188-8392-4512-BC90-4EDA9A89BB00}" destId="{BF6CD4C7-F2A5-4BB1-83AE-50C5C6F17056}" srcOrd="0" destOrd="6" presId="urn:microsoft.com/office/officeart/2005/8/layout/hList2"/>
    <dgm:cxn modelId="{4B0B5427-E302-42D7-B024-666FCE3D993E}" type="presOf" srcId="{D763B2A3-8FCB-48C9-AF6E-F10D956CC837}" destId="{BF6CD4C7-F2A5-4BB1-83AE-50C5C6F17056}" srcOrd="0" destOrd="7" presId="urn:microsoft.com/office/officeart/2005/8/layout/hList2"/>
    <dgm:cxn modelId="{FFD6DF34-4DE2-4C23-8EF0-A7A6FD38B3DB}" srcId="{B5D9381D-C6E5-4FDA-B756-546C442D9743}" destId="{3266CC06-9159-4825-8372-71E3F265DB23}" srcOrd="1" destOrd="0" parTransId="{558CBFD3-FBE0-4BF6-B91A-12511FE52DA3}" sibTransId="{7E447F67-D08A-4DE7-AA9A-C3C9AEA419C0}"/>
    <dgm:cxn modelId="{3BBB5236-5150-46CC-8166-8AC3845BBECA}" srcId="{DF3984E3-4F6C-41EA-AA0E-92DED759F5A6}" destId="{A79808BF-EA6C-4EDA-95E2-A33BAD2CD54C}" srcOrd="1" destOrd="0" parTransId="{44BFD796-F5F9-4F29-AE03-8FD2693DCF14}" sibTransId="{00A0A0DB-323F-4D5B-A05B-08733E0EF1BA}"/>
    <dgm:cxn modelId="{2E02D93E-4C23-4019-B758-EDE7B6ADD8C4}" type="presOf" srcId="{B5D9381D-C6E5-4FDA-B756-546C442D9743}" destId="{BF6CD4C7-F2A5-4BB1-83AE-50C5C6F17056}" srcOrd="0" destOrd="0" presId="urn:microsoft.com/office/officeart/2005/8/layout/hList2"/>
    <dgm:cxn modelId="{CFAEDC42-AD1B-4D8B-A26E-F1E4745A3053}" srcId="{32A88188-8392-4512-BC90-4EDA9A89BB00}" destId="{D763B2A3-8FCB-48C9-AF6E-F10D956CC837}" srcOrd="0" destOrd="0" parTransId="{E70EE5C5-D9F1-4B8E-89F7-563D9F0330BC}" sibTransId="{250688AB-B00C-45A7-9133-99FF137C9C0E}"/>
    <dgm:cxn modelId="{F9AADF65-0BC2-40AB-B3D9-6088ACB72361}" srcId="{0858BD1A-B67D-40D2-BD88-70747C58C6E0}" destId="{F72E2CC4-F3E3-4772-9F87-98FBFE83A47B}" srcOrd="1" destOrd="0" parTransId="{3C50D896-E310-4270-A340-55F5A08A69CF}" sibTransId="{744F202D-DEB6-41D6-819B-037CF04C329E}"/>
    <dgm:cxn modelId="{BEF6AE75-3278-490B-A9F6-477BDC308D3C}" type="presOf" srcId="{DF3984E3-4F6C-41EA-AA0E-92DED759F5A6}" destId="{8ED461C8-8E24-431B-A1EB-9CF9E827F38C}" srcOrd="0" destOrd="0" presId="urn:microsoft.com/office/officeart/2005/8/layout/hList2"/>
    <dgm:cxn modelId="{6A3A5457-DE3B-4325-B33F-8D9C49F33B71}" srcId="{61B5AFE6-9239-4CDA-979F-DAD1A6A0F215}" destId="{DF3984E3-4F6C-41EA-AA0E-92DED759F5A6}" srcOrd="0" destOrd="0" parTransId="{F076C815-D2F8-4B71-8EFB-D19ABC09F573}" sibTransId="{2CFF71FA-DB2B-4B05-9F6F-B24958814412}"/>
    <dgm:cxn modelId="{013CB558-E8FD-4897-A448-4800B5705F0F}" type="presOf" srcId="{F72E2CC4-F3E3-4772-9F87-98FBFE83A47B}" destId="{BF6CD4C7-F2A5-4BB1-83AE-50C5C6F17056}" srcOrd="0" destOrd="5" presId="urn:microsoft.com/office/officeart/2005/8/layout/hList2"/>
    <dgm:cxn modelId="{A269687A-7FE6-4EA8-B513-4B43E7940EE9}" type="presOf" srcId="{DF47A6E9-EFFD-41EB-99A7-641655344B46}" destId="{A413927B-02A6-4617-988C-916EC967284A}" srcOrd="0" destOrd="0" presId="urn:microsoft.com/office/officeart/2005/8/layout/hList2"/>
    <dgm:cxn modelId="{1E62F284-BDEF-4A86-870C-FFAC42F73C6B}" type="presOf" srcId="{310E2457-A9C9-4D20-BA52-8236189F32F8}" destId="{A413927B-02A6-4617-988C-916EC967284A}" srcOrd="0" destOrd="2" presId="urn:microsoft.com/office/officeart/2005/8/layout/hList2"/>
    <dgm:cxn modelId="{613A0986-F457-4829-9330-45005295A4C2}" type="presOf" srcId="{0858BD1A-B67D-40D2-BD88-70747C58C6E0}" destId="{BF6CD4C7-F2A5-4BB1-83AE-50C5C6F17056}" srcOrd="0" destOrd="3" presId="urn:microsoft.com/office/officeart/2005/8/layout/hList2"/>
    <dgm:cxn modelId="{C1C0D988-0542-4610-90B9-C1C1AC71FDBD}" srcId="{0858BD1A-B67D-40D2-BD88-70747C58C6E0}" destId="{3F55E7C3-2D9E-4613-8511-8342419FADE3}" srcOrd="0" destOrd="0" parTransId="{3E3C0A30-9C3E-49E5-8ABC-7DE3A0D635E5}" sibTransId="{E338FA0A-CD08-4537-B19C-B6601B94D431}"/>
    <dgm:cxn modelId="{1EA9BC97-0F10-431A-AC07-4A0283521457}" srcId="{B5D9381D-C6E5-4FDA-B756-546C442D9743}" destId="{7EE99FA1-AD93-4DAF-99F0-BB4A8ACEAD9B}" srcOrd="0" destOrd="0" parTransId="{21C00C30-124A-47F2-83EE-4DD81DEF9B8A}" sibTransId="{5A5E033A-4EC8-44A4-B481-0514A4E4B368}"/>
    <dgm:cxn modelId="{0A7863A4-249F-419B-9C02-F5F82A474C82}" srcId="{F4B44BDF-FEBB-42D1-B74E-59B6548BDCF2}" destId="{32A88188-8392-4512-BC90-4EDA9A89BB00}" srcOrd="2" destOrd="0" parTransId="{B0F6A9E9-C607-4D70-BEE0-9EC30F7AE5AD}" sibTransId="{2778C6D6-8AE3-41BF-84C3-45248BFC1E07}"/>
    <dgm:cxn modelId="{17E38EA4-EE6E-40E0-8EEE-10661B70B76F}" type="presOf" srcId="{F4B44BDF-FEBB-42D1-B74E-59B6548BDCF2}" destId="{8F122766-50DC-4361-AE03-B78FA7B52DAD}" srcOrd="0" destOrd="0" presId="urn:microsoft.com/office/officeart/2005/8/layout/hList2"/>
    <dgm:cxn modelId="{B929B4A5-11AE-49AF-97C7-D9778148882E}" srcId="{F4B44BDF-FEBB-42D1-B74E-59B6548BDCF2}" destId="{0858BD1A-B67D-40D2-BD88-70747C58C6E0}" srcOrd="1" destOrd="0" parTransId="{26133030-1606-4819-98AD-0F85CC5927C0}" sibTransId="{79454625-FF26-48CF-8EDE-C5F29439C834}"/>
    <dgm:cxn modelId="{6DE6F8AB-0AFC-46C9-8E2F-6DE9B1129893}" type="presOf" srcId="{3266CC06-9159-4825-8372-71E3F265DB23}" destId="{BF6CD4C7-F2A5-4BB1-83AE-50C5C6F17056}" srcOrd="0" destOrd="2" presId="urn:microsoft.com/office/officeart/2005/8/layout/hList2"/>
    <dgm:cxn modelId="{42B1B2B3-1BDD-4843-983E-3C2227C043FF}" srcId="{F4B44BDF-FEBB-42D1-B74E-59B6548BDCF2}" destId="{B5D9381D-C6E5-4FDA-B756-546C442D9743}" srcOrd="0" destOrd="0" parTransId="{18A33DAC-C1A4-41BB-8D65-ECB84CB86382}" sibTransId="{1E602032-1B19-4B92-8FEB-24833D67215B}"/>
    <dgm:cxn modelId="{934D00C1-1A9E-4DB1-843F-62E353D062CE}" type="presOf" srcId="{7EE99FA1-AD93-4DAF-99F0-BB4A8ACEAD9B}" destId="{BF6CD4C7-F2A5-4BB1-83AE-50C5C6F17056}" srcOrd="0" destOrd="1" presId="urn:microsoft.com/office/officeart/2005/8/layout/hList2"/>
    <dgm:cxn modelId="{7C5BFDCE-6A2B-4E84-910E-688A54607B03}" type="presOf" srcId="{A79808BF-EA6C-4EDA-95E2-A33BAD2CD54C}" destId="{A413927B-02A6-4617-988C-916EC967284A}" srcOrd="0" destOrd="1" presId="urn:microsoft.com/office/officeart/2005/8/layout/hList2"/>
    <dgm:cxn modelId="{DBF421D2-1BDB-4AF1-BB0C-D944178D7252}" type="presOf" srcId="{61B5AFE6-9239-4CDA-979F-DAD1A6A0F215}" destId="{530D846F-F5CC-49BE-8813-D743502CE9C2}" srcOrd="0" destOrd="0" presId="urn:microsoft.com/office/officeart/2005/8/layout/hList2"/>
    <dgm:cxn modelId="{2629CAF7-0A4A-4C29-98F4-535B14AD4C34}" srcId="{DF3984E3-4F6C-41EA-AA0E-92DED759F5A6}" destId="{310E2457-A9C9-4D20-BA52-8236189F32F8}" srcOrd="2" destOrd="0" parTransId="{CFB277C4-0E14-455B-99BF-B99F2BB9AED4}" sibTransId="{2007E18E-BC10-4A9C-860D-0996BB099B75}"/>
    <dgm:cxn modelId="{75CD7BE5-8141-45E6-9E1F-E80DED0CE45F}" type="presParOf" srcId="{530D846F-F5CC-49BE-8813-D743502CE9C2}" destId="{834B36D7-C6D6-4F85-8581-64E49C778518}" srcOrd="0" destOrd="0" presId="urn:microsoft.com/office/officeart/2005/8/layout/hList2"/>
    <dgm:cxn modelId="{C02A5BE7-B474-4BEB-9BB2-33B1B7804EA3}" type="presParOf" srcId="{834B36D7-C6D6-4F85-8581-64E49C778518}" destId="{A7B9E166-3675-4644-AA6A-F6EB6C207C91}" srcOrd="0" destOrd="0" presId="urn:microsoft.com/office/officeart/2005/8/layout/hList2"/>
    <dgm:cxn modelId="{1F26229D-B4AA-413B-B8F8-8F310604C84D}" type="presParOf" srcId="{834B36D7-C6D6-4F85-8581-64E49C778518}" destId="{A413927B-02A6-4617-988C-916EC967284A}" srcOrd="1" destOrd="0" presId="urn:microsoft.com/office/officeart/2005/8/layout/hList2"/>
    <dgm:cxn modelId="{673A9D45-1061-400E-9E7C-6E5A1A4C2D95}" type="presParOf" srcId="{834B36D7-C6D6-4F85-8581-64E49C778518}" destId="{8ED461C8-8E24-431B-A1EB-9CF9E827F38C}" srcOrd="2" destOrd="0" presId="urn:microsoft.com/office/officeart/2005/8/layout/hList2"/>
    <dgm:cxn modelId="{BC9F60AF-7FE9-4B75-8DAE-E722BE12FAC7}" type="presParOf" srcId="{530D846F-F5CC-49BE-8813-D743502CE9C2}" destId="{6708AD77-D51D-4706-8036-3CBBD8D13A34}" srcOrd="1" destOrd="0" presId="urn:microsoft.com/office/officeart/2005/8/layout/hList2"/>
    <dgm:cxn modelId="{1330E0E9-ECD6-4466-A476-BA62E1298401}" type="presParOf" srcId="{530D846F-F5CC-49BE-8813-D743502CE9C2}" destId="{891B64CF-F8AA-4097-98D6-EB7465B28535}" srcOrd="2" destOrd="0" presId="urn:microsoft.com/office/officeart/2005/8/layout/hList2"/>
    <dgm:cxn modelId="{AF0C07A6-2FE3-4AFD-A5EE-59EC73FD18F2}" type="presParOf" srcId="{891B64CF-F8AA-4097-98D6-EB7465B28535}" destId="{84B06417-76EA-4052-AA99-8A6752189B9E}" srcOrd="0" destOrd="0" presId="urn:microsoft.com/office/officeart/2005/8/layout/hList2"/>
    <dgm:cxn modelId="{2919CC77-6ECD-4E34-851E-2BFE3E64D460}" type="presParOf" srcId="{891B64CF-F8AA-4097-98D6-EB7465B28535}" destId="{BF6CD4C7-F2A5-4BB1-83AE-50C5C6F17056}" srcOrd="1" destOrd="0" presId="urn:microsoft.com/office/officeart/2005/8/layout/hList2"/>
    <dgm:cxn modelId="{CD4D744A-6CC3-4D21-8874-C8AECCC6F48E}" type="presParOf" srcId="{891B64CF-F8AA-4097-98D6-EB7465B28535}" destId="{8F122766-50DC-4361-AE03-B78FA7B52DAD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872A36-FAED-4F13-B92C-C2A3C09E2BB8}" type="doc">
      <dgm:prSet loTypeId="urn:microsoft.com/office/officeart/2005/8/layout/hProcess11" loCatId="process" qsTypeId="urn:microsoft.com/office/officeart/2005/8/quickstyle/simple1" qsCatId="simple" csTypeId="urn:microsoft.com/office/officeart/2005/8/colors/colorful4" csCatId="colorful" phldr="1"/>
      <dgm:spPr/>
    </dgm:pt>
    <dgm:pt modelId="{3FF1B163-B875-4532-8DB0-F565BD30D0BA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altLang="id-ID" sz="1800" b="1" dirty="0">
              <a:ea typeface="ＭＳ Ｐゴシック" panose="020B0600070205080204" pitchFamily="34" charset="-128"/>
            </a:rPr>
            <a:t>Thales</a:t>
          </a:r>
        </a:p>
        <a:p>
          <a:pPr>
            <a:spcAft>
              <a:spcPct val="35000"/>
            </a:spcAft>
          </a:pPr>
          <a:r>
            <a:rPr lang="en-US" altLang="id-ID" sz="1800" dirty="0" err="1">
              <a:ea typeface="ＭＳ Ｐゴシック" panose="020B0600070205080204" pitchFamily="34" charset="-128"/>
            </a:rPr>
            <a:t>semua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berasal</a:t>
          </a:r>
          <a:r>
            <a:rPr lang="en-US" altLang="id-ID" sz="1800" dirty="0">
              <a:ea typeface="ＭＳ Ｐゴシック" panose="020B0600070205080204" pitchFamily="34" charset="-128"/>
            </a:rPr>
            <a:t> </a:t>
          </a:r>
          <a:r>
            <a:rPr lang="en-US" altLang="id-ID" sz="1800" dirty="0" err="1">
              <a:ea typeface="ＭＳ Ｐゴシック" panose="020B0600070205080204" pitchFamily="34" charset="-128"/>
            </a:rPr>
            <a:t>dari</a:t>
          </a:r>
          <a:r>
            <a:rPr lang="en-US" altLang="id-ID" sz="1800" dirty="0">
              <a:ea typeface="ＭＳ Ｐゴシック" panose="020B0600070205080204" pitchFamily="34" charset="-128"/>
            </a:rPr>
            <a:t> air</a:t>
          </a:r>
          <a:endParaRPr lang="en-US" sz="1800" dirty="0"/>
        </a:p>
      </dgm:t>
    </dgm:pt>
    <dgm:pt modelId="{906260BD-E6C4-46AB-B4B9-4171D3E43D1D}" type="parTrans" cxnId="{8546C223-941A-4D7A-979A-0A631B10C44C}">
      <dgm:prSet/>
      <dgm:spPr/>
      <dgm:t>
        <a:bodyPr/>
        <a:lstStyle/>
        <a:p>
          <a:endParaRPr lang="en-US"/>
        </a:p>
      </dgm:t>
    </dgm:pt>
    <dgm:pt modelId="{7FC982B0-F4D6-4EE4-8A09-23DF16038B85}" type="sibTrans" cxnId="{8546C223-941A-4D7A-979A-0A631B10C44C}">
      <dgm:prSet/>
      <dgm:spPr/>
      <dgm:t>
        <a:bodyPr/>
        <a:lstStyle/>
        <a:p>
          <a:endParaRPr lang="en-US"/>
        </a:p>
      </dgm:t>
    </dgm:pt>
    <dgm:pt modelId="{18E76F84-3D7B-4371-9340-AD5D58A2FF8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altLang="id-ID" sz="1600" b="1" dirty="0">
              <a:ea typeface="ＭＳ Ｐゴシック" panose="020B0600070205080204" pitchFamily="34" charset="-128"/>
            </a:rPr>
            <a:t>Anaximander</a:t>
          </a:r>
        </a:p>
        <a:p>
          <a:pPr>
            <a:spcAft>
              <a:spcPct val="35000"/>
            </a:spcAft>
          </a:pPr>
          <a:r>
            <a:rPr lang="en-US" altLang="id-ID" sz="1600" dirty="0" err="1">
              <a:ea typeface="ＭＳ Ｐゴシック" panose="020B0600070205080204" pitchFamily="34" charset="-128"/>
            </a:rPr>
            <a:t>alam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semesta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berasal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i="1" dirty="0">
              <a:ea typeface="ＭＳ Ｐゴシック" panose="020B0600070205080204" pitchFamily="34" charset="-128"/>
            </a:rPr>
            <a:t>apeiron</a:t>
          </a:r>
          <a:r>
            <a:rPr lang="en-US" altLang="id-ID" sz="1600" dirty="0">
              <a:ea typeface="ＭＳ Ｐゴシック" panose="020B0600070205080204" pitchFamily="34" charset="-128"/>
            </a:rPr>
            <a:t> (</a:t>
          </a:r>
          <a:r>
            <a:rPr lang="en-US" altLang="id-ID" sz="1600" i="1" dirty="0">
              <a:ea typeface="ＭＳ Ｐゴシック" panose="020B0600070205080204" pitchFamily="34" charset="-128"/>
            </a:rPr>
            <a:t>the infinite</a:t>
          </a:r>
          <a:r>
            <a:rPr lang="en-US" altLang="id-ID" sz="1600" dirty="0">
              <a:ea typeface="ＭＳ Ｐゴシック" panose="020B0600070205080204" pitchFamily="34" charset="-128"/>
            </a:rPr>
            <a:t>) yang </a:t>
          </a:r>
          <a:r>
            <a:rPr lang="en-US" altLang="id-ID" sz="1600" dirty="0" err="1">
              <a:ea typeface="ＭＳ Ｐゴシック" panose="020B0600070205080204" pitchFamily="34" charset="-128"/>
            </a:rPr>
            <a:t>berisi</a:t>
          </a:r>
          <a:r>
            <a:rPr lang="en-US" altLang="id-ID" sz="1600" dirty="0">
              <a:ea typeface="ＭＳ Ｐゴシック" panose="020B0600070205080204" pitchFamily="34" charset="-128"/>
            </a:rPr>
            <a:t> 4 </a:t>
          </a:r>
          <a:r>
            <a:rPr lang="en-US" altLang="id-ID" sz="1600" dirty="0" err="1">
              <a:ea typeface="ＭＳ Ｐゴシック" panose="020B0600070205080204" pitchFamily="34" charset="-128"/>
            </a:rPr>
            <a:t>elemen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dasar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 Air, Udara, Tanah, dan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Api</a:t>
          </a:r>
          <a:endParaRPr lang="en-US" altLang="id-ID" sz="16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gm:t>
    </dgm:pt>
    <dgm:pt modelId="{0D42E58F-3E8E-4BAD-B0B5-51C08AFA0623}" type="parTrans" cxnId="{E8EE9BDE-4E18-4FD6-A79F-27E854DCFDB1}">
      <dgm:prSet/>
      <dgm:spPr/>
      <dgm:t>
        <a:bodyPr/>
        <a:lstStyle/>
        <a:p>
          <a:endParaRPr lang="en-US"/>
        </a:p>
      </dgm:t>
    </dgm:pt>
    <dgm:pt modelId="{00343B7B-C7BC-4119-9227-7E17DFA5819E}" type="sibTrans" cxnId="{E8EE9BDE-4E18-4FD6-A79F-27E854DCFDB1}">
      <dgm:prSet/>
      <dgm:spPr/>
      <dgm:t>
        <a:bodyPr/>
        <a:lstStyle/>
        <a:p>
          <a:endParaRPr lang="en-US"/>
        </a:p>
      </dgm:t>
    </dgm:pt>
    <dgm:pt modelId="{4EFE0A51-E410-4AFE-8F60-97305F6D29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altLang="id-ID" sz="1600" b="1" dirty="0">
              <a:ea typeface="ＭＳ Ｐゴシック" panose="020B0600070205080204" pitchFamily="34" charset="-128"/>
              <a:sym typeface="Wingdings" panose="05000000000000000000" pitchFamily="2" charset="2"/>
            </a:rPr>
            <a:t>Anaximenes</a:t>
          </a:r>
        </a:p>
        <a:p>
          <a:pPr>
            <a:spcAft>
              <a:spcPts val="0"/>
            </a:spcAft>
          </a:pP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bahan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dasar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alam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semesta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dari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uap</a:t>
          </a:r>
          <a:r>
            <a:rPr lang="en-US" altLang="id-ID" sz="1600" dirty="0">
              <a:ea typeface="ＭＳ Ｐゴシック" panose="020B0600070205080204" pitchFamily="34" charset="-128"/>
              <a:sym typeface="Wingdings" panose="05000000000000000000" pitchFamily="2" charset="2"/>
            </a:rPr>
            <a:t>.</a:t>
          </a:r>
        </a:p>
      </dgm:t>
    </dgm:pt>
    <dgm:pt modelId="{B22B73AE-C92B-40F6-90E5-8517E9A261AF}" type="parTrans" cxnId="{9F911CC7-D5C8-4DE2-BFE7-AA375F0454BA}">
      <dgm:prSet/>
      <dgm:spPr/>
      <dgm:t>
        <a:bodyPr/>
        <a:lstStyle/>
        <a:p>
          <a:endParaRPr lang="en-US"/>
        </a:p>
      </dgm:t>
    </dgm:pt>
    <dgm:pt modelId="{1811D26E-8C3A-4844-B955-EE5578AE7BFB}" type="sibTrans" cxnId="{9F911CC7-D5C8-4DE2-BFE7-AA375F0454BA}">
      <dgm:prSet/>
      <dgm:spPr/>
      <dgm:t>
        <a:bodyPr/>
        <a:lstStyle/>
        <a:p>
          <a:endParaRPr lang="en-US"/>
        </a:p>
      </dgm:t>
    </dgm:pt>
    <dgm:pt modelId="{9210CF0F-5583-4D3A-B90A-A2A203FFEA50}" type="pres">
      <dgm:prSet presAssocID="{F2872A36-FAED-4F13-B92C-C2A3C09E2BB8}" presName="Name0" presStyleCnt="0">
        <dgm:presLayoutVars>
          <dgm:dir/>
          <dgm:resizeHandles val="exact"/>
        </dgm:presLayoutVars>
      </dgm:prSet>
      <dgm:spPr/>
    </dgm:pt>
    <dgm:pt modelId="{7EB990EC-5B90-42E4-96D4-F63126690AC4}" type="pres">
      <dgm:prSet presAssocID="{F2872A36-FAED-4F13-B92C-C2A3C09E2BB8}" presName="arrow" presStyleLbl="bgShp" presStyleIdx="0" presStyleCnt="1"/>
      <dgm:spPr/>
    </dgm:pt>
    <dgm:pt modelId="{A674B667-FA1D-4859-98EC-63846EA5B791}" type="pres">
      <dgm:prSet presAssocID="{F2872A36-FAED-4F13-B92C-C2A3C09E2BB8}" presName="points" presStyleCnt="0"/>
      <dgm:spPr/>
    </dgm:pt>
    <dgm:pt modelId="{1AC0F9BD-25B1-4001-B8A6-8FC373F69719}" type="pres">
      <dgm:prSet presAssocID="{3FF1B163-B875-4532-8DB0-F565BD30D0BA}" presName="compositeA" presStyleCnt="0"/>
      <dgm:spPr/>
    </dgm:pt>
    <dgm:pt modelId="{E4EA57A7-ADA0-4129-AB78-0FD6D1C4E62A}" type="pres">
      <dgm:prSet presAssocID="{3FF1B163-B875-4532-8DB0-F565BD30D0BA}" presName="textA" presStyleLbl="revTx" presStyleIdx="0" presStyleCnt="3" custScaleY="145308" custLinFactY="66729" custLinFactNeighborX="1384" custLinFactNeighborY="100000">
        <dgm:presLayoutVars>
          <dgm:bulletEnabled val="1"/>
        </dgm:presLayoutVars>
      </dgm:prSet>
      <dgm:spPr/>
    </dgm:pt>
    <dgm:pt modelId="{D17AC870-2152-4651-A48F-4006080EAC18}" type="pres">
      <dgm:prSet presAssocID="{3FF1B163-B875-4532-8DB0-F565BD30D0BA}" presName="circleA" presStyleLbl="node1" presStyleIdx="0" presStyleCnt="3"/>
      <dgm:spPr/>
    </dgm:pt>
    <dgm:pt modelId="{53AA34EF-6C7A-41C2-8F67-A5860E25950E}" type="pres">
      <dgm:prSet presAssocID="{3FF1B163-B875-4532-8DB0-F565BD30D0BA}" presName="spaceA" presStyleCnt="0"/>
      <dgm:spPr/>
    </dgm:pt>
    <dgm:pt modelId="{5956301F-3EFE-45E6-9465-FC6A4A437AD0}" type="pres">
      <dgm:prSet presAssocID="{7FC982B0-F4D6-4EE4-8A09-23DF16038B85}" presName="space" presStyleCnt="0"/>
      <dgm:spPr/>
    </dgm:pt>
    <dgm:pt modelId="{97E99A26-1559-4644-AB93-4FB0E65C87A0}" type="pres">
      <dgm:prSet presAssocID="{18E76F84-3D7B-4371-9340-AD5D58A2FF85}" presName="compositeB" presStyleCnt="0"/>
      <dgm:spPr/>
    </dgm:pt>
    <dgm:pt modelId="{417C8CAD-8858-451A-A370-CF9B05241DD6}" type="pres">
      <dgm:prSet presAssocID="{18E76F84-3D7B-4371-9340-AD5D58A2FF85}" presName="textB" presStyleLbl="revTx" presStyleIdx="1" presStyleCnt="3" custScaleX="193228" custLinFactY="-57615" custLinFactNeighborX="14230" custLinFactNeighborY="-100000">
        <dgm:presLayoutVars>
          <dgm:bulletEnabled val="1"/>
        </dgm:presLayoutVars>
      </dgm:prSet>
      <dgm:spPr/>
    </dgm:pt>
    <dgm:pt modelId="{6CB7D7AA-0F4F-4243-9E24-EC5505BB9A07}" type="pres">
      <dgm:prSet presAssocID="{18E76F84-3D7B-4371-9340-AD5D58A2FF85}" presName="circleB" presStyleLbl="node1" presStyleIdx="1" presStyleCnt="3"/>
      <dgm:spPr/>
    </dgm:pt>
    <dgm:pt modelId="{C0C7DC70-2A5F-4324-A6B9-CB6CFC362BC4}" type="pres">
      <dgm:prSet presAssocID="{18E76F84-3D7B-4371-9340-AD5D58A2FF85}" presName="spaceB" presStyleCnt="0"/>
      <dgm:spPr/>
    </dgm:pt>
    <dgm:pt modelId="{8FB3539B-E28B-41D4-B63F-8E8301B9F56F}" type="pres">
      <dgm:prSet presAssocID="{00343B7B-C7BC-4119-9227-7E17DFA5819E}" presName="space" presStyleCnt="0"/>
      <dgm:spPr/>
    </dgm:pt>
    <dgm:pt modelId="{3122907A-96E6-4F07-ABC4-CF7A21C8D9C1}" type="pres">
      <dgm:prSet presAssocID="{4EFE0A51-E410-4AFE-8F60-97305F6D2990}" presName="compositeA" presStyleCnt="0"/>
      <dgm:spPr/>
    </dgm:pt>
    <dgm:pt modelId="{A81BBF8F-ADF2-4FF7-AA81-CC315DD294E6}" type="pres">
      <dgm:prSet presAssocID="{4EFE0A51-E410-4AFE-8F60-97305F6D2990}" presName="textA" presStyleLbl="revTx" presStyleIdx="2" presStyleCnt="3" custLinFactY="43633" custLinFactNeighborX="6238" custLinFactNeighborY="100000">
        <dgm:presLayoutVars>
          <dgm:bulletEnabled val="1"/>
        </dgm:presLayoutVars>
      </dgm:prSet>
      <dgm:spPr/>
    </dgm:pt>
    <dgm:pt modelId="{A948489F-4B6C-4768-8B91-E77B3C93206E}" type="pres">
      <dgm:prSet presAssocID="{4EFE0A51-E410-4AFE-8F60-97305F6D2990}" presName="circleA" presStyleLbl="node1" presStyleIdx="2" presStyleCnt="3"/>
      <dgm:spPr/>
    </dgm:pt>
    <dgm:pt modelId="{F3229DC1-CBAA-4D80-A151-3A03CCAEFB24}" type="pres">
      <dgm:prSet presAssocID="{4EFE0A51-E410-4AFE-8F60-97305F6D2990}" presName="spaceA" presStyleCnt="0"/>
      <dgm:spPr/>
    </dgm:pt>
  </dgm:ptLst>
  <dgm:cxnLst>
    <dgm:cxn modelId="{8546C223-941A-4D7A-979A-0A631B10C44C}" srcId="{F2872A36-FAED-4F13-B92C-C2A3C09E2BB8}" destId="{3FF1B163-B875-4532-8DB0-F565BD30D0BA}" srcOrd="0" destOrd="0" parTransId="{906260BD-E6C4-46AB-B4B9-4171D3E43D1D}" sibTransId="{7FC982B0-F4D6-4EE4-8A09-23DF16038B85}"/>
    <dgm:cxn modelId="{1658282E-CC21-463E-A7C2-69A91BED3765}" type="presOf" srcId="{3FF1B163-B875-4532-8DB0-F565BD30D0BA}" destId="{E4EA57A7-ADA0-4129-AB78-0FD6D1C4E62A}" srcOrd="0" destOrd="0" presId="urn:microsoft.com/office/officeart/2005/8/layout/hProcess11"/>
    <dgm:cxn modelId="{4B881648-A27D-4700-985E-0E599F86BC4E}" type="presOf" srcId="{4EFE0A51-E410-4AFE-8F60-97305F6D2990}" destId="{A81BBF8F-ADF2-4FF7-AA81-CC315DD294E6}" srcOrd="0" destOrd="0" presId="urn:microsoft.com/office/officeart/2005/8/layout/hProcess11"/>
    <dgm:cxn modelId="{680AD152-4FD4-474B-A8FA-826AEC801A29}" type="presOf" srcId="{F2872A36-FAED-4F13-B92C-C2A3C09E2BB8}" destId="{9210CF0F-5583-4D3A-B90A-A2A203FFEA50}" srcOrd="0" destOrd="0" presId="urn:microsoft.com/office/officeart/2005/8/layout/hProcess11"/>
    <dgm:cxn modelId="{6EB25F84-9707-439F-B405-D21417F690BB}" type="presOf" srcId="{18E76F84-3D7B-4371-9340-AD5D58A2FF85}" destId="{417C8CAD-8858-451A-A370-CF9B05241DD6}" srcOrd="0" destOrd="0" presId="urn:microsoft.com/office/officeart/2005/8/layout/hProcess11"/>
    <dgm:cxn modelId="{9F911CC7-D5C8-4DE2-BFE7-AA375F0454BA}" srcId="{F2872A36-FAED-4F13-B92C-C2A3C09E2BB8}" destId="{4EFE0A51-E410-4AFE-8F60-97305F6D2990}" srcOrd="2" destOrd="0" parTransId="{B22B73AE-C92B-40F6-90E5-8517E9A261AF}" sibTransId="{1811D26E-8C3A-4844-B955-EE5578AE7BFB}"/>
    <dgm:cxn modelId="{E8EE9BDE-4E18-4FD6-A79F-27E854DCFDB1}" srcId="{F2872A36-FAED-4F13-B92C-C2A3C09E2BB8}" destId="{18E76F84-3D7B-4371-9340-AD5D58A2FF85}" srcOrd="1" destOrd="0" parTransId="{0D42E58F-3E8E-4BAD-B0B5-51C08AFA0623}" sibTransId="{00343B7B-C7BC-4119-9227-7E17DFA5819E}"/>
    <dgm:cxn modelId="{12F9A844-E964-4842-AF97-7D8FA5FFBFDF}" type="presParOf" srcId="{9210CF0F-5583-4D3A-B90A-A2A203FFEA50}" destId="{7EB990EC-5B90-42E4-96D4-F63126690AC4}" srcOrd="0" destOrd="0" presId="urn:microsoft.com/office/officeart/2005/8/layout/hProcess11"/>
    <dgm:cxn modelId="{E14EBCFC-FBE0-4D9A-9FAD-2DDB868DEFDA}" type="presParOf" srcId="{9210CF0F-5583-4D3A-B90A-A2A203FFEA50}" destId="{A674B667-FA1D-4859-98EC-63846EA5B791}" srcOrd="1" destOrd="0" presId="urn:microsoft.com/office/officeart/2005/8/layout/hProcess11"/>
    <dgm:cxn modelId="{CD1B7BBF-51E6-4AE5-B404-C600715C244A}" type="presParOf" srcId="{A674B667-FA1D-4859-98EC-63846EA5B791}" destId="{1AC0F9BD-25B1-4001-B8A6-8FC373F69719}" srcOrd="0" destOrd="0" presId="urn:microsoft.com/office/officeart/2005/8/layout/hProcess11"/>
    <dgm:cxn modelId="{07790EDF-F9A3-4A58-9100-A4B11F8C75AE}" type="presParOf" srcId="{1AC0F9BD-25B1-4001-B8A6-8FC373F69719}" destId="{E4EA57A7-ADA0-4129-AB78-0FD6D1C4E62A}" srcOrd="0" destOrd="0" presId="urn:microsoft.com/office/officeart/2005/8/layout/hProcess11"/>
    <dgm:cxn modelId="{92E8D696-A84B-47B7-A533-004C28CB0CE8}" type="presParOf" srcId="{1AC0F9BD-25B1-4001-B8A6-8FC373F69719}" destId="{D17AC870-2152-4651-A48F-4006080EAC18}" srcOrd="1" destOrd="0" presId="urn:microsoft.com/office/officeart/2005/8/layout/hProcess11"/>
    <dgm:cxn modelId="{357AAA47-B1DC-4CAE-9B34-3ED1FBC64C24}" type="presParOf" srcId="{1AC0F9BD-25B1-4001-B8A6-8FC373F69719}" destId="{53AA34EF-6C7A-41C2-8F67-A5860E25950E}" srcOrd="2" destOrd="0" presId="urn:microsoft.com/office/officeart/2005/8/layout/hProcess11"/>
    <dgm:cxn modelId="{8630A9F1-159D-42CF-BA14-F403F522A6CB}" type="presParOf" srcId="{A674B667-FA1D-4859-98EC-63846EA5B791}" destId="{5956301F-3EFE-45E6-9465-FC6A4A437AD0}" srcOrd="1" destOrd="0" presId="urn:microsoft.com/office/officeart/2005/8/layout/hProcess11"/>
    <dgm:cxn modelId="{BB80166A-7E1B-4A60-B3C0-37228987AE7F}" type="presParOf" srcId="{A674B667-FA1D-4859-98EC-63846EA5B791}" destId="{97E99A26-1559-4644-AB93-4FB0E65C87A0}" srcOrd="2" destOrd="0" presId="urn:microsoft.com/office/officeart/2005/8/layout/hProcess11"/>
    <dgm:cxn modelId="{AC3A5AAF-75A9-4D68-B326-BBB101C329A5}" type="presParOf" srcId="{97E99A26-1559-4644-AB93-4FB0E65C87A0}" destId="{417C8CAD-8858-451A-A370-CF9B05241DD6}" srcOrd="0" destOrd="0" presId="urn:microsoft.com/office/officeart/2005/8/layout/hProcess11"/>
    <dgm:cxn modelId="{E9D558FC-FAEF-4C44-BFFA-129929D2A3A2}" type="presParOf" srcId="{97E99A26-1559-4644-AB93-4FB0E65C87A0}" destId="{6CB7D7AA-0F4F-4243-9E24-EC5505BB9A07}" srcOrd="1" destOrd="0" presId="urn:microsoft.com/office/officeart/2005/8/layout/hProcess11"/>
    <dgm:cxn modelId="{F05168DE-FE4B-461A-9D45-4D82490924BF}" type="presParOf" srcId="{97E99A26-1559-4644-AB93-4FB0E65C87A0}" destId="{C0C7DC70-2A5F-4324-A6B9-CB6CFC362BC4}" srcOrd="2" destOrd="0" presId="urn:microsoft.com/office/officeart/2005/8/layout/hProcess11"/>
    <dgm:cxn modelId="{23D39D91-1A18-4BB5-BAF4-CED7E5D0A0F6}" type="presParOf" srcId="{A674B667-FA1D-4859-98EC-63846EA5B791}" destId="{8FB3539B-E28B-41D4-B63F-8E8301B9F56F}" srcOrd="3" destOrd="0" presId="urn:microsoft.com/office/officeart/2005/8/layout/hProcess11"/>
    <dgm:cxn modelId="{B4C72B2F-A904-4CEE-9C91-DFF677AD8BB2}" type="presParOf" srcId="{A674B667-FA1D-4859-98EC-63846EA5B791}" destId="{3122907A-96E6-4F07-ABC4-CF7A21C8D9C1}" srcOrd="4" destOrd="0" presId="urn:microsoft.com/office/officeart/2005/8/layout/hProcess11"/>
    <dgm:cxn modelId="{0155E26B-B122-44B9-AFCF-2E73CEDB24E7}" type="presParOf" srcId="{3122907A-96E6-4F07-ABC4-CF7A21C8D9C1}" destId="{A81BBF8F-ADF2-4FF7-AA81-CC315DD294E6}" srcOrd="0" destOrd="0" presId="urn:microsoft.com/office/officeart/2005/8/layout/hProcess11"/>
    <dgm:cxn modelId="{9274D6B0-E3D7-4D71-AC64-E7AE1D0D8A3D}" type="presParOf" srcId="{3122907A-96E6-4F07-ABC4-CF7A21C8D9C1}" destId="{A948489F-4B6C-4768-8B91-E77B3C93206E}" srcOrd="1" destOrd="0" presId="urn:microsoft.com/office/officeart/2005/8/layout/hProcess11"/>
    <dgm:cxn modelId="{EE7272FE-BC36-4A45-B470-B10E20BDDD52}" type="presParOf" srcId="{3122907A-96E6-4F07-ABC4-CF7A21C8D9C1}" destId="{F3229DC1-CBAA-4D80-A151-3A03CCAEFB24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AAB21D-1E1A-4CFE-9911-8E28B7A0263E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B2D2BD-9729-49A8-8958-9C5D21424935}">
      <dgm:prSet phldrT="[Text]"/>
      <dgm:spPr/>
      <dgm:t>
        <a:bodyPr/>
        <a:lstStyle/>
        <a:p>
          <a:r>
            <a:rPr lang="en-US" b="1" dirty="0" err="1">
              <a:ea typeface="+mj-ea"/>
            </a:rPr>
            <a:t>Phytagoras</a:t>
          </a:r>
          <a:endParaRPr lang="en-US" b="1" dirty="0"/>
        </a:p>
      </dgm:t>
    </dgm:pt>
    <dgm:pt modelId="{562137B1-1BDD-430E-A946-23FFA3F7F69F}" type="parTrans" cxnId="{779AA38B-7242-49B4-A151-5F7B1BFAA260}">
      <dgm:prSet/>
      <dgm:spPr/>
      <dgm:t>
        <a:bodyPr/>
        <a:lstStyle/>
        <a:p>
          <a:endParaRPr lang="en-US"/>
        </a:p>
      </dgm:t>
    </dgm:pt>
    <dgm:pt modelId="{F46F6E67-08C3-440B-B8F9-6C9E9173164C}" type="sibTrans" cxnId="{779AA38B-7242-49B4-A151-5F7B1BFAA260}">
      <dgm:prSet/>
      <dgm:spPr/>
      <dgm:t>
        <a:bodyPr/>
        <a:lstStyle/>
        <a:p>
          <a:endParaRPr lang="en-US"/>
        </a:p>
      </dgm:t>
    </dgm:pt>
    <dgm:pt modelId="{63F1E141-B1A8-4E2E-B1E5-6E6E9DBFB1E5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Hidup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manusia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haruslah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harmonis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dengan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keteraturan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alamiah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seperti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ditunjukkan</a:t>
          </a:r>
          <a:r>
            <a:rPr lang="en-US" altLang="id-ID" dirty="0">
              <a:ea typeface="ＭＳ Ｐゴシック" panose="020B0600070205080204" pitchFamily="34" charset="-128"/>
            </a:rPr>
            <a:t> oleh </a:t>
          </a:r>
          <a:r>
            <a:rPr lang="en-US" altLang="id-ID" dirty="0" err="1">
              <a:ea typeface="ＭＳ Ｐゴシック" panose="020B0600070205080204" pitchFamily="34" charset="-128"/>
            </a:rPr>
            <a:t>matematika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</a:p>
      </dgm:t>
    </dgm:pt>
    <dgm:pt modelId="{05F9D9FC-1263-4888-A620-ADEC0BC87DE9}" type="parTrans" cxnId="{D3306A26-EF1E-4CB6-BDD0-C689739D181D}">
      <dgm:prSet/>
      <dgm:spPr/>
      <dgm:t>
        <a:bodyPr/>
        <a:lstStyle/>
        <a:p>
          <a:endParaRPr lang="en-US"/>
        </a:p>
      </dgm:t>
    </dgm:pt>
    <dgm:pt modelId="{13FCDE0F-16BD-4162-8ABF-63183DD075DD}" type="sibTrans" cxnId="{D3306A26-EF1E-4CB6-BDD0-C689739D181D}">
      <dgm:prSet/>
      <dgm:spPr/>
      <dgm:t>
        <a:bodyPr/>
        <a:lstStyle/>
        <a:p>
          <a:endParaRPr lang="en-US"/>
        </a:p>
      </dgm:t>
    </dgm:pt>
    <dgm:pt modelId="{47ABA7F4-1BB5-4761-ADCC-2B27B8F0232B}">
      <dgm:prSet phldrT="[Text]"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Menggunakan matematika sebagai alat pembuktian.</a:t>
          </a:r>
          <a:endParaRPr lang="en-US" dirty="0"/>
        </a:p>
      </dgm:t>
    </dgm:pt>
    <dgm:pt modelId="{A5118B41-E248-458D-885D-1DEA374299A0}" type="parTrans" cxnId="{5320EC8E-E221-40A0-9140-B5CAD4DAFD50}">
      <dgm:prSet/>
      <dgm:spPr/>
      <dgm:t>
        <a:bodyPr/>
        <a:lstStyle/>
        <a:p>
          <a:endParaRPr lang="en-US"/>
        </a:p>
      </dgm:t>
    </dgm:pt>
    <dgm:pt modelId="{5B5C8B8F-6D7E-4C28-9ED5-49180B87DD01}" type="sibTrans" cxnId="{5320EC8E-E221-40A0-9140-B5CAD4DAFD50}">
      <dgm:prSet/>
      <dgm:spPr/>
      <dgm:t>
        <a:bodyPr/>
        <a:lstStyle/>
        <a:p>
          <a:endParaRPr lang="en-US"/>
        </a:p>
      </dgm:t>
    </dgm:pt>
    <dgm:pt modelId="{E0D18B55-E821-4961-A7F3-B1394F667EF1}" type="pres">
      <dgm:prSet presAssocID="{17AAB21D-1E1A-4CFE-9911-8E28B7A0263E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00FD3676-F3E2-492B-B090-6870975673C4}" type="pres">
      <dgm:prSet presAssocID="{17AAB21D-1E1A-4CFE-9911-8E28B7A0263E}" presName="outerBox" presStyleCnt="0"/>
      <dgm:spPr/>
    </dgm:pt>
    <dgm:pt modelId="{E8E5FC8F-DEA8-478C-BD79-524DF392527F}" type="pres">
      <dgm:prSet presAssocID="{17AAB21D-1E1A-4CFE-9911-8E28B7A0263E}" presName="outerBoxParent" presStyleLbl="node1" presStyleIdx="0" presStyleCnt="1"/>
      <dgm:spPr/>
    </dgm:pt>
    <dgm:pt modelId="{BDC88EA9-E9A8-453F-863B-30EC46F1DE64}" type="pres">
      <dgm:prSet presAssocID="{17AAB21D-1E1A-4CFE-9911-8E28B7A0263E}" presName="outerBoxChildren" presStyleCnt="0"/>
      <dgm:spPr/>
    </dgm:pt>
    <dgm:pt modelId="{625461B7-6881-43E4-927D-63CA9D84EE65}" type="pres">
      <dgm:prSet presAssocID="{47ABA7F4-1BB5-4761-ADCC-2B27B8F0232B}" presName="oChild" presStyleLbl="fgAcc1" presStyleIdx="0" presStyleCnt="2">
        <dgm:presLayoutVars>
          <dgm:bulletEnabled val="1"/>
        </dgm:presLayoutVars>
      </dgm:prSet>
      <dgm:spPr/>
    </dgm:pt>
    <dgm:pt modelId="{817CC0A3-A263-441D-928E-107516E4A1E7}" type="pres">
      <dgm:prSet presAssocID="{5B5C8B8F-6D7E-4C28-9ED5-49180B87DD01}" presName="outerSibTrans" presStyleCnt="0"/>
      <dgm:spPr/>
    </dgm:pt>
    <dgm:pt modelId="{CEADC963-DF0D-4BF4-9E7E-DCE0098D8F4D}" type="pres">
      <dgm:prSet presAssocID="{63F1E141-B1A8-4E2E-B1E5-6E6E9DBFB1E5}" presName="oChild" presStyleLbl="fgAcc1" presStyleIdx="1" presStyleCnt="2">
        <dgm:presLayoutVars>
          <dgm:bulletEnabled val="1"/>
        </dgm:presLayoutVars>
      </dgm:prSet>
      <dgm:spPr/>
    </dgm:pt>
  </dgm:ptLst>
  <dgm:cxnLst>
    <dgm:cxn modelId="{F6D72E23-9CB6-45F6-B2D3-FF75AE3E99C2}" type="presOf" srcId="{47ABA7F4-1BB5-4761-ADCC-2B27B8F0232B}" destId="{625461B7-6881-43E4-927D-63CA9D84EE65}" srcOrd="0" destOrd="0" presId="urn:microsoft.com/office/officeart/2005/8/layout/target2"/>
    <dgm:cxn modelId="{D3306A26-EF1E-4CB6-BDD0-C689739D181D}" srcId="{B6B2D2BD-9729-49A8-8958-9C5D21424935}" destId="{63F1E141-B1A8-4E2E-B1E5-6E6E9DBFB1E5}" srcOrd="1" destOrd="0" parTransId="{05F9D9FC-1263-4888-A620-ADEC0BC87DE9}" sibTransId="{13FCDE0F-16BD-4162-8ABF-63183DD075DD}"/>
    <dgm:cxn modelId="{779AA38B-7242-49B4-A151-5F7B1BFAA260}" srcId="{17AAB21D-1E1A-4CFE-9911-8E28B7A0263E}" destId="{B6B2D2BD-9729-49A8-8958-9C5D21424935}" srcOrd="0" destOrd="0" parTransId="{562137B1-1BDD-430E-A946-23FFA3F7F69F}" sibTransId="{F46F6E67-08C3-440B-B8F9-6C9E9173164C}"/>
    <dgm:cxn modelId="{5320EC8E-E221-40A0-9140-B5CAD4DAFD50}" srcId="{B6B2D2BD-9729-49A8-8958-9C5D21424935}" destId="{47ABA7F4-1BB5-4761-ADCC-2B27B8F0232B}" srcOrd="0" destOrd="0" parTransId="{A5118B41-E248-458D-885D-1DEA374299A0}" sibTransId="{5B5C8B8F-6D7E-4C28-9ED5-49180B87DD01}"/>
    <dgm:cxn modelId="{5E6EF495-5CA5-4661-9908-1FA9CA95142E}" type="presOf" srcId="{B6B2D2BD-9729-49A8-8958-9C5D21424935}" destId="{E8E5FC8F-DEA8-478C-BD79-524DF392527F}" srcOrd="0" destOrd="0" presId="urn:microsoft.com/office/officeart/2005/8/layout/target2"/>
    <dgm:cxn modelId="{10552A98-2AA2-4615-B40B-2A6402EF0A8E}" type="presOf" srcId="{17AAB21D-1E1A-4CFE-9911-8E28B7A0263E}" destId="{E0D18B55-E821-4961-A7F3-B1394F667EF1}" srcOrd="0" destOrd="0" presId="urn:microsoft.com/office/officeart/2005/8/layout/target2"/>
    <dgm:cxn modelId="{085BADFC-F06D-49B3-8779-65FB25AC3E37}" type="presOf" srcId="{63F1E141-B1A8-4E2E-B1E5-6E6E9DBFB1E5}" destId="{CEADC963-DF0D-4BF4-9E7E-DCE0098D8F4D}" srcOrd="0" destOrd="0" presId="urn:microsoft.com/office/officeart/2005/8/layout/target2"/>
    <dgm:cxn modelId="{F1A36EA0-1AA7-4007-AB7F-E31928E243BB}" type="presParOf" srcId="{E0D18B55-E821-4961-A7F3-B1394F667EF1}" destId="{00FD3676-F3E2-492B-B090-6870975673C4}" srcOrd="0" destOrd="0" presId="urn:microsoft.com/office/officeart/2005/8/layout/target2"/>
    <dgm:cxn modelId="{7913DC7B-9B7F-49C5-A970-57123650BC3A}" type="presParOf" srcId="{00FD3676-F3E2-492B-B090-6870975673C4}" destId="{E8E5FC8F-DEA8-478C-BD79-524DF392527F}" srcOrd="0" destOrd="0" presId="urn:microsoft.com/office/officeart/2005/8/layout/target2"/>
    <dgm:cxn modelId="{5C161630-29D7-429C-A8C5-BB64B0365E6E}" type="presParOf" srcId="{00FD3676-F3E2-492B-B090-6870975673C4}" destId="{BDC88EA9-E9A8-453F-863B-30EC46F1DE64}" srcOrd="1" destOrd="0" presId="urn:microsoft.com/office/officeart/2005/8/layout/target2"/>
    <dgm:cxn modelId="{0869D924-14FB-44B8-8C21-B3ED3F2BD178}" type="presParOf" srcId="{BDC88EA9-E9A8-453F-863B-30EC46F1DE64}" destId="{625461B7-6881-43E4-927D-63CA9D84EE65}" srcOrd="0" destOrd="0" presId="urn:microsoft.com/office/officeart/2005/8/layout/target2"/>
    <dgm:cxn modelId="{86F03B2D-128D-46DE-8880-55A3568B8609}" type="presParOf" srcId="{BDC88EA9-E9A8-453F-863B-30EC46F1DE64}" destId="{817CC0A3-A263-441D-928E-107516E4A1E7}" srcOrd="1" destOrd="0" presId="urn:microsoft.com/office/officeart/2005/8/layout/target2"/>
    <dgm:cxn modelId="{62448595-F762-4EF5-8220-0CDB4E103471}" type="presParOf" srcId="{BDC88EA9-E9A8-453F-863B-30EC46F1DE64}" destId="{CEADC963-DF0D-4BF4-9E7E-DCE0098D8F4D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CD1419-604C-4648-8C90-5968CA0224EF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6BFED68-54FE-4956-8565-E90E2DF005E8}">
      <dgm:prSet phldrT="[Text]"/>
      <dgm:spPr>
        <a:solidFill>
          <a:schemeClr val="accent1">
            <a:lumMod val="90000"/>
          </a:schemeClr>
        </a:solidFill>
      </dgm:spPr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Membantah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argumen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Phytagoras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dengan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teka-teki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bahasa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  <a:endParaRPr lang="en-US" dirty="0"/>
        </a:p>
      </dgm:t>
    </dgm:pt>
    <dgm:pt modelId="{C962ED8B-B20B-4558-885D-D2D233877106}" type="parTrans" cxnId="{837862EC-BAA8-4DE4-9FAF-775C46551B98}">
      <dgm:prSet/>
      <dgm:spPr/>
      <dgm:t>
        <a:bodyPr/>
        <a:lstStyle/>
        <a:p>
          <a:endParaRPr lang="en-US"/>
        </a:p>
      </dgm:t>
    </dgm:pt>
    <dgm:pt modelId="{4EC303D7-252B-4892-917A-ED7B987820CF}" type="sibTrans" cxnId="{837862EC-BAA8-4DE4-9FAF-775C46551B98}">
      <dgm:prSet/>
      <dgm:spPr/>
      <dgm:t>
        <a:bodyPr/>
        <a:lstStyle/>
        <a:p>
          <a:endParaRPr lang="en-US"/>
        </a:p>
      </dgm:t>
    </dgm:pt>
    <dgm:pt modelId="{397316F9-D5AB-4241-8D2F-06E3226D3C01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Kekacauan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dalam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bahasa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merupakan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cerminan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kekacauan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pemikiran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berhubungan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secara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paralel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dengan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karakter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alam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kompleks</a:t>
          </a:r>
          <a:r>
            <a:rPr lang="en-US" altLang="id-ID" dirty="0">
              <a:ea typeface="ＭＳ Ｐゴシック" panose="020B0600070205080204" pitchFamily="34" charset="-128"/>
            </a:rPr>
            <a:t> dan </a:t>
          </a:r>
          <a:r>
            <a:rPr lang="en-US" altLang="id-ID" dirty="0" err="1">
              <a:ea typeface="ＭＳ Ｐゴシック" panose="020B0600070205080204" pitchFamily="34" charset="-128"/>
            </a:rPr>
            <a:t>dinamis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77461F9A-E9E9-4505-9461-D7EC25B787B5}" type="parTrans" cxnId="{3FE2CCA6-FDD2-4CD6-8247-7414C6157F37}">
      <dgm:prSet/>
      <dgm:spPr/>
      <dgm:t>
        <a:bodyPr/>
        <a:lstStyle/>
        <a:p>
          <a:endParaRPr lang="en-US"/>
        </a:p>
      </dgm:t>
    </dgm:pt>
    <dgm:pt modelId="{F23C8BA2-C14B-4B56-9427-EA50F2F11B4B}" type="sibTrans" cxnId="{3FE2CCA6-FDD2-4CD6-8247-7414C6157F37}">
      <dgm:prSet/>
      <dgm:spPr/>
      <dgm:t>
        <a:bodyPr/>
        <a:lstStyle/>
        <a:p>
          <a:endParaRPr lang="en-US"/>
        </a:p>
      </dgm:t>
    </dgm:pt>
    <dgm:pt modelId="{BCE29248-E11F-47B8-831C-B6CB1A33A1B0}">
      <dgm:prSet/>
      <dgm:spPr/>
      <dgm:t>
        <a:bodyPr/>
        <a:lstStyle/>
        <a:p>
          <a:r>
            <a:rPr lang="en-US" altLang="id-ID" dirty="0">
              <a:ea typeface="ＭＳ Ｐゴシック" panose="020B0600070205080204" pitchFamily="34" charset="-128"/>
            </a:rPr>
            <a:t>"Upon those who step into the same river, different waters flow." </a:t>
          </a:r>
        </a:p>
      </dgm:t>
    </dgm:pt>
    <dgm:pt modelId="{A886934D-3650-421E-96CB-42C2E1DAA6D4}" type="parTrans" cxnId="{8CF1FCE6-0E42-42F8-BF80-24659F3AD24F}">
      <dgm:prSet/>
      <dgm:spPr/>
      <dgm:t>
        <a:bodyPr/>
        <a:lstStyle/>
        <a:p>
          <a:endParaRPr lang="en-US"/>
        </a:p>
      </dgm:t>
    </dgm:pt>
    <dgm:pt modelId="{35E9AB32-877E-42C1-A337-B73ADB494CC3}" type="sibTrans" cxnId="{8CF1FCE6-0E42-42F8-BF80-24659F3AD24F}">
      <dgm:prSet/>
      <dgm:spPr/>
      <dgm:t>
        <a:bodyPr/>
        <a:lstStyle/>
        <a:p>
          <a:endParaRPr lang="en-US"/>
        </a:p>
      </dgm:t>
    </dgm:pt>
    <dgm:pt modelId="{836754E3-FD3E-4837-A4A8-26F3B97F68C3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Semuanya mengalir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2C23DA1D-37BB-47CE-845F-9CB643F7C946}" type="parTrans" cxnId="{44227C8B-BD5E-4AE3-A0C0-545007ED8E06}">
      <dgm:prSet/>
      <dgm:spPr/>
      <dgm:t>
        <a:bodyPr/>
        <a:lstStyle/>
        <a:p>
          <a:endParaRPr lang="en-US"/>
        </a:p>
      </dgm:t>
    </dgm:pt>
    <dgm:pt modelId="{A658443E-E355-4FF1-881F-3828A7892E8F}" type="sibTrans" cxnId="{44227C8B-BD5E-4AE3-A0C0-545007ED8E06}">
      <dgm:prSet/>
      <dgm:spPr/>
      <dgm:t>
        <a:bodyPr/>
        <a:lstStyle/>
        <a:p>
          <a:endParaRPr lang="en-US"/>
        </a:p>
      </dgm:t>
    </dgm:pt>
    <dgm:pt modelId="{9AFEA7B2-6EDC-489B-9813-BE9B927F9CF3}" type="pres">
      <dgm:prSet presAssocID="{D3CD1419-604C-4648-8C90-5968CA0224EF}" presName="diagram" presStyleCnt="0">
        <dgm:presLayoutVars>
          <dgm:dir/>
          <dgm:resizeHandles val="exact"/>
        </dgm:presLayoutVars>
      </dgm:prSet>
      <dgm:spPr/>
    </dgm:pt>
    <dgm:pt modelId="{B13CF399-B275-475E-841D-2960538B8334}" type="pres">
      <dgm:prSet presAssocID="{D6BFED68-54FE-4956-8565-E90E2DF005E8}" presName="node" presStyleLbl="node1" presStyleIdx="0" presStyleCnt="4">
        <dgm:presLayoutVars>
          <dgm:bulletEnabled val="1"/>
        </dgm:presLayoutVars>
      </dgm:prSet>
      <dgm:spPr/>
    </dgm:pt>
    <dgm:pt modelId="{C04FB6E3-FCFA-4970-9625-06123BCCFA30}" type="pres">
      <dgm:prSet presAssocID="{4EC303D7-252B-4892-917A-ED7B987820CF}" presName="sibTrans" presStyleCnt="0"/>
      <dgm:spPr/>
    </dgm:pt>
    <dgm:pt modelId="{CFB28FE8-ECA3-4E36-A61D-0724B2243718}" type="pres">
      <dgm:prSet presAssocID="{397316F9-D5AB-4241-8D2F-06E3226D3C01}" presName="node" presStyleLbl="node1" presStyleIdx="1" presStyleCnt="4">
        <dgm:presLayoutVars>
          <dgm:bulletEnabled val="1"/>
        </dgm:presLayoutVars>
      </dgm:prSet>
      <dgm:spPr/>
    </dgm:pt>
    <dgm:pt modelId="{48E7204E-87A2-4912-93B7-D61B261F551D}" type="pres">
      <dgm:prSet presAssocID="{F23C8BA2-C14B-4B56-9427-EA50F2F11B4B}" presName="sibTrans" presStyleCnt="0"/>
      <dgm:spPr/>
    </dgm:pt>
    <dgm:pt modelId="{A9FDE188-1676-4A53-B037-9D967E540B7E}" type="pres">
      <dgm:prSet presAssocID="{BCE29248-E11F-47B8-831C-B6CB1A33A1B0}" presName="node" presStyleLbl="node1" presStyleIdx="2" presStyleCnt="4">
        <dgm:presLayoutVars>
          <dgm:bulletEnabled val="1"/>
        </dgm:presLayoutVars>
      </dgm:prSet>
      <dgm:spPr/>
    </dgm:pt>
    <dgm:pt modelId="{C71968FB-4C24-4940-BD30-291C5429BE5D}" type="pres">
      <dgm:prSet presAssocID="{35E9AB32-877E-42C1-A337-B73ADB494CC3}" presName="sibTrans" presStyleCnt="0"/>
      <dgm:spPr/>
    </dgm:pt>
    <dgm:pt modelId="{F9AFEEEC-FEB5-466F-AB90-3B5D6DC0B650}" type="pres">
      <dgm:prSet presAssocID="{836754E3-FD3E-4837-A4A8-26F3B97F68C3}" presName="node" presStyleLbl="node1" presStyleIdx="3" presStyleCnt="4">
        <dgm:presLayoutVars>
          <dgm:bulletEnabled val="1"/>
        </dgm:presLayoutVars>
      </dgm:prSet>
      <dgm:spPr/>
    </dgm:pt>
  </dgm:ptLst>
  <dgm:cxnLst>
    <dgm:cxn modelId="{38F7A724-2ECA-477F-8095-5B973C69D6D5}" type="presOf" srcId="{BCE29248-E11F-47B8-831C-B6CB1A33A1B0}" destId="{A9FDE188-1676-4A53-B037-9D967E540B7E}" srcOrd="0" destOrd="0" presId="urn:microsoft.com/office/officeart/2005/8/layout/default"/>
    <dgm:cxn modelId="{DF71AC64-FA58-46CF-9186-EE053FED9F57}" type="presOf" srcId="{836754E3-FD3E-4837-A4A8-26F3B97F68C3}" destId="{F9AFEEEC-FEB5-466F-AB90-3B5D6DC0B650}" srcOrd="0" destOrd="0" presId="urn:microsoft.com/office/officeart/2005/8/layout/default"/>
    <dgm:cxn modelId="{CC8A6D48-0E35-43B4-ACC0-4472975AAF46}" type="presOf" srcId="{397316F9-D5AB-4241-8D2F-06E3226D3C01}" destId="{CFB28FE8-ECA3-4E36-A61D-0724B2243718}" srcOrd="0" destOrd="0" presId="urn:microsoft.com/office/officeart/2005/8/layout/default"/>
    <dgm:cxn modelId="{44227C8B-BD5E-4AE3-A0C0-545007ED8E06}" srcId="{D3CD1419-604C-4648-8C90-5968CA0224EF}" destId="{836754E3-FD3E-4837-A4A8-26F3B97F68C3}" srcOrd="3" destOrd="0" parTransId="{2C23DA1D-37BB-47CE-845F-9CB643F7C946}" sibTransId="{A658443E-E355-4FF1-881F-3828A7892E8F}"/>
    <dgm:cxn modelId="{783DEF8D-4D2B-4AD9-B5EE-177417281F48}" type="presOf" srcId="{D3CD1419-604C-4648-8C90-5968CA0224EF}" destId="{9AFEA7B2-6EDC-489B-9813-BE9B927F9CF3}" srcOrd="0" destOrd="0" presId="urn:microsoft.com/office/officeart/2005/8/layout/default"/>
    <dgm:cxn modelId="{3FE2CCA6-FDD2-4CD6-8247-7414C6157F37}" srcId="{D3CD1419-604C-4648-8C90-5968CA0224EF}" destId="{397316F9-D5AB-4241-8D2F-06E3226D3C01}" srcOrd="1" destOrd="0" parTransId="{77461F9A-E9E9-4505-9461-D7EC25B787B5}" sibTransId="{F23C8BA2-C14B-4B56-9427-EA50F2F11B4B}"/>
    <dgm:cxn modelId="{8CF1FCE6-0E42-42F8-BF80-24659F3AD24F}" srcId="{D3CD1419-604C-4648-8C90-5968CA0224EF}" destId="{BCE29248-E11F-47B8-831C-B6CB1A33A1B0}" srcOrd="2" destOrd="0" parTransId="{A886934D-3650-421E-96CB-42C2E1DAA6D4}" sibTransId="{35E9AB32-877E-42C1-A337-B73ADB494CC3}"/>
    <dgm:cxn modelId="{837862EC-BAA8-4DE4-9FAF-775C46551B98}" srcId="{D3CD1419-604C-4648-8C90-5968CA0224EF}" destId="{D6BFED68-54FE-4956-8565-E90E2DF005E8}" srcOrd="0" destOrd="0" parTransId="{C962ED8B-B20B-4558-885D-D2D233877106}" sibTransId="{4EC303D7-252B-4892-917A-ED7B987820CF}"/>
    <dgm:cxn modelId="{9F19E9FA-8CDA-4E0B-8C5C-86B9DA1248B8}" type="presOf" srcId="{D6BFED68-54FE-4956-8565-E90E2DF005E8}" destId="{B13CF399-B275-475E-841D-2960538B8334}" srcOrd="0" destOrd="0" presId="urn:microsoft.com/office/officeart/2005/8/layout/default"/>
    <dgm:cxn modelId="{975FEFD2-059B-4123-AFAD-64A082675E5A}" type="presParOf" srcId="{9AFEA7B2-6EDC-489B-9813-BE9B927F9CF3}" destId="{B13CF399-B275-475E-841D-2960538B8334}" srcOrd="0" destOrd="0" presId="urn:microsoft.com/office/officeart/2005/8/layout/default"/>
    <dgm:cxn modelId="{5FAE7CD1-9F45-446A-81E8-2912BC43EBC4}" type="presParOf" srcId="{9AFEA7B2-6EDC-489B-9813-BE9B927F9CF3}" destId="{C04FB6E3-FCFA-4970-9625-06123BCCFA30}" srcOrd="1" destOrd="0" presId="urn:microsoft.com/office/officeart/2005/8/layout/default"/>
    <dgm:cxn modelId="{7F1FB798-D800-4D56-80ED-DE2EE5743057}" type="presParOf" srcId="{9AFEA7B2-6EDC-489B-9813-BE9B927F9CF3}" destId="{CFB28FE8-ECA3-4E36-A61D-0724B2243718}" srcOrd="2" destOrd="0" presId="urn:microsoft.com/office/officeart/2005/8/layout/default"/>
    <dgm:cxn modelId="{768B0DF9-D467-4D73-9BD3-7A38E70F77B5}" type="presParOf" srcId="{9AFEA7B2-6EDC-489B-9813-BE9B927F9CF3}" destId="{48E7204E-87A2-4912-93B7-D61B261F551D}" srcOrd="3" destOrd="0" presId="urn:microsoft.com/office/officeart/2005/8/layout/default"/>
    <dgm:cxn modelId="{132B47F8-3779-4A6B-BC1D-85C46AE2615B}" type="presParOf" srcId="{9AFEA7B2-6EDC-489B-9813-BE9B927F9CF3}" destId="{A9FDE188-1676-4A53-B037-9D967E540B7E}" srcOrd="4" destOrd="0" presId="urn:microsoft.com/office/officeart/2005/8/layout/default"/>
    <dgm:cxn modelId="{94262021-9990-4248-9A1A-727775F7229E}" type="presParOf" srcId="{9AFEA7B2-6EDC-489B-9813-BE9B927F9CF3}" destId="{C71968FB-4C24-4940-BD30-291C5429BE5D}" srcOrd="5" destOrd="0" presId="urn:microsoft.com/office/officeart/2005/8/layout/default"/>
    <dgm:cxn modelId="{05DC40A1-870E-489A-90E9-DB43973CF35C}" type="presParOf" srcId="{9AFEA7B2-6EDC-489B-9813-BE9B927F9CF3}" destId="{F9AFEEEC-FEB5-466F-AB90-3B5D6DC0B65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78DE8CF-2792-40BA-BF45-7C3F1797F55D}" type="doc">
      <dgm:prSet loTypeId="urn:microsoft.com/office/officeart/2005/8/layout/vList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6B1DC9D-60D6-48FB-A19A-0EB3F40073E1}">
      <dgm:prSet phldrT="[Text]"/>
      <dgm:spPr/>
      <dgm:t>
        <a:bodyPr/>
        <a:lstStyle/>
        <a:p>
          <a:r>
            <a:rPr lang="en-US" altLang="id-ID" dirty="0">
              <a:ea typeface="ＭＳ Ｐゴシック" panose="020B0600070205080204" pitchFamily="34" charset="-128"/>
            </a:rPr>
            <a:t>Bahasa </a:t>
          </a:r>
          <a:r>
            <a:rPr lang="en-US" altLang="id-ID" dirty="0" err="1">
              <a:ea typeface="ＭＳ Ｐゴシック" panose="020B0600070205080204" pitchFamily="34" charset="-128"/>
            </a:rPr>
            <a:t>mengandung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logika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ketetapan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itu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sendiri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  <a:endParaRPr lang="en-US" dirty="0"/>
        </a:p>
      </dgm:t>
    </dgm:pt>
    <dgm:pt modelId="{3B18E473-93E8-4126-BE21-7E56FD40F3A2}" type="parTrans" cxnId="{37DD1D81-8036-46D4-9C07-A7FAE82B204D}">
      <dgm:prSet/>
      <dgm:spPr/>
      <dgm:t>
        <a:bodyPr/>
        <a:lstStyle/>
        <a:p>
          <a:endParaRPr lang="en-US"/>
        </a:p>
      </dgm:t>
    </dgm:pt>
    <dgm:pt modelId="{B0D06FA5-759A-4E83-B3DE-F011CFB6D479}" type="sibTrans" cxnId="{37DD1D81-8036-46D4-9C07-A7FAE82B204D}">
      <dgm:prSet/>
      <dgm:spPr/>
      <dgm:t>
        <a:bodyPr/>
        <a:lstStyle/>
        <a:p>
          <a:endParaRPr lang="en-US"/>
        </a:p>
      </dgm:t>
    </dgm:pt>
    <dgm:pt modelId="{B6AD2659-D001-42AA-91B8-AA318212EAD0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“What is, is” (lihat prinsip identitas)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BD14FF92-DC42-48DE-9BE5-36C1251F7DA3}" type="parTrans" cxnId="{C47E08FF-F4E6-4884-99D1-892D93F3F896}">
      <dgm:prSet/>
      <dgm:spPr/>
      <dgm:t>
        <a:bodyPr/>
        <a:lstStyle/>
        <a:p>
          <a:endParaRPr lang="en-US"/>
        </a:p>
      </dgm:t>
    </dgm:pt>
    <dgm:pt modelId="{167E06B6-1577-4F53-8D3B-D0DF8D180500}" type="sibTrans" cxnId="{C47E08FF-F4E6-4884-99D1-892D93F3F896}">
      <dgm:prSet/>
      <dgm:spPr/>
      <dgm:t>
        <a:bodyPr/>
        <a:lstStyle/>
        <a:p>
          <a:endParaRPr lang="en-US"/>
        </a:p>
      </dgm:t>
    </dgm:pt>
    <dgm:pt modelId="{A2CB0BB5-7855-47FE-A4D1-29D0B3C88D54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Perubahan hanya terjadi di permukaan, realitas sesungguhnya tetap.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E2F1BE28-22AF-44B8-8569-1B65EBE3320B}" type="parTrans" cxnId="{E8A55F88-09A5-42CC-99D1-A2F1AF4D955C}">
      <dgm:prSet/>
      <dgm:spPr/>
      <dgm:t>
        <a:bodyPr/>
        <a:lstStyle/>
        <a:p>
          <a:endParaRPr lang="en-US"/>
        </a:p>
      </dgm:t>
    </dgm:pt>
    <dgm:pt modelId="{B54199DD-79A6-4101-8CCF-A8D9FB44448C}" type="sibTrans" cxnId="{E8A55F88-09A5-42CC-99D1-A2F1AF4D955C}">
      <dgm:prSet/>
      <dgm:spPr/>
      <dgm:t>
        <a:bodyPr/>
        <a:lstStyle/>
        <a:p>
          <a:endParaRPr lang="en-US"/>
        </a:p>
      </dgm:t>
    </dgm:pt>
    <dgm:pt modelId="{FBEFB06B-1153-4F2F-AB38-149FE5BB48E8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Segala sesuatunya tetap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BCAE4940-2F64-45D7-8425-9C5E9CA8539B}" type="parTrans" cxnId="{8D2A67C2-601B-4325-A530-00BC5A41C309}">
      <dgm:prSet/>
      <dgm:spPr/>
      <dgm:t>
        <a:bodyPr/>
        <a:lstStyle/>
        <a:p>
          <a:endParaRPr lang="en-US"/>
        </a:p>
      </dgm:t>
    </dgm:pt>
    <dgm:pt modelId="{58F233CE-2E0C-44D2-BAD7-B34D3A2C71EA}" type="sibTrans" cxnId="{8D2A67C2-601B-4325-A530-00BC5A41C309}">
      <dgm:prSet/>
      <dgm:spPr/>
      <dgm:t>
        <a:bodyPr/>
        <a:lstStyle/>
        <a:p>
          <a:endParaRPr lang="en-US"/>
        </a:p>
      </dgm:t>
    </dgm:pt>
    <dgm:pt modelId="{2A144414-9D8D-4356-AD3E-FA65E4FAC828}" type="pres">
      <dgm:prSet presAssocID="{B78DE8CF-2792-40BA-BF45-7C3F1797F55D}" presName="linear" presStyleCnt="0">
        <dgm:presLayoutVars>
          <dgm:dir/>
          <dgm:resizeHandles val="exact"/>
        </dgm:presLayoutVars>
      </dgm:prSet>
      <dgm:spPr/>
    </dgm:pt>
    <dgm:pt modelId="{247ABF0B-D369-493F-ACF5-A2B2BF287ED2}" type="pres">
      <dgm:prSet presAssocID="{16B1DC9D-60D6-48FB-A19A-0EB3F40073E1}" presName="comp" presStyleCnt="0"/>
      <dgm:spPr/>
    </dgm:pt>
    <dgm:pt modelId="{E7213728-F20D-4E9E-88A9-38E91B4817D7}" type="pres">
      <dgm:prSet presAssocID="{16B1DC9D-60D6-48FB-A19A-0EB3F40073E1}" presName="box" presStyleLbl="node1" presStyleIdx="0" presStyleCnt="4"/>
      <dgm:spPr/>
    </dgm:pt>
    <dgm:pt modelId="{3B8D25EE-111A-4715-ADAC-4D122A60EEB9}" type="pres">
      <dgm:prSet presAssocID="{16B1DC9D-60D6-48FB-A19A-0EB3F40073E1}" presName="img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23000" b="-23000"/>
          </a:stretch>
        </a:blipFill>
      </dgm:spPr>
      <dgm:extLst>
        <a:ext uri="{E40237B7-FDA0-4F09-8148-C483321AD2D9}">
          <dgm14:cNvPr xmlns:dgm14="http://schemas.microsoft.com/office/drawing/2010/diagram" id="0" name="" descr="Web design with solid fill"/>
        </a:ext>
      </dgm:extLst>
    </dgm:pt>
    <dgm:pt modelId="{113060EE-4BC3-403B-B34B-E494AC6727BA}" type="pres">
      <dgm:prSet presAssocID="{16B1DC9D-60D6-48FB-A19A-0EB3F40073E1}" presName="text" presStyleLbl="node1" presStyleIdx="0" presStyleCnt="4">
        <dgm:presLayoutVars>
          <dgm:bulletEnabled val="1"/>
        </dgm:presLayoutVars>
      </dgm:prSet>
      <dgm:spPr/>
    </dgm:pt>
    <dgm:pt modelId="{EC5B1154-CF2E-4431-9426-635A1A3E4F04}" type="pres">
      <dgm:prSet presAssocID="{B0D06FA5-759A-4E83-B3DE-F011CFB6D479}" presName="spacer" presStyleCnt="0"/>
      <dgm:spPr/>
    </dgm:pt>
    <dgm:pt modelId="{816960A9-C493-4153-B7A2-FD47BFE2D369}" type="pres">
      <dgm:prSet presAssocID="{B6AD2659-D001-42AA-91B8-AA318212EAD0}" presName="comp" presStyleCnt="0"/>
      <dgm:spPr/>
    </dgm:pt>
    <dgm:pt modelId="{30D60C9C-F93E-417F-A321-0DE11F252D16}" type="pres">
      <dgm:prSet presAssocID="{B6AD2659-D001-42AA-91B8-AA318212EAD0}" presName="box" presStyleLbl="node1" presStyleIdx="1" presStyleCnt="4"/>
      <dgm:spPr/>
    </dgm:pt>
    <dgm:pt modelId="{C7E6AB47-551C-4BFA-8A5E-0BB2CBD1053A}" type="pres">
      <dgm:prSet presAssocID="{B6AD2659-D001-42AA-91B8-AA318212EAD0}" presName="img" presStyleLbl="fgImgPlac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23000" b="-23000"/>
          </a:stretch>
        </a:blipFill>
      </dgm:spPr>
      <dgm:extLst>
        <a:ext uri="{E40237B7-FDA0-4F09-8148-C483321AD2D9}">
          <dgm14:cNvPr xmlns:dgm14="http://schemas.microsoft.com/office/drawing/2010/diagram" id="0" name="" descr="Rose with solid fill"/>
        </a:ext>
      </dgm:extLst>
    </dgm:pt>
    <dgm:pt modelId="{603BA739-F0F4-4E9E-AC2A-C23F854B40FA}" type="pres">
      <dgm:prSet presAssocID="{B6AD2659-D001-42AA-91B8-AA318212EAD0}" presName="text" presStyleLbl="node1" presStyleIdx="1" presStyleCnt="4">
        <dgm:presLayoutVars>
          <dgm:bulletEnabled val="1"/>
        </dgm:presLayoutVars>
      </dgm:prSet>
      <dgm:spPr/>
    </dgm:pt>
    <dgm:pt modelId="{E1930251-FC69-43F6-8082-42708B13836B}" type="pres">
      <dgm:prSet presAssocID="{167E06B6-1577-4F53-8D3B-D0DF8D180500}" presName="spacer" presStyleCnt="0"/>
      <dgm:spPr/>
    </dgm:pt>
    <dgm:pt modelId="{01FA96A2-D249-4AEC-8C07-1CFAA4C87C48}" type="pres">
      <dgm:prSet presAssocID="{A2CB0BB5-7855-47FE-A4D1-29D0B3C88D54}" presName="comp" presStyleCnt="0"/>
      <dgm:spPr/>
    </dgm:pt>
    <dgm:pt modelId="{50F286A0-931D-417B-82F7-A0C4262FC5C4}" type="pres">
      <dgm:prSet presAssocID="{A2CB0BB5-7855-47FE-A4D1-29D0B3C88D54}" presName="box" presStyleLbl="node1" presStyleIdx="2" presStyleCnt="4"/>
      <dgm:spPr/>
    </dgm:pt>
    <dgm:pt modelId="{93B50E33-7226-4950-A41A-17E95DBFCD61}" type="pres">
      <dgm:prSet presAssocID="{A2CB0BB5-7855-47FE-A4D1-29D0B3C88D54}" presName="img" presStyleLbl="fgImgPlac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23000" b="-23000"/>
          </a:stretch>
        </a:blipFill>
      </dgm:spPr>
      <dgm:extLst>
        <a:ext uri="{E40237B7-FDA0-4F09-8148-C483321AD2D9}">
          <dgm14:cNvPr xmlns:dgm14="http://schemas.microsoft.com/office/drawing/2010/diagram" id="0" name="" descr="Mandala with solid fill"/>
        </a:ext>
      </dgm:extLst>
    </dgm:pt>
    <dgm:pt modelId="{0A29F86B-53EC-42FC-BEF0-F7DE03FFCABA}" type="pres">
      <dgm:prSet presAssocID="{A2CB0BB5-7855-47FE-A4D1-29D0B3C88D54}" presName="text" presStyleLbl="node1" presStyleIdx="2" presStyleCnt="4">
        <dgm:presLayoutVars>
          <dgm:bulletEnabled val="1"/>
        </dgm:presLayoutVars>
      </dgm:prSet>
      <dgm:spPr/>
    </dgm:pt>
    <dgm:pt modelId="{4CFCE98B-BF91-4A25-A53C-3E01EC3CAF99}" type="pres">
      <dgm:prSet presAssocID="{B54199DD-79A6-4101-8CCF-A8D9FB44448C}" presName="spacer" presStyleCnt="0"/>
      <dgm:spPr/>
    </dgm:pt>
    <dgm:pt modelId="{47E1B1DF-5741-4420-84C2-9545552B5423}" type="pres">
      <dgm:prSet presAssocID="{FBEFB06B-1153-4F2F-AB38-149FE5BB48E8}" presName="comp" presStyleCnt="0"/>
      <dgm:spPr/>
    </dgm:pt>
    <dgm:pt modelId="{59278F59-175C-437E-9E12-9922E88A9073}" type="pres">
      <dgm:prSet presAssocID="{FBEFB06B-1153-4F2F-AB38-149FE5BB48E8}" presName="box" presStyleLbl="node1" presStyleIdx="3" presStyleCnt="4"/>
      <dgm:spPr/>
    </dgm:pt>
    <dgm:pt modelId="{3077C2E1-5C01-40B7-AAAD-5575289B211E}" type="pres">
      <dgm:prSet presAssocID="{FBEFB06B-1153-4F2F-AB38-149FE5BB48E8}" presName="img" presStyleLbl="fgImgPlac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23000" b="-23000"/>
          </a:stretch>
        </a:blipFill>
      </dgm:spPr>
      <dgm:extLst>
        <a:ext uri="{E40237B7-FDA0-4F09-8148-C483321AD2D9}">
          <dgm14:cNvPr xmlns:dgm14="http://schemas.microsoft.com/office/drawing/2010/diagram" id="0" name="" descr="Atom with solid fill"/>
        </a:ext>
      </dgm:extLst>
    </dgm:pt>
    <dgm:pt modelId="{0FB22E84-DE38-445F-BDA2-EA175DC8D47E}" type="pres">
      <dgm:prSet presAssocID="{FBEFB06B-1153-4F2F-AB38-149FE5BB48E8}" presName="text" presStyleLbl="node1" presStyleIdx="3" presStyleCnt="4">
        <dgm:presLayoutVars>
          <dgm:bulletEnabled val="1"/>
        </dgm:presLayoutVars>
      </dgm:prSet>
      <dgm:spPr/>
    </dgm:pt>
  </dgm:ptLst>
  <dgm:cxnLst>
    <dgm:cxn modelId="{C0CDF512-EE0E-4A61-B566-D23B7C4B92E4}" type="presOf" srcId="{16B1DC9D-60D6-48FB-A19A-0EB3F40073E1}" destId="{E7213728-F20D-4E9E-88A9-38E91B4817D7}" srcOrd="0" destOrd="0" presId="urn:microsoft.com/office/officeart/2005/8/layout/vList4"/>
    <dgm:cxn modelId="{04C0FA14-9F6D-40BF-B93F-AD9943DC8D5A}" type="presOf" srcId="{16B1DC9D-60D6-48FB-A19A-0EB3F40073E1}" destId="{113060EE-4BC3-403B-B34B-E494AC6727BA}" srcOrd="1" destOrd="0" presId="urn:microsoft.com/office/officeart/2005/8/layout/vList4"/>
    <dgm:cxn modelId="{3859E123-5DCE-478B-AE10-4BB78FAFE14E}" type="presOf" srcId="{B6AD2659-D001-42AA-91B8-AA318212EAD0}" destId="{30D60C9C-F93E-417F-A321-0DE11F252D16}" srcOrd="0" destOrd="0" presId="urn:microsoft.com/office/officeart/2005/8/layout/vList4"/>
    <dgm:cxn modelId="{B705DD6B-9493-48BB-9CB8-2E1E9452BF80}" type="presOf" srcId="{B78DE8CF-2792-40BA-BF45-7C3F1797F55D}" destId="{2A144414-9D8D-4356-AD3E-FA65E4FAC828}" srcOrd="0" destOrd="0" presId="urn:microsoft.com/office/officeart/2005/8/layout/vList4"/>
    <dgm:cxn modelId="{D940B058-1023-459E-AB65-7A595828AA2B}" type="presOf" srcId="{FBEFB06B-1153-4F2F-AB38-149FE5BB48E8}" destId="{59278F59-175C-437E-9E12-9922E88A9073}" srcOrd="0" destOrd="0" presId="urn:microsoft.com/office/officeart/2005/8/layout/vList4"/>
    <dgm:cxn modelId="{37DD1D81-8036-46D4-9C07-A7FAE82B204D}" srcId="{B78DE8CF-2792-40BA-BF45-7C3F1797F55D}" destId="{16B1DC9D-60D6-48FB-A19A-0EB3F40073E1}" srcOrd="0" destOrd="0" parTransId="{3B18E473-93E8-4126-BE21-7E56FD40F3A2}" sibTransId="{B0D06FA5-759A-4E83-B3DE-F011CFB6D479}"/>
    <dgm:cxn modelId="{E8A55F88-09A5-42CC-99D1-A2F1AF4D955C}" srcId="{B78DE8CF-2792-40BA-BF45-7C3F1797F55D}" destId="{A2CB0BB5-7855-47FE-A4D1-29D0B3C88D54}" srcOrd="2" destOrd="0" parTransId="{E2F1BE28-22AF-44B8-8569-1B65EBE3320B}" sibTransId="{B54199DD-79A6-4101-8CCF-A8D9FB44448C}"/>
    <dgm:cxn modelId="{B69F399A-863B-420A-ACDF-BA3A5B342116}" type="presOf" srcId="{FBEFB06B-1153-4F2F-AB38-149FE5BB48E8}" destId="{0FB22E84-DE38-445F-BDA2-EA175DC8D47E}" srcOrd="1" destOrd="0" presId="urn:microsoft.com/office/officeart/2005/8/layout/vList4"/>
    <dgm:cxn modelId="{5CB2F5A5-0311-41BD-9AA3-1D3B6D762670}" type="presOf" srcId="{B6AD2659-D001-42AA-91B8-AA318212EAD0}" destId="{603BA739-F0F4-4E9E-AC2A-C23F854B40FA}" srcOrd="1" destOrd="0" presId="urn:microsoft.com/office/officeart/2005/8/layout/vList4"/>
    <dgm:cxn modelId="{8D2A67C2-601B-4325-A530-00BC5A41C309}" srcId="{B78DE8CF-2792-40BA-BF45-7C3F1797F55D}" destId="{FBEFB06B-1153-4F2F-AB38-149FE5BB48E8}" srcOrd="3" destOrd="0" parTransId="{BCAE4940-2F64-45D7-8425-9C5E9CA8539B}" sibTransId="{58F233CE-2E0C-44D2-BAD7-B34D3A2C71EA}"/>
    <dgm:cxn modelId="{60F00BE6-19DF-4673-A48A-8A8A4DDB6EBA}" type="presOf" srcId="{A2CB0BB5-7855-47FE-A4D1-29D0B3C88D54}" destId="{50F286A0-931D-417B-82F7-A0C4262FC5C4}" srcOrd="0" destOrd="0" presId="urn:microsoft.com/office/officeart/2005/8/layout/vList4"/>
    <dgm:cxn modelId="{C47E08FF-F4E6-4884-99D1-892D93F3F896}" srcId="{B78DE8CF-2792-40BA-BF45-7C3F1797F55D}" destId="{B6AD2659-D001-42AA-91B8-AA318212EAD0}" srcOrd="1" destOrd="0" parTransId="{BD14FF92-DC42-48DE-9BE5-36C1251F7DA3}" sibTransId="{167E06B6-1577-4F53-8D3B-D0DF8D180500}"/>
    <dgm:cxn modelId="{349AFAFF-EDDC-40C0-8B45-6C1BEFFD7838}" type="presOf" srcId="{A2CB0BB5-7855-47FE-A4D1-29D0B3C88D54}" destId="{0A29F86B-53EC-42FC-BEF0-F7DE03FFCABA}" srcOrd="1" destOrd="0" presId="urn:microsoft.com/office/officeart/2005/8/layout/vList4"/>
    <dgm:cxn modelId="{86E5F616-C4FA-40E5-904B-8F306890D6D5}" type="presParOf" srcId="{2A144414-9D8D-4356-AD3E-FA65E4FAC828}" destId="{247ABF0B-D369-493F-ACF5-A2B2BF287ED2}" srcOrd="0" destOrd="0" presId="urn:microsoft.com/office/officeart/2005/8/layout/vList4"/>
    <dgm:cxn modelId="{20187D40-ED1D-44DA-80FC-26DFE027267C}" type="presParOf" srcId="{247ABF0B-D369-493F-ACF5-A2B2BF287ED2}" destId="{E7213728-F20D-4E9E-88A9-38E91B4817D7}" srcOrd="0" destOrd="0" presId="urn:microsoft.com/office/officeart/2005/8/layout/vList4"/>
    <dgm:cxn modelId="{11F94C55-D161-42B7-A8EB-11E040D8F2FF}" type="presParOf" srcId="{247ABF0B-D369-493F-ACF5-A2B2BF287ED2}" destId="{3B8D25EE-111A-4715-ADAC-4D122A60EEB9}" srcOrd="1" destOrd="0" presId="urn:microsoft.com/office/officeart/2005/8/layout/vList4"/>
    <dgm:cxn modelId="{29DBB3E4-BAE9-4F29-89C2-4F0B3F3EA94D}" type="presParOf" srcId="{247ABF0B-D369-493F-ACF5-A2B2BF287ED2}" destId="{113060EE-4BC3-403B-B34B-E494AC6727BA}" srcOrd="2" destOrd="0" presId="urn:microsoft.com/office/officeart/2005/8/layout/vList4"/>
    <dgm:cxn modelId="{9DB5D02D-08D1-42D5-82DF-83FFD3D86F42}" type="presParOf" srcId="{2A144414-9D8D-4356-AD3E-FA65E4FAC828}" destId="{EC5B1154-CF2E-4431-9426-635A1A3E4F04}" srcOrd="1" destOrd="0" presId="urn:microsoft.com/office/officeart/2005/8/layout/vList4"/>
    <dgm:cxn modelId="{113C1F05-60C1-458C-91DF-61384078600E}" type="presParOf" srcId="{2A144414-9D8D-4356-AD3E-FA65E4FAC828}" destId="{816960A9-C493-4153-B7A2-FD47BFE2D369}" srcOrd="2" destOrd="0" presId="urn:microsoft.com/office/officeart/2005/8/layout/vList4"/>
    <dgm:cxn modelId="{8C5A276F-9A18-400E-9000-EDD7C50847B6}" type="presParOf" srcId="{816960A9-C493-4153-B7A2-FD47BFE2D369}" destId="{30D60C9C-F93E-417F-A321-0DE11F252D16}" srcOrd="0" destOrd="0" presId="urn:microsoft.com/office/officeart/2005/8/layout/vList4"/>
    <dgm:cxn modelId="{5007328E-F4FC-4CD7-9C71-96E6C984107C}" type="presParOf" srcId="{816960A9-C493-4153-B7A2-FD47BFE2D369}" destId="{C7E6AB47-551C-4BFA-8A5E-0BB2CBD1053A}" srcOrd="1" destOrd="0" presId="urn:microsoft.com/office/officeart/2005/8/layout/vList4"/>
    <dgm:cxn modelId="{7E030303-DE5B-4CA4-ADEC-FD1AC7A13BD3}" type="presParOf" srcId="{816960A9-C493-4153-B7A2-FD47BFE2D369}" destId="{603BA739-F0F4-4E9E-AC2A-C23F854B40FA}" srcOrd="2" destOrd="0" presId="urn:microsoft.com/office/officeart/2005/8/layout/vList4"/>
    <dgm:cxn modelId="{AF8FA425-D6B3-4DFE-880A-511CCB77564C}" type="presParOf" srcId="{2A144414-9D8D-4356-AD3E-FA65E4FAC828}" destId="{E1930251-FC69-43F6-8082-42708B13836B}" srcOrd="3" destOrd="0" presId="urn:microsoft.com/office/officeart/2005/8/layout/vList4"/>
    <dgm:cxn modelId="{C74EB207-4F24-45F2-863E-52838305E23C}" type="presParOf" srcId="{2A144414-9D8D-4356-AD3E-FA65E4FAC828}" destId="{01FA96A2-D249-4AEC-8C07-1CFAA4C87C48}" srcOrd="4" destOrd="0" presId="urn:microsoft.com/office/officeart/2005/8/layout/vList4"/>
    <dgm:cxn modelId="{C567B3FC-503E-4B4B-ACF5-C2DB1A1F9E9E}" type="presParOf" srcId="{01FA96A2-D249-4AEC-8C07-1CFAA4C87C48}" destId="{50F286A0-931D-417B-82F7-A0C4262FC5C4}" srcOrd="0" destOrd="0" presId="urn:microsoft.com/office/officeart/2005/8/layout/vList4"/>
    <dgm:cxn modelId="{0B6EFF38-7DF5-44FB-9ED3-8880A65C6517}" type="presParOf" srcId="{01FA96A2-D249-4AEC-8C07-1CFAA4C87C48}" destId="{93B50E33-7226-4950-A41A-17E95DBFCD61}" srcOrd="1" destOrd="0" presId="urn:microsoft.com/office/officeart/2005/8/layout/vList4"/>
    <dgm:cxn modelId="{3B04A8A1-604B-4BC1-B11F-52BFBE9E834A}" type="presParOf" srcId="{01FA96A2-D249-4AEC-8C07-1CFAA4C87C48}" destId="{0A29F86B-53EC-42FC-BEF0-F7DE03FFCABA}" srcOrd="2" destOrd="0" presId="urn:microsoft.com/office/officeart/2005/8/layout/vList4"/>
    <dgm:cxn modelId="{75965874-5842-4F7A-A81C-89A7731E51FE}" type="presParOf" srcId="{2A144414-9D8D-4356-AD3E-FA65E4FAC828}" destId="{4CFCE98B-BF91-4A25-A53C-3E01EC3CAF99}" srcOrd="5" destOrd="0" presId="urn:microsoft.com/office/officeart/2005/8/layout/vList4"/>
    <dgm:cxn modelId="{73C0956F-4ED0-424C-8641-9E88FFEC0DF9}" type="presParOf" srcId="{2A144414-9D8D-4356-AD3E-FA65E4FAC828}" destId="{47E1B1DF-5741-4420-84C2-9545552B5423}" srcOrd="6" destOrd="0" presId="urn:microsoft.com/office/officeart/2005/8/layout/vList4"/>
    <dgm:cxn modelId="{5A13D778-40E0-427A-ACE2-394EFFA8384C}" type="presParOf" srcId="{47E1B1DF-5741-4420-84C2-9545552B5423}" destId="{59278F59-175C-437E-9E12-9922E88A9073}" srcOrd="0" destOrd="0" presId="urn:microsoft.com/office/officeart/2005/8/layout/vList4"/>
    <dgm:cxn modelId="{28851AC7-3314-4D30-AE2C-1B46944C7F22}" type="presParOf" srcId="{47E1B1DF-5741-4420-84C2-9545552B5423}" destId="{3077C2E1-5C01-40B7-AAAD-5575289B211E}" srcOrd="1" destOrd="0" presId="urn:microsoft.com/office/officeart/2005/8/layout/vList4"/>
    <dgm:cxn modelId="{C08CB344-C01A-4A00-BEBD-894214044110}" type="presParOf" srcId="{47E1B1DF-5741-4420-84C2-9545552B5423}" destId="{0FB22E84-DE38-445F-BDA2-EA175DC8D47E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C9FF99B-4EF4-412A-A2C8-D23E10A9C91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327B6B-3DE3-4246-A337-508B67A33C44}">
      <dgm:prSet phldrT="[Text]"/>
      <dgm:spPr/>
      <dgm:t>
        <a:bodyPr/>
        <a:lstStyle/>
        <a:p>
          <a:r>
            <a:rPr lang="en-US" altLang="id-ID" dirty="0">
              <a:ea typeface="ＭＳ Ｐゴシック" panose="020B0600070205080204" pitchFamily="34" charset="-128"/>
            </a:rPr>
            <a:t>Murid </a:t>
          </a:r>
          <a:r>
            <a:rPr lang="en-US" altLang="id-ID" dirty="0" err="1">
              <a:ea typeface="ＭＳ Ｐゴシック" panose="020B0600070205080204" pitchFamily="34" charset="-128"/>
            </a:rPr>
            <a:t>Parminedes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mendukung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pendapat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gurunya</a:t>
          </a:r>
          <a:endParaRPr lang="en-US" dirty="0"/>
        </a:p>
      </dgm:t>
    </dgm:pt>
    <dgm:pt modelId="{2F8F338B-0DD9-4D5A-B371-CBAF77731C20}" type="parTrans" cxnId="{79162302-B600-42B5-9A15-D1513317C29D}">
      <dgm:prSet/>
      <dgm:spPr/>
      <dgm:t>
        <a:bodyPr/>
        <a:lstStyle/>
        <a:p>
          <a:endParaRPr lang="en-US"/>
        </a:p>
      </dgm:t>
    </dgm:pt>
    <dgm:pt modelId="{E8EE7112-9AF5-4377-81AC-1654F6CD6C09}" type="sibTrans" cxnId="{79162302-B600-42B5-9A15-D1513317C29D}">
      <dgm:prSet/>
      <dgm:spPr/>
      <dgm:t>
        <a:bodyPr/>
        <a:lstStyle/>
        <a:p>
          <a:endParaRPr lang="en-US"/>
        </a:p>
      </dgm:t>
    </dgm:pt>
    <dgm:pt modelId="{52AD8896-AB85-481E-8A01-0CDE9FEF8062}">
      <dgm:prSet/>
      <dgm:spPr/>
      <dgm:t>
        <a:bodyPr/>
        <a:lstStyle/>
        <a:p>
          <a:r>
            <a:rPr lang="en-US" altLang="id-ID" i="1" dirty="0">
              <a:ea typeface="ＭＳ Ｐゴシック" panose="020B0600070205080204" pitchFamily="34" charset="-128"/>
            </a:rPr>
            <a:t>The Dichotomy</a:t>
          </a:r>
          <a:r>
            <a:rPr lang="en-US" altLang="id-ID" dirty="0">
              <a:ea typeface="ＭＳ Ｐゴシック" panose="020B0600070205080204" pitchFamily="34" charset="-128"/>
            </a:rPr>
            <a:t>:</a:t>
          </a:r>
        </a:p>
      </dgm:t>
    </dgm:pt>
    <dgm:pt modelId="{C7BAA7D9-FEF4-4319-B2F6-3E10E20C8F49}" type="parTrans" cxnId="{220526A6-6875-4B40-ACC3-E62DDFD7D24B}">
      <dgm:prSet/>
      <dgm:spPr/>
      <dgm:t>
        <a:bodyPr/>
        <a:lstStyle/>
        <a:p>
          <a:endParaRPr lang="en-US"/>
        </a:p>
      </dgm:t>
    </dgm:pt>
    <dgm:pt modelId="{199B1BDB-ECC3-44D0-90A3-30C7C26D1B93}" type="sibTrans" cxnId="{220526A6-6875-4B40-ACC3-E62DDFD7D24B}">
      <dgm:prSet/>
      <dgm:spPr/>
      <dgm:t>
        <a:bodyPr/>
        <a:lstStyle/>
        <a:p>
          <a:endParaRPr lang="en-US"/>
        </a:p>
      </dgm:t>
    </dgm:pt>
    <dgm:pt modelId="{4AC52F6C-D99A-40E1-9889-9DFC19F95673}">
      <dgm:prSet/>
      <dgm:spPr/>
      <dgm:t>
        <a:bodyPr/>
        <a:lstStyle/>
        <a:p>
          <a:r>
            <a:rPr lang="en-US" altLang="id-ID" dirty="0">
              <a:ea typeface="ＭＳ Ｐゴシック" panose="020B0600070205080204" pitchFamily="34" charset="-128"/>
            </a:rPr>
            <a:t>Kita </a:t>
          </a:r>
          <a:r>
            <a:rPr lang="en-US" altLang="id-ID" dirty="0" err="1">
              <a:ea typeface="ＭＳ Ｐゴシック" panose="020B0600070205080204" pitchFamily="34" charset="-128"/>
            </a:rPr>
            <a:t>tidak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pernah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sampai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titik</a:t>
          </a:r>
          <a:r>
            <a:rPr lang="en-US" altLang="id-ID" dirty="0">
              <a:ea typeface="ＭＳ Ｐゴシック" panose="020B0600070205080204" pitchFamily="34" charset="-128"/>
            </a:rPr>
            <a:t> B</a:t>
          </a:r>
        </a:p>
      </dgm:t>
    </dgm:pt>
    <dgm:pt modelId="{279AA2D4-D0BA-4886-A09F-F7D4F869310F}" type="parTrans" cxnId="{49212801-F1D9-41E6-8F54-2F91A6F9890F}">
      <dgm:prSet/>
      <dgm:spPr/>
      <dgm:t>
        <a:bodyPr/>
        <a:lstStyle/>
        <a:p>
          <a:endParaRPr lang="en-US"/>
        </a:p>
      </dgm:t>
    </dgm:pt>
    <dgm:pt modelId="{919B1E3A-7BA9-4217-831E-8D93406ECFF4}" type="sibTrans" cxnId="{49212801-F1D9-41E6-8F54-2F91A6F9890F}">
      <dgm:prSet/>
      <dgm:spPr/>
      <dgm:t>
        <a:bodyPr/>
        <a:lstStyle/>
        <a:p>
          <a:endParaRPr lang="en-US"/>
        </a:p>
      </dgm:t>
    </dgm:pt>
    <dgm:pt modelId="{8E32F1B5-6FD9-491A-A044-BC6375260D94}">
      <dgm:prSet/>
      <dgm:spPr/>
      <dgm:t>
        <a:bodyPr/>
        <a:lstStyle/>
        <a:p>
          <a:endParaRPr lang="en-US" altLang="id-ID" dirty="0">
            <a:ea typeface="ＭＳ Ｐゴシック" panose="020B0600070205080204" pitchFamily="34" charset="-128"/>
          </a:endParaRPr>
        </a:p>
      </dgm:t>
    </dgm:pt>
    <dgm:pt modelId="{E8EFAA9E-8E08-42B9-9FAE-541FC21B31FF}" type="parTrans" cxnId="{F3F10CFD-1D35-4642-A929-8F6F311CCFFC}">
      <dgm:prSet/>
      <dgm:spPr/>
      <dgm:t>
        <a:bodyPr/>
        <a:lstStyle/>
        <a:p>
          <a:endParaRPr lang="en-US"/>
        </a:p>
      </dgm:t>
    </dgm:pt>
    <dgm:pt modelId="{FAC57B01-E89C-4AF5-9CC4-2DA5E91488BD}" type="sibTrans" cxnId="{F3F10CFD-1D35-4642-A929-8F6F311CCFFC}">
      <dgm:prSet/>
      <dgm:spPr/>
      <dgm:t>
        <a:bodyPr/>
        <a:lstStyle/>
        <a:p>
          <a:endParaRPr lang="en-US"/>
        </a:p>
      </dgm:t>
    </dgm:pt>
    <dgm:pt modelId="{24CB2576-F183-4454-949B-6DFADCA99EF8}">
      <dgm:prSet/>
      <dgm:spPr/>
      <dgm:t>
        <a:bodyPr/>
        <a:lstStyle/>
        <a:p>
          <a:endParaRPr lang="en-US" altLang="id-ID" dirty="0">
            <a:ea typeface="ＭＳ Ｐゴシック" panose="020B0600070205080204" pitchFamily="34" charset="-128"/>
          </a:endParaRPr>
        </a:p>
      </dgm:t>
    </dgm:pt>
    <dgm:pt modelId="{ACEDEB1F-0375-429D-B1D3-DF3A548587A4}" type="parTrans" cxnId="{F12A8A9C-5B36-4334-B0D5-7883B798248D}">
      <dgm:prSet/>
      <dgm:spPr/>
      <dgm:t>
        <a:bodyPr/>
        <a:lstStyle/>
        <a:p>
          <a:endParaRPr lang="en-US"/>
        </a:p>
      </dgm:t>
    </dgm:pt>
    <dgm:pt modelId="{3F036225-2B90-4E28-B634-3863CC3C2402}" type="sibTrans" cxnId="{F12A8A9C-5B36-4334-B0D5-7883B798248D}">
      <dgm:prSet/>
      <dgm:spPr/>
      <dgm:t>
        <a:bodyPr/>
        <a:lstStyle/>
        <a:p>
          <a:endParaRPr lang="en-US"/>
        </a:p>
      </dgm:t>
    </dgm:pt>
    <dgm:pt modelId="{5360A50D-554E-4E9E-BE43-DA037B4292C1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Dengan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paradoks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bahasa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ini</a:t>
          </a:r>
          <a:r>
            <a:rPr lang="en-US" altLang="id-ID" dirty="0">
              <a:ea typeface="ＭＳ Ｐゴシック" panose="020B0600070205080204" pitchFamily="34" charset="-128"/>
            </a:rPr>
            <a:t> Zeno </a:t>
          </a:r>
          <a:r>
            <a:rPr lang="en-US" altLang="id-ID" dirty="0" err="1">
              <a:ea typeface="ＭＳ Ｐゴシック" panose="020B0600070205080204" pitchFamily="34" charset="-128"/>
            </a:rPr>
            <a:t>menunjukkan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bahwa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perubahan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itu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tidak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mungkin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DC0A0A93-DC0E-4572-931C-8E1DF81A811B}" type="parTrans" cxnId="{37C0F582-6AB3-4CA4-A1AC-AEE7F8A1BD93}">
      <dgm:prSet/>
      <dgm:spPr/>
      <dgm:t>
        <a:bodyPr/>
        <a:lstStyle/>
        <a:p>
          <a:endParaRPr lang="en-US"/>
        </a:p>
      </dgm:t>
    </dgm:pt>
    <dgm:pt modelId="{9024B540-8954-4372-BBBB-6BFAC7FBDCF8}" type="sibTrans" cxnId="{37C0F582-6AB3-4CA4-A1AC-AEE7F8A1BD93}">
      <dgm:prSet/>
      <dgm:spPr/>
      <dgm:t>
        <a:bodyPr/>
        <a:lstStyle/>
        <a:p>
          <a:endParaRPr lang="en-US"/>
        </a:p>
      </dgm:t>
    </dgm:pt>
    <dgm:pt modelId="{2142C723-2561-4D19-A9CD-E57206EC7CB3}" type="pres">
      <dgm:prSet presAssocID="{6C9FF99B-4EF4-412A-A2C8-D23E10A9C917}" presName="vert0" presStyleCnt="0">
        <dgm:presLayoutVars>
          <dgm:dir/>
          <dgm:animOne val="branch"/>
          <dgm:animLvl val="lvl"/>
        </dgm:presLayoutVars>
      </dgm:prSet>
      <dgm:spPr/>
    </dgm:pt>
    <dgm:pt modelId="{A9A6FEC2-2E46-4A45-BEF3-0F2FF9818B14}" type="pres">
      <dgm:prSet presAssocID="{EA327B6B-3DE3-4246-A337-508B67A33C44}" presName="thickLine" presStyleLbl="alignNode1" presStyleIdx="0" presStyleCnt="6"/>
      <dgm:spPr/>
    </dgm:pt>
    <dgm:pt modelId="{6B5D2AC2-1A75-455E-979F-B1B816BCEE7A}" type="pres">
      <dgm:prSet presAssocID="{EA327B6B-3DE3-4246-A337-508B67A33C44}" presName="horz1" presStyleCnt="0"/>
      <dgm:spPr/>
    </dgm:pt>
    <dgm:pt modelId="{CEC940E6-7DC7-457A-A388-5AD826B5EC51}" type="pres">
      <dgm:prSet presAssocID="{EA327B6B-3DE3-4246-A337-508B67A33C44}" presName="tx1" presStyleLbl="revTx" presStyleIdx="0" presStyleCnt="6"/>
      <dgm:spPr/>
    </dgm:pt>
    <dgm:pt modelId="{8CD2DF8E-763F-482D-907F-9ED5D7A33700}" type="pres">
      <dgm:prSet presAssocID="{EA327B6B-3DE3-4246-A337-508B67A33C44}" presName="vert1" presStyleCnt="0"/>
      <dgm:spPr/>
    </dgm:pt>
    <dgm:pt modelId="{B00761DC-E331-4138-9692-665CD6A11596}" type="pres">
      <dgm:prSet presAssocID="{52AD8896-AB85-481E-8A01-0CDE9FEF8062}" presName="thickLine" presStyleLbl="alignNode1" presStyleIdx="1" presStyleCnt="6"/>
      <dgm:spPr/>
    </dgm:pt>
    <dgm:pt modelId="{DE2C4BF7-9D88-49A1-B5F2-094A9E3010B8}" type="pres">
      <dgm:prSet presAssocID="{52AD8896-AB85-481E-8A01-0CDE9FEF8062}" presName="horz1" presStyleCnt="0"/>
      <dgm:spPr/>
    </dgm:pt>
    <dgm:pt modelId="{5F2C6A2A-FC12-41CA-A74A-4B4CC7980D6A}" type="pres">
      <dgm:prSet presAssocID="{52AD8896-AB85-481E-8A01-0CDE9FEF8062}" presName="tx1" presStyleLbl="revTx" presStyleIdx="1" presStyleCnt="6"/>
      <dgm:spPr/>
    </dgm:pt>
    <dgm:pt modelId="{C08B7FF7-A532-4DE3-860E-883F10E6474D}" type="pres">
      <dgm:prSet presAssocID="{52AD8896-AB85-481E-8A01-0CDE9FEF8062}" presName="vert1" presStyleCnt="0"/>
      <dgm:spPr/>
    </dgm:pt>
    <dgm:pt modelId="{DF39659D-FF32-479E-9891-D7008E4D72A3}" type="pres">
      <dgm:prSet presAssocID="{24CB2576-F183-4454-949B-6DFADCA99EF8}" presName="thickLine" presStyleLbl="alignNode1" presStyleIdx="2" presStyleCnt="6"/>
      <dgm:spPr/>
    </dgm:pt>
    <dgm:pt modelId="{0B2A645B-C1E7-45F8-AB70-85698F8D3C99}" type="pres">
      <dgm:prSet presAssocID="{24CB2576-F183-4454-949B-6DFADCA99EF8}" presName="horz1" presStyleCnt="0"/>
      <dgm:spPr/>
    </dgm:pt>
    <dgm:pt modelId="{4508AA69-2790-4397-9D9B-7FF21C274FED}" type="pres">
      <dgm:prSet presAssocID="{24CB2576-F183-4454-949B-6DFADCA99EF8}" presName="tx1" presStyleLbl="revTx" presStyleIdx="2" presStyleCnt="6"/>
      <dgm:spPr/>
    </dgm:pt>
    <dgm:pt modelId="{8C5F189E-6194-4BE7-9F95-84E755E7E6F6}" type="pres">
      <dgm:prSet presAssocID="{24CB2576-F183-4454-949B-6DFADCA99EF8}" presName="vert1" presStyleCnt="0"/>
      <dgm:spPr/>
    </dgm:pt>
    <dgm:pt modelId="{58B3A5D9-B8D7-4442-B3C4-9F4B96C412F6}" type="pres">
      <dgm:prSet presAssocID="{8E32F1B5-6FD9-491A-A044-BC6375260D94}" presName="thickLine" presStyleLbl="alignNode1" presStyleIdx="3" presStyleCnt="6"/>
      <dgm:spPr/>
    </dgm:pt>
    <dgm:pt modelId="{40BFD13F-6A5B-4E59-9092-0972D847C570}" type="pres">
      <dgm:prSet presAssocID="{8E32F1B5-6FD9-491A-A044-BC6375260D94}" presName="horz1" presStyleCnt="0"/>
      <dgm:spPr/>
    </dgm:pt>
    <dgm:pt modelId="{BE1A5992-BFFC-4B73-A941-97602885D9DB}" type="pres">
      <dgm:prSet presAssocID="{8E32F1B5-6FD9-491A-A044-BC6375260D94}" presName="tx1" presStyleLbl="revTx" presStyleIdx="3" presStyleCnt="6"/>
      <dgm:spPr/>
    </dgm:pt>
    <dgm:pt modelId="{4E578694-3654-46CB-90BC-AF6A3DAEF2FE}" type="pres">
      <dgm:prSet presAssocID="{8E32F1B5-6FD9-491A-A044-BC6375260D94}" presName="vert1" presStyleCnt="0"/>
      <dgm:spPr/>
    </dgm:pt>
    <dgm:pt modelId="{2C52DFD6-A9E2-4FD5-BEBB-ECBC60D14513}" type="pres">
      <dgm:prSet presAssocID="{4AC52F6C-D99A-40E1-9889-9DFC19F95673}" presName="thickLine" presStyleLbl="alignNode1" presStyleIdx="4" presStyleCnt="6"/>
      <dgm:spPr/>
    </dgm:pt>
    <dgm:pt modelId="{5FD75987-876C-40C3-ADA3-38766C59546A}" type="pres">
      <dgm:prSet presAssocID="{4AC52F6C-D99A-40E1-9889-9DFC19F95673}" presName="horz1" presStyleCnt="0"/>
      <dgm:spPr/>
    </dgm:pt>
    <dgm:pt modelId="{7F6ACD34-7331-48DE-B6A7-ACFEEAE4F00F}" type="pres">
      <dgm:prSet presAssocID="{4AC52F6C-D99A-40E1-9889-9DFC19F95673}" presName="tx1" presStyleLbl="revTx" presStyleIdx="4" presStyleCnt="6"/>
      <dgm:spPr/>
    </dgm:pt>
    <dgm:pt modelId="{E63BF91E-7672-4825-8758-AC6F83D44C65}" type="pres">
      <dgm:prSet presAssocID="{4AC52F6C-D99A-40E1-9889-9DFC19F95673}" presName="vert1" presStyleCnt="0"/>
      <dgm:spPr/>
    </dgm:pt>
    <dgm:pt modelId="{24075A15-0A2D-4917-B496-E2DBD25A1664}" type="pres">
      <dgm:prSet presAssocID="{5360A50D-554E-4E9E-BE43-DA037B4292C1}" presName="thickLine" presStyleLbl="alignNode1" presStyleIdx="5" presStyleCnt="6"/>
      <dgm:spPr/>
    </dgm:pt>
    <dgm:pt modelId="{EA245662-F28F-4D6D-AF8A-1B6669696CF8}" type="pres">
      <dgm:prSet presAssocID="{5360A50D-554E-4E9E-BE43-DA037B4292C1}" presName="horz1" presStyleCnt="0"/>
      <dgm:spPr/>
    </dgm:pt>
    <dgm:pt modelId="{32186B2C-B75B-447F-AFE7-154682887EDF}" type="pres">
      <dgm:prSet presAssocID="{5360A50D-554E-4E9E-BE43-DA037B4292C1}" presName="tx1" presStyleLbl="revTx" presStyleIdx="5" presStyleCnt="6"/>
      <dgm:spPr/>
    </dgm:pt>
    <dgm:pt modelId="{8BCA66E0-299E-4F71-9D77-EFE5087CA341}" type="pres">
      <dgm:prSet presAssocID="{5360A50D-554E-4E9E-BE43-DA037B4292C1}" presName="vert1" presStyleCnt="0"/>
      <dgm:spPr/>
    </dgm:pt>
  </dgm:ptLst>
  <dgm:cxnLst>
    <dgm:cxn modelId="{49212801-F1D9-41E6-8F54-2F91A6F9890F}" srcId="{6C9FF99B-4EF4-412A-A2C8-D23E10A9C917}" destId="{4AC52F6C-D99A-40E1-9889-9DFC19F95673}" srcOrd="4" destOrd="0" parTransId="{279AA2D4-D0BA-4886-A09F-F7D4F869310F}" sibTransId="{919B1E3A-7BA9-4217-831E-8D93406ECFF4}"/>
    <dgm:cxn modelId="{79162302-B600-42B5-9A15-D1513317C29D}" srcId="{6C9FF99B-4EF4-412A-A2C8-D23E10A9C917}" destId="{EA327B6B-3DE3-4246-A337-508B67A33C44}" srcOrd="0" destOrd="0" parTransId="{2F8F338B-0DD9-4D5A-B371-CBAF77731C20}" sibTransId="{E8EE7112-9AF5-4377-81AC-1654F6CD6C09}"/>
    <dgm:cxn modelId="{381ACD1A-F28C-4CF4-946F-D3003EA50FE2}" type="presOf" srcId="{4AC52F6C-D99A-40E1-9889-9DFC19F95673}" destId="{7F6ACD34-7331-48DE-B6A7-ACFEEAE4F00F}" srcOrd="0" destOrd="0" presId="urn:microsoft.com/office/officeart/2008/layout/LinedList"/>
    <dgm:cxn modelId="{CA0ACC61-0232-4F28-9679-C88A2124E2D7}" type="presOf" srcId="{52AD8896-AB85-481E-8A01-0CDE9FEF8062}" destId="{5F2C6A2A-FC12-41CA-A74A-4B4CC7980D6A}" srcOrd="0" destOrd="0" presId="urn:microsoft.com/office/officeart/2008/layout/LinedList"/>
    <dgm:cxn modelId="{F4770167-03B6-4F96-AFA6-F184E4027F87}" type="presOf" srcId="{24CB2576-F183-4454-949B-6DFADCA99EF8}" destId="{4508AA69-2790-4397-9D9B-7FF21C274FED}" srcOrd="0" destOrd="0" presId="urn:microsoft.com/office/officeart/2008/layout/LinedList"/>
    <dgm:cxn modelId="{E3705C52-2EE4-4650-96E4-5F7D290092E4}" type="presOf" srcId="{6C9FF99B-4EF4-412A-A2C8-D23E10A9C917}" destId="{2142C723-2561-4D19-A9CD-E57206EC7CB3}" srcOrd="0" destOrd="0" presId="urn:microsoft.com/office/officeart/2008/layout/LinedList"/>
    <dgm:cxn modelId="{37C0F582-6AB3-4CA4-A1AC-AEE7F8A1BD93}" srcId="{6C9FF99B-4EF4-412A-A2C8-D23E10A9C917}" destId="{5360A50D-554E-4E9E-BE43-DA037B4292C1}" srcOrd="5" destOrd="0" parTransId="{DC0A0A93-DC0E-4572-931C-8E1DF81A811B}" sibTransId="{9024B540-8954-4372-BBBB-6BFAC7FBDCF8}"/>
    <dgm:cxn modelId="{F12A8A9C-5B36-4334-B0D5-7883B798248D}" srcId="{6C9FF99B-4EF4-412A-A2C8-D23E10A9C917}" destId="{24CB2576-F183-4454-949B-6DFADCA99EF8}" srcOrd="2" destOrd="0" parTransId="{ACEDEB1F-0375-429D-B1D3-DF3A548587A4}" sibTransId="{3F036225-2B90-4E28-B634-3863CC3C2402}"/>
    <dgm:cxn modelId="{220526A6-6875-4B40-ACC3-E62DDFD7D24B}" srcId="{6C9FF99B-4EF4-412A-A2C8-D23E10A9C917}" destId="{52AD8896-AB85-481E-8A01-0CDE9FEF8062}" srcOrd="1" destOrd="0" parTransId="{C7BAA7D9-FEF4-4319-B2F6-3E10E20C8F49}" sibTransId="{199B1BDB-ECC3-44D0-90A3-30C7C26D1B93}"/>
    <dgm:cxn modelId="{155297AA-7183-466B-BED6-230A6EEB6A4D}" type="presOf" srcId="{EA327B6B-3DE3-4246-A337-508B67A33C44}" destId="{CEC940E6-7DC7-457A-A388-5AD826B5EC51}" srcOrd="0" destOrd="0" presId="urn:microsoft.com/office/officeart/2008/layout/LinedList"/>
    <dgm:cxn modelId="{52356FCA-CB6E-48B5-86E0-91C4D2742F31}" type="presOf" srcId="{5360A50D-554E-4E9E-BE43-DA037B4292C1}" destId="{32186B2C-B75B-447F-AFE7-154682887EDF}" srcOrd="0" destOrd="0" presId="urn:microsoft.com/office/officeart/2008/layout/LinedList"/>
    <dgm:cxn modelId="{2B99A1CE-3512-45C2-9A56-7C47245D2FBA}" type="presOf" srcId="{8E32F1B5-6FD9-491A-A044-BC6375260D94}" destId="{BE1A5992-BFFC-4B73-A941-97602885D9DB}" srcOrd="0" destOrd="0" presId="urn:microsoft.com/office/officeart/2008/layout/LinedList"/>
    <dgm:cxn modelId="{F3F10CFD-1D35-4642-A929-8F6F311CCFFC}" srcId="{6C9FF99B-4EF4-412A-A2C8-D23E10A9C917}" destId="{8E32F1B5-6FD9-491A-A044-BC6375260D94}" srcOrd="3" destOrd="0" parTransId="{E8EFAA9E-8E08-42B9-9FAE-541FC21B31FF}" sibTransId="{FAC57B01-E89C-4AF5-9CC4-2DA5E91488BD}"/>
    <dgm:cxn modelId="{F71B02BC-23FB-452D-90F4-67D4F2F7A3C6}" type="presParOf" srcId="{2142C723-2561-4D19-A9CD-E57206EC7CB3}" destId="{A9A6FEC2-2E46-4A45-BEF3-0F2FF9818B14}" srcOrd="0" destOrd="0" presId="urn:microsoft.com/office/officeart/2008/layout/LinedList"/>
    <dgm:cxn modelId="{00724AEE-CE12-48E5-9F04-EADED8A6A702}" type="presParOf" srcId="{2142C723-2561-4D19-A9CD-E57206EC7CB3}" destId="{6B5D2AC2-1A75-455E-979F-B1B816BCEE7A}" srcOrd="1" destOrd="0" presId="urn:microsoft.com/office/officeart/2008/layout/LinedList"/>
    <dgm:cxn modelId="{2B3FE67E-DCA1-4E5A-9218-3C8B25D26FD1}" type="presParOf" srcId="{6B5D2AC2-1A75-455E-979F-B1B816BCEE7A}" destId="{CEC940E6-7DC7-457A-A388-5AD826B5EC51}" srcOrd="0" destOrd="0" presId="urn:microsoft.com/office/officeart/2008/layout/LinedList"/>
    <dgm:cxn modelId="{04CCA3B9-74CE-46DA-9933-3A6444D4689B}" type="presParOf" srcId="{6B5D2AC2-1A75-455E-979F-B1B816BCEE7A}" destId="{8CD2DF8E-763F-482D-907F-9ED5D7A33700}" srcOrd="1" destOrd="0" presId="urn:microsoft.com/office/officeart/2008/layout/LinedList"/>
    <dgm:cxn modelId="{C05C3783-E3DD-418B-BDBE-08A286F812EE}" type="presParOf" srcId="{2142C723-2561-4D19-A9CD-E57206EC7CB3}" destId="{B00761DC-E331-4138-9692-665CD6A11596}" srcOrd="2" destOrd="0" presId="urn:microsoft.com/office/officeart/2008/layout/LinedList"/>
    <dgm:cxn modelId="{6F615E60-5C58-4FF5-811D-4F1A1020FAC6}" type="presParOf" srcId="{2142C723-2561-4D19-A9CD-E57206EC7CB3}" destId="{DE2C4BF7-9D88-49A1-B5F2-094A9E3010B8}" srcOrd="3" destOrd="0" presId="urn:microsoft.com/office/officeart/2008/layout/LinedList"/>
    <dgm:cxn modelId="{77077253-91D2-4C61-9D64-3E05FBEAFF2A}" type="presParOf" srcId="{DE2C4BF7-9D88-49A1-B5F2-094A9E3010B8}" destId="{5F2C6A2A-FC12-41CA-A74A-4B4CC7980D6A}" srcOrd="0" destOrd="0" presId="urn:microsoft.com/office/officeart/2008/layout/LinedList"/>
    <dgm:cxn modelId="{A6B094D7-2AD7-4132-A906-99147E13ADF8}" type="presParOf" srcId="{DE2C4BF7-9D88-49A1-B5F2-094A9E3010B8}" destId="{C08B7FF7-A532-4DE3-860E-883F10E6474D}" srcOrd="1" destOrd="0" presId="urn:microsoft.com/office/officeart/2008/layout/LinedList"/>
    <dgm:cxn modelId="{1F88895F-73EA-4BC1-A23A-C8368779EE72}" type="presParOf" srcId="{2142C723-2561-4D19-A9CD-E57206EC7CB3}" destId="{DF39659D-FF32-479E-9891-D7008E4D72A3}" srcOrd="4" destOrd="0" presId="urn:microsoft.com/office/officeart/2008/layout/LinedList"/>
    <dgm:cxn modelId="{64FA18D3-D621-4AF3-897C-367624FEBF4B}" type="presParOf" srcId="{2142C723-2561-4D19-A9CD-E57206EC7CB3}" destId="{0B2A645B-C1E7-45F8-AB70-85698F8D3C99}" srcOrd="5" destOrd="0" presId="urn:microsoft.com/office/officeart/2008/layout/LinedList"/>
    <dgm:cxn modelId="{AD7D338A-EB84-440E-864D-AC8A6675B99C}" type="presParOf" srcId="{0B2A645B-C1E7-45F8-AB70-85698F8D3C99}" destId="{4508AA69-2790-4397-9D9B-7FF21C274FED}" srcOrd="0" destOrd="0" presId="urn:microsoft.com/office/officeart/2008/layout/LinedList"/>
    <dgm:cxn modelId="{ADBDF8BD-16F9-42C6-8246-ABF0445C142A}" type="presParOf" srcId="{0B2A645B-C1E7-45F8-AB70-85698F8D3C99}" destId="{8C5F189E-6194-4BE7-9F95-84E755E7E6F6}" srcOrd="1" destOrd="0" presId="urn:microsoft.com/office/officeart/2008/layout/LinedList"/>
    <dgm:cxn modelId="{04F0EAE4-71FF-43DE-9FEA-7AC5D77ABDF3}" type="presParOf" srcId="{2142C723-2561-4D19-A9CD-E57206EC7CB3}" destId="{58B3A5D9-B8D7-4442-B3C4-9F4B96C412F6}" srcOrd="6" destOrd="0" presId="urn:microsoft.com/office/officeart/2008/layout/LinedList"/>
    <dgm:cxn modelId="{A18F3685-A153-4CC0-8542-34D882EAC3F2}" type="presParOf" srcId="{2142C723-2561-4D19-A9CD-E57206EC7CB3}" destId="{40BFD13F-6A5B-4E59-9092-0972D847C570}" srcOrd="7" destOrd="0" presId="urn:microsoft.com/office/officeart/2008/layout/LinedList"/>
    <dgm:cxn modelId="{E6C96A28-6205-496E-B687-237AF0010505}" type="presParOf" srcId="{40BFD13F-6A5B-4E59-9092-0972D847C570}" destId="{BE1A5992-BFFC-4B73-A941-97602885D9DB}" srcOrd="0" destOrd="0" presId="urn:microsoft.com/office/officeart/2008/layout/LinedList"/>
    <dgm:cxn modelId="{9321B2AD-BC78-4EB8-9278-2B2A2A20453E}" type="presParOf" srcId="{40BFD13F-6A5B-4E59-9092-0972D847C570}" destId="{4E578694-3654-46CB-90BC-AF6A3DAEF2FE}" srcOrd="1" destOrd="0" presId="urn:microsoft.com/office/officeart/2008/layout/LinedList"/>
    <dgm:cxn modelId="{75F92E35-82BB-4F83-8192-9AAFFC7F494A}" type="presParOf" srcId="{2142C723-2561-4D19-A9CD-E57206EC7CB3}" destId="{2C52DFD6-A9E2-4FD5-BEBB-ECBC60D14513}" srcOrd="8" destOrd="0" presId="urn:microsoft.com/office/officeart/2008/layout/LinedList"/>
    <dgm:cxn modelId="{D3B36D3A-2F85-4304-88B0-9DE5158B9C8F}" type="presParOf" srcId="{2142C723-2561-4D19-A9CD-E57206EC7CB3}" destId="{5FD75987-876C-40C3-ADA3-38766C59546A}" srcOrd="9" destOrd="0" presId="urn:microsoft.com/office/officeart/2008/layout/LinedList"/>
    <dgm:cxn modelId="{BF7844CA-BB6E-411E-8EBF-17222DBA77D6}" type="presParOf" srcId="{5FD75987-876C-40C3-ADA3-38766C59546A}" destId="{7F6ACD34-7331-48DE-B6A7-ACFEEAE4F00F}" srcOrd="0" destOrd="0" presId="urn:microsoft.com/office/officeart/2008/layout/LinedList"/>
    <dgm:cxn modelId="{4CE4AEC3-074C-4A50-841F-63123948FED3}" type="presParOf" srcId="{5FD75987-876C-40C3-ADA3-38766C59546A}" destId="{E63BF91E-7672-4825-8758-AC6F83D44C65}" srcOrd="1" destOrd="0" presId="urn:microsoft.com/office/officeart/2008/layout/LinedList"/>
    <dgm:cxn modelId="{EC6BF65D-ED60-4809-A26F-2746FAD5C76E}" type="presParOf" srcId="{2142C723-2561-4D19-A9CD-E57206EC7CB3}" destId="{24075A15-0A2D-4917-B496-E2DBD25A1664}" srcOrd="10" destOrd="0" presId="urn:microsoft.com/office/officeart/2008/layout/LinedList"/>
    <dgm:cxn modelId="{707BBFD9-A44D-4B8E-ADA3-38B321019B00}" type="presParOf" srcId="{2142C723-2561-4D19-A9CD-E57206EC7CB3}" destId="{EA245662-F28F-4D6D-AF8A-1B6669696CF8}" srcOrd="11" destOrd="0" presId="urn:microsoft.com/office/officeart/2008/layout/LinedList"/>
    <dgm:cxn modelId="{42C14B01-B48F-4249-BA6C-E772A9990038}" type="presParOf" srcId="{EA245662-F28F-4D6D-AF8A-1B6669696CF8}" destId="{32186B2C-B75B-447F-AFE7-154682887EDF}" srcOrd="0" destOrd="0" presId="urn:microsoft.com/office/officeart/2008/layout/LinedList"/>
    <dgm:cxn modelId="{0F99BDBA-D468-4247-8BC9-B31449C99257}" type="presParOf" srcId="{EA245662-F28F-4D6D-AF8A-1B6669696CF8}" destId="{8BCA66E0-299E-4F71-9D77-EFE5087CA341}" srcOrd="1" destOrd="0" presId="urn:microsoft.com/office/officeart/2008/layout/Lin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E956C7E-987E-4896-88DC-8FD95F12F2CE}" type="doc">
      <dgm:prSet loTypeId="urn:microsoft.com/office/officeart/2008/layout/AlternatingPictureBlocks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5A0778D-EDCA-40CE-8BAB-9D53C4DF5499}">
      <dgm:prSet phldrT="[Text]"/>
      <dgm:spPr/>
      <dgm:t>
        <a:bodyPr/>
        <a:lstStyle/>
        <a:p>
          <a:pPr algn="just"/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Semua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substansi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adalah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material, dan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elemen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dasar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dari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alam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solidFill>
                <a:schemeClr val="tx1"/>
              </a:solidFill>
              <a:ea typeface="ＭＳ Ｐゴシック" panose="020B0600070205080204" pitchFamily="34" charset="-128"/>
            </a:rPr>
            <a:t>adalah</a:t>
          </a:r>
          <a:r>
            <a:rPr lang="en-US" altLang="id-ID" dirty="0">
              <a:solidFill>
                <a:schemeClr val="tx1"/>
              </a:solidFill>
              <a:ea typeface="ＭＳ Ｐゴシック" panose="020B0600070205080204" pitchFamily="34" charset="-128"/>
            </a:rPr>
            <a:t> atom.</a:t>
          </a:r>
          <a:endParaRPr lang="en-US" dirty="0">
            <a:solidFill>
              <a:schemeClr val="tx1"/>
            </a:solidFill>
          </a:endParaRPr>
        </a:p>
      </dgm:t>
    </dgm:pt>
    <dgm:pt modelId="{BEEC563C-8A78-44BD-A4C4-516391F24780}" type="parTrans" cxnId="{28FAD130-F25C-4D82-AF8A-8329759F5742}">
      <dgm:prSet/>
      <dgm:spPr/>
      <dgm:t>
        <a:bodyPr/>
        <a:lstStyle/>
        <a:p>
          <a:endParaRPr lang="en-US"/>
        </a:p>
      </dgm:t>
    </dgm:pt>
    <dgm:pt modelId="{334ABF28-0BAC-4409-9836-28EE74DF7AD4}" type="sibTrans" cxnId="{28FAD130-F25C-4D82-AF8A-8329759F5742}">
      <dgm:prSet/>
      <dgm:spPr/>
      <dgm:t>
        <a:bodyPr/>
        <a:lstStyle/>
        <a:p>
          <a:endParaRPr lang="en-US"/>
        </a:p>
      </dgm:t>
    </dgm:pt>
    <dgm:pt modelId="{F39DAC91-EC0E-4D81-92A7-1D585A3DB15C}">
      <dgm:prSet/>
      <dgm:spPr/>
      <dgm:t>
        <a:bodyPr/>
        <a:lstStyle/>
        <a:p>
          <a:pPr algn="just"/>
          <a:r>
            <a:rPr lang="en-US" altLang="id-ID" dirty="0" err="1">
              <a:ea typeface="ＭＳ Ｐゴシック" panose="020B0600070205080204" pitchFamily="34" charset="-128"/>
            </a:rPr>
            <a:t>Semua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terjadi</a:t>
          </a:r>
          <a:r>
            <a:rPr lang="en-US" altLang="id-ID" dirty="0">
              <a:ea typeface="ＭＳ Ｐゴシック" panose="020B0600070205080204" pitchFamily="34" charset="-128"/>
            </a:rPr>
            <a:t> di </a:t>
          </a:r>
          <a:r>
            <a:rPr lang="en-US" altLang="id-ID" dirty="0" err="1">
              <a:ea typeface="ＭＳ Ｐゴシック" panose="020B0600070205080204" pitchFamily="34" charset="-128"/>
            </a:rPr>
            <a:t>alam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semesta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contohnya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perasaan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cinta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dsb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adalah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hasil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tabrakan</a:t>
          </a:r>
          <a:r>
            <a:rPr lang="en-US" altLang="id-ID" dirty="0">
              <a:ea typeface="ＭＳ Ｐゴシック" panose="020B0600070205080204" pitchFamily="34" charset="-128"/>
            </a:rPr>
            <a:t> atom-atom yang </a:t>
          </a:r>
          <a:r>
            <a:rPr lang="en-US" altLang="id-ID" dirty="0" err="1">
              <a:ea typeface="ＭＳ Ｐゴシック" panose="020B0600070205080204" pitchFamily="34" charset="-128"/>
            </a:rPr>
            <a:t>mikroskopis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B485EAC6-6C97-407B-B0FC-043A7D0320B6}" type="parTrans" cxnId="{56652DDB-CE50-4503-B951-DD22DC5B554E}">
      <dgm:prSet/>
      <dgm:spPr/>
      <dgm:t>
        <a:bodyPr/>
        <a:lstStyle/>
        <a:p>
          <a:endParaRPr lang="en-US"/>
        </a:p>
      </dgm:t>
    </dgm:pt>
    <dgm:pt modelId="{3E60AB9C-1B45-4849-AC9F-87C725AF26ED}" type="sibTrans" cxnId="{56652DDB-CE50-4503-B951-DD22DC5B554E}">
      <dgm:prSet/>
      <dgm:spPr/>
      <dgm:t>
        <a:bodyPr/>
        <a:lstStyle/>
        <a:p>
          <a:endParaRPr lang="en-US"/>
        </a:p>
      </dgm:t>
    </dgm:pt>
    <dgm:pt modelId="{C6A12A38-E6C7-46B0-A544-472F6EAF6878}" type="pres">
      <dgm:prSet presAssocID="{0E956C7E-987E-4896-88DC-8FD95F12F2CE}" presName="linearFlow" presStyleCnt="0">
        <dgm:presLayoutVars>
          <dgm:dir/>
          <dgm:resizeHandles val="exact"/>
        </dgm:presLayoutVars>
      </dgm:prSet>
      <dgm:spPr/>
    </dgm:pt>
    <dgm:pt modelId="{CA01EC3B-1B7D-4AD9-AB08-1102A85C368C}" type="pres">
      <dgm:prSet presAssocID="{55A0778D-EDCA-40CE-8BAB-9D53C4DF5499}" presName="comp" presStyleCnt="0"/>
      <dgm:spPr/>
    </dgm:pt>
    <dgm:pt modelId="{F73EB625-BDE9-404E-90D2-0994F766482E}" type="pres">
      <dgm:prSet presAssocID="{55A0778D-EDCA-40CE-8BAB-9D53C4DF5499}" presName="rect2" presStyleLbl="node1" presStyleIdx="0" presStyleCnt="2">
        <dgm:presLayoutVars>
          <dgm:bulletEnabled val="1"/>
        </dgm:presLayoutVars>
      </dgm:prSet>
      <dgm:spPr/>
    </dgm:pt>
    <dgm:pt modelId="{859ACB07-9C1A-402D-B011-04BD1AA3E2B7}" type="pres">
      <dgm:prSet presAssocID="{55A0778D-EDCA-40CE-8BAB-9D53C4DF5499}" presName="rect1" presStyleLbl="ln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Atom with solid fill"/>
        </a:ext>
      </dgm:extLst>
    </dgm:pt>
    <dgm:pt modelId="{7F1EB409-5830-4C0A-8063-BE63549499A1}" type="pres">
      <dgm:prSet presAssocID="{334ABF28-0BAC-4409-9836-28EE74DF7AD4}" presName="sibTrans" presStyleCnt="0"/>
      <dgm:spPr/>
    </dgm:pt>
    <dgm:pt modelId="{92A76724-46D1-45DF-B7FD-8C5160AF95ED}" type="pres">
      <dgm:prSet presAssocID="{F39DAC91-EC0E-4D81-92A7-1D585A3DB15C}" presName="comp" presStyleCnt="0"/>
      <dgm:spPr/>
    </dgm:pt>
    <dgm:pt modelId="{68662EA3-BB11-4C25-A54C-07CA0D2FF131}" type="pres">
      <dgm:prSet presAssocID="{F39DAC91-EC0E-4D81-92A7-1D585A3DB15C}" presName="rect2" presStyleLbl="node1" presStyleIdx="1" presStyleCnt="2">
        <dgm:presLayoutVars>
          <dgm:bulletEnabled val="1"/>
        </dgm:presLayoutVars>
      </dgm:prSet>
      <dgm:spPr/>
    </dgm:pt>
    <dgm:pt modelId="{CE20C693-7096-4EC4-BF32-08BB738321A2}" type="pres">
      <dgm:prSet presAssocID="{F39DAC91-EC0E-4D81-92A7-1D585A3DB15C}" presName="rect1" presStyleLbl="ln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Flask with solid fill"/>
        </a:ext>
      </dgm:extLst>
    </dgm:pt>
  </dgm:ptLst>
  <dgm:cxnLst>
    <dgm:cxn modelId="{0A0A5118-9E0E-4ABA-ABEE-F3DF4CF89608}" type="presOf" srcId="{F39DAC91-EC0E-4D81-92A7-1D585A3DB15C}" destId="{68662EA3-BB11-4C25-A54C-07CA0D2FF131}" srcOrd="0" destOrd="0" presId="urn:microsoft.com/office/officeart/2008/layout/AlternatingPictureBlocks"/>
    <dgm:cxn modelId="{28FAD130-F25C-4D82-AF8A-8329759F5742}" srcId="{0E956C7E-987E-4896-88DC-8FD95F12F2CE}" destId="{55A0778D-EDCA-40CE-8BAB-9D53C4DF5499}" srcOrd="0" destOrd="0" parTransId="{BEEC563C-8A78-44BD-A4C4-516391F24780}" sibTransId="{334ABF28-0BAC-4409-9836-28EE74DF7AD4}"/>
    <dgm:cxn modelId="{8AE30362-2183-4790-A575-36255AEC341B}" type="presOf" srcId="{55A0778D-EDCA-40CE-8BAB-9D53C4DF5499}" destId="{F73EB625-BDE9-404E-90D2-0994F766482E}" srcOrd="0" destOrd="0" presId="urn:microsoft.com/office/officeart/2008/layout/AlternatingPictureBlocks"/>
    <dgm:cxn modelId="{521A87AA-A438-44D4-9510-3AA87C3FF25F}" type="presOf" srcId="{0E956C7E-987E-4896-88DC-8FD95F12F2CE}" destId="{C6A12A38-E6C7-46B0-A544-472F6EAF6878}" srcOrd="0" destOrd="0" presId="urn:microsoft.com/office/officeart/2008/layout/AlternatingPictureBlocks"/>
    <dgm:cxn modelId="{56652DDB-CE50-4503-B951-DD22DC5B554E}" srcId="{0E956C7E-987E-4896-88DC-8FD95F12F2CE}" destId="{F39DAC91-EC0E-4D81-92A7-1D585A3DB15C}" srcOrd="1" destOrd="0" parTransId="{B485EAC6-6C97-407B-B0FC-043A7D0320B6}" sibTransId="{3E60AB9C-1B45-4849-AC9F-87C725AF26ED}"/>
    <dgm:cxn modelId="{381DFDAA-CE74-485B-AB15-2FCA23FFA906}" type="presParOf" srcId="{C6A12A38-E6C7-46B0-A544-472F6EAF6878}" destId="{CA01EC3B-1B7D-4AD9-AB08-1102A85C368C}" srcOrd="0" destOrd="0" presId="urn:microsoft.com/office/officeart/2008/layout/AlternatingPictureBlocks"/>
    <dgm:cxn modelId="{859772D5-B6AB-4D55-ACD0-5BF9FDD0CBDB}" type="presParOf" srcId="{CA01EC3B-1B7D-4AD9-AB08-1102A85C368C}" destId="{F73EB625-BDE9-404E-90D2-0994F766482E}" srcOrd="0" destOrd="0" presId="urn:microsoft.com/office/officeart/2008/layout/AlternatingPictureBlocks"/>
    <dgm:cxn modelId="{1FAC5150-7F12-4B96-82BD-26D1E4BF2D03}" type="presParOf" srcId="{CA01EC3B-1B7D-4AD9-AB08-1102A85C368C}" destId="{859ACB07-9C1A-402D-B011-04BD1AA3E2B7}" srcOrd="1" destOrd="0" presId="urn:microsoft.com/office/officeart/2008/layout/AlternatingPictureBlocks"/>
    <dgm:cxn modelId="{E50BEFB4-FA79-40B4-9C2B-FAC28099F952}" type="presParOf" srcId="{C6A12A38-E6C7-46B0-A544-472F6EAF6878}" destId="{7F1EB409-5830-4C0A-8063-BE63549499A1}" srcOrd="1" destOrd="0" presId="urn:microsoft.com/office/officeart/2008/layout/AlternatingPictureBlocks"/>
    <dgm:cxn modelId="{93F99E7B-D917-4342-A61C-C767817B0AE0}" type="presParOf" srcId="{C6A12A38-E6C7-46B0-A544-472F6EAF6878}" destId="{92A76724-46D1-45DF-B7FD-8C5160AF95ED}" srcOrd="2" destOrd="0" presId="urn:microsoft.com/office/officeart/2008/layout/AlternatingPictureBlocks"/>
    <dgm:cxn modelId="{A6E00FAF-B932-4C20-9D17-63888A7A9145}" type="presParOf" srcId="{92A76724-46D1-45DF-B7FD-8C5160AF95ED}" destId="{68662EA3-BB11-4C25-A54C-07CA0D2FF131}" srcOrd="0" destOrd="0" presId="urn:microsoft.com/office/officeart/2008/layout/AlternatingPictureBlocks"/>
    <dgm:cxn modelId="{0ECCA806-5B9C-4289-BEB2-8800C6820664}" type="presParOf" srcId="{92A76724-46D1-45DF-B7FD-8C5160AF95ED}" destId="{CE20C693-7096-4EC4-BF32-08BB738321A2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0AA75-A7B7-45DE-8D08-9CD303D0CDA5}">
      <dsp:nvSpPr>
        <dsp:cNvPr id="0" name=""/>
        <dsp:cNvSpPr/>
      </dsp:nvSpPr>
      <dsp:spPr>
        <a:xfrm>
          <a:off x="1099775" y="1213451"/>
          <a:ext cx="1033049" cy="1033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C1BAF-AB02-4EE1-9D97-44CBF42C0DCB}">
      <dsp:nvSpPr>
        <dsp:cNvPr id="0" name=""/>
        <dsp:cNvSpPr/>
      </dsp:nvSpPr>
      <dsp:spPr>
        <a:xfrm>
          <a:off x="140515" y="2334078"/>
          <a:ext cx="2951570" cy="442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 err="1"/>
            <a:t>Penulisan</a:t>
          </a:r>
          <a:r>
            <a:rPr lang="en-US" sz="2900" kern="1200" dirty="0"/>
            <a:t> </a:t>
          </a:r>
          <a:r>
            <a:rPr lang="en-US" sz="2900" kern="1200" dirty="0" err="1"/>
            <a:t>nama</a:t>
          </a:r>
          <a:r>
            <a:rPr lang="en-US" sz="2900" kern="1200" dirty="0"/>
            <a:t>: </a:t>
          </a:r>
        </a:p>
      </dsp:txBody>
      <dsp:txXfrm>
        <a:off x="140515" y="2334078"/>
        <a:ext cx="2951570" cy="442735"/>
      </dsp:txXfrm>
    </dsp:sp>
    <dsp:sp modelId="{D7D187FD-0930-4AC2-B433-F677130EC1D0}">
      <dsp:nvSpPr>
        <dsp:cNvPr id="0" name=""/>
        <dsp:cNvSpPr/>
      </dsp:nvSpPr>
      <dsp:spPr>
        <a:xfrm>
          <a:off x="12933" y="2755170"/>
          <a:ext cx="3206733" cy="557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/>
            <a:t>Kelas</a:t>
          </a:r>
          <a:r>
            <a:rPr lang="en-US" sz="1600" b="0" kern="1200" dirty="0"/>
            <a:t>_ 3 digit </a:t>
          </a:r>
          <a:r>
            <a:rPr lang="en-US" sz="1600" b="0" kern="1200" dirty="0" err="1"/>
            <a:t>akhir</a:t>
          </a:r>
          <a:r>
            <a:rPr lang="en-US" sz="1600" b="0" kern="1200" dirty="0"/>
            <a:t> NPM_ </a:t>
          </a:r>
          <a:r>
            <a:rPr lang="en-US" sz="1600" b="0" kern="1200" dirty="0" err="1"/>
            <a:t>nama</a:t>
          </a:r>
          <a:endParaRPr lang="en-US" sz="1600" b="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B_999_Cantika</a:t>
          </a:r>
        </a:p>
      </dsp:txBody>
      <dsp:txXfrm>
        <a:off x="12933" y="2755170"/>
        <a:ext cx="3206733" cy="557341"/>
      </dsp:txXfrm>
    </dsp:sp>
    <dsp:sp modelId="{6AD4CCCE-13BD-40AA-A7BC-1357F45B7D39}">
      <dsp:nvSpPr>
        <dsp:cNvPr id="0" name=""/>
        <dsp:cNvSpPr/>
      </dsp:nvSpPr>
      <dsp:spPr>
        <a:xfrm>
          <a:off x="5097456" y="1225146"/>
          <a:ext cx="1033049" cy="1033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52CA0-6F02-4059-BE8C-DD21FE41A9D5}">
      <dsp:nvSpPr>
        <dsp:cNvPr id="0" name=""/>
        <dsp:cNvSpPr/>
      </dsp:nvSpPr>
      <dsp:spPr>
        <a:xfrm>
          <a:off x="4138196" y="2345773"/>
          <a:ext cx="2951570" cy="442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 err="1"/>
            <a:t>Tautan</a:t>
          </a:r>
          <a:r>
            <a:rPr lang="en-US" sz="2900" kern="1200" dirty="0"/>
            <a:t> Quiz:</a:t>
          </a:r>
        </a:p>
      </dsp:txBody>
      <dsp:txXfrm>
        <a:off x="4138196" y="2345773"/>
        <a:ext cx="2951570" cy="442735"/>
      </dsp:txXfrm>
    </dsp:sp>
    <dsp:sp modelId="{F1BC45C3-8C18-4CA9-B2DF-592D17A0C8A2}">
      <dsp:nvSpPr>
        <dsp:cNvPr id="0" name=""/>
        <dsp:cNvSpPr/>
      </dsp:nvSpPr>
      <dsp:spPr>
        <a:xfrm>
          <a:off x="3736192" y="2790257"/>
          <a:ext cx="3755578" cy="510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FF0000"/>
              </a:solidFill>
            </a:rPr>
            <a:t>https://quizizz.com/join?gc=952581</a:t>
          </a:r>
          <a:r>
            <a:rPr lang="en-US" sz="1700" b="1" kern="1200" dirty="0"/>
            <a:t>Code:</a:t>
          </a:r>
          <a:endParaRPr lang="en-US" sz="1700" kern="1200" dirty="0"/>
        </a:p>
      </dsp:txBody>
      <dsp:txXfrm>
        <a:off x="3736192" y="2790257"/>
        <a:ext cx="3755578" cy="510558"/>
      </dsp:txXfrm>
    </dsp:sp>
    <dsp:sp modelId="{973D2746-FA74-46A9-9CC4-5BCD6D7C2B14}">
      <dsp:nvSpPr>
        <dsp:cNvPr id="0" name=""/>
        <dsp:cNvSpPr/>
      </dsp:nvSpPr>
      <dsp:spPr>
        <a:xfrm>
          <a:off x="8967556" y="1244639"/>
          <a:ext cx="1033049" cy="1033049"/>
        </a:xfrm>
        <a:prstGeom prst="rect">
          <a:avLst/>
        </a:prstGeom>
        <a:blipFill>
          <a:blip xmlns:r="http://schemas.openxmlformats.org/officeDocument/2006/relationships" r:embed="rId5">
            <a:duotone>
              <a:schemeClr val="accent2">
                <a:hueOff val="-14400000"/>
                <a:satOff val="-50003"/>
                <a:lumOff val="60001"/>
                <a:alphaOff val="0"/>
                <a:shade val="20000"/>
                <a:satMod val="200000"/>
              </a:schemeClr>
              <a:schemeClr val="accent2">
                <a:hueOff val="-14400000"/>
                <a:satOff val="-50003"/>
                <a:lumOff val="6000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7BB33-DDB2-40E6-A2CD-C67132E04A4E}">
      <dsp:nvSpPr>
        <dsp:cNvPr id="0" name=""/>
        <dsp:cNvSpPr/>
      </dsp:nvSpPr>
      <dsp:spPr>
        <a:xfrm>
          <a:off x="8008295" y="2365266"/>
          <a:ext cx="2951570" cy="442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/>
            <a:t>Reminder:</a:t>
          </a:r>
        </a:p>
      </dsp:txBody>
      <dsp:txXfrm>
        <a:off x="8008295" y="2365266"/>
        <a:ext cx="2951570" cy="442735"/>
      </dsp:txXfrm>
    </dsp:sp>
    <dsp:sp modelId="{68FDDDDE-4D55-4666-A9E2-67DCCCD7199E}">
      <dsp:nvSpPr>
        <dsp:cNvPr id="0" name=""/>
        <dsp:cNvSpPr/>
      </dsp:nvSpPr>
      <dsp:spPr>
        <a:xfrm>
          <a:off x="8008295" y="2848736"/>
          <a:ext cx="2951570" cy="432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Mengisi</a:t>
          </a:r>
          <a:r>
            <a:rPr lang="en-US" sz="1700" kern="1200" dirty="0"/>
            <a:t> daftar </a:t>
          </a:r>
          <a:r>
            <a:rPr lang="en-US" sz="1700" kern="1200" dirty="0" err="1"/>
            <a:t>hadir</a:t>
          </a:r>
          <a:r>
            <a:rPr lang="en-US" sz="1700" kern="1200" dirty="0"/>
            <a:t> di PACIS</a:t>
          </a:r>
        </a:p>
      </dsp:txBody>
      <dsp:txXfrm>
        <a:off x="8008295" y="2848736"/>
        <a:ext cx="2951570" cy="43258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81A10-AC93-4DAC-AB12-23F8490098D2}">
      <dsp:nvSpPr>
        <dsp:cNvPr id="0" name=""/>
        <dsp:cNvSpPr/>
      </dsp:nvSpPr>
      <dsp:spPr>
        <a:xfrm>
          <a:off x="1122172" y="229413"/>
          <a:ext cx="4268977" cy="129712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8587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</a:rPr>
            <a:t>K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ewajiban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moral</a:t>
          </a:r>
          <a:endParaRPr lang="en-US" sz="1600" kern="1200" dirty="0"/>
        </a:p>
      </dsp:txBody>
      <dsp:txXfrm>
        <a:off x="1122172" y="229413"/>
        <a:ext cx="4268977" cy="1297126"/>
      </dsp:txXfrm>
    </dsp:sp>
    <dsp:sp modelId="{EBF7CC81-3F6C-4E91-9BCD-F73C83DC64A0}">
      <dsp:nvSpPr>
        <dsp:cNvPr id="0" name=""/>
        <dsp:cNvSpPr/>
      </dsp:nvSpPr>
      <dsp:spPr>
        <a:xfrm>
          <a:off x="1008309" y="42050"/>
          <a:ext cx="907988" cy="13619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F7D37A-BDD9-4084-9DD8-149DCDF67334}">
      <dsp:nvSpPr>
        <dsp:cNvPr id="0" name=""/>
        <dsp:cNvSpPr/>
      </dsp:nvSpPr>
      <dsp:spPr>
        <a:xfrm>
          <a:off x="5695512" y="229413"/>
          <a:ext cx="4268977" cy="129712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8587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>
              <a:ea typeface="ＭＳ Ｐゴシック" panose="020B0600070205080204" pitchFamily="34" charset="-128"/>
              <a:sym typeface="Wingdings" panose="05000000000000000000" pitchFamily="2" charset="2"/>
            </a:rPr>
            <a:t>Metode dilema: </a:t>
          </a:r>
          <a:endParaRPr lang="en-US" altLang="id-ID" sz="1600" kern="1200" dirty="0">
            <a:ea typeface="ＭＳ Ｐゴシック" panose="020B0600070205080204" pitchFamily="34" charset="-128"/>
            <a:sym typeface="Wingdings" panose="05000000000000000000" pitchFamily="2" charset="2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Apakah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dosen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melarang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mencontek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salah,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ataukah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salah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dosen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melarang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?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id-ID" sz="1100" kern="1200" dirty="0">
            <a:ea typeface="ＭＳ Ｐゴシック" panose="020B0600070205080204" pitchFamily="34" charset="-128"/>
            <a:sym typeface="Wingdings" panose="05000000000000000000" pitchFamily="2" charset="2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Apakah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kebaikan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baik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Tuhan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menyukainya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,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atau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Tuhan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menyukai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1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baik</a:t>
          </a:r>
          <a:r>
            <a:rPr lang="en-US" altLang="id-ID" sz="11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?</a:t>
          </a:r>
        </a:p>
      </dsp:txBody>
      <dsp:txXfrm>
        <a:off x="5695512" y="229413"/>
        <a:ext cx="4268977" cy="1297126"/>
      </dsp:txXfrm>
    </dsp:sp>
    <dsp:sp modelId="{2509EBD4-E5AD-4D01-8DC9-6EC908363523}">
      <dsp:nvSpPr>
        <dsp:cNvPr id="0" name=""/>
        <dsp:cNvSpPr/>
      </dsp:nvSpPr>
      <dsp:spPr>
        <a:xfrm>
          <a:off x="5581649" y="42050"/>
          <a:ext cx="907988" cy="13619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753D3D-D77B-4FE7-9620-11171F0ABD42}">
      <dsp:nvSpPr>
        <dsp:cNvPr id="0" name=""/>
        <dsp:cNvSpPr/>
      </dsp:nvSpPr>
      <dsp:spPr>
        <a:xfrm>
          <a:off x="1122172" y="1862351"/>
          <a:ext cx="4268977" cy="129712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8587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>
              <a:ea typeface="ＭＳ Ｐゴシック" panose="020B0600070205080204" pitchFamily="34" charset="-128"/>
              <a:sym typeface="Wingdings" panose="05000000000000000000" pitchFamily="2" charset="2"/>
            </a:rPr>
            <a:t>Kita memiliki kapabilitas untuk membedakan yang baik dan yang buruk.</a:t>
          </a:r>
          <a:endParaRPr lang="en-US" altLang="id-ID" sz="1600" kern="12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sp:txBody>
      <dsp:txXfrm>
        <a:off x="1122172" y="1862351"/>
        <a:ext cx="4268977" cy="1297126"/>
      </dsp:txXfrm>
    </dsp:sp>
    <dsp:sp modelId="{9A90983E-8A2B-402F-A0BB-7850E8A79726}">
      <dsp:nvSpPr>
        <dsp:cNvPr id="0" name=""/>
        <dsp:cNvSpPr/>
      </dsp:nvSpPr>
      <dsp:spPr>
        <a:xfrm>
          <a:off x="1008309" y="1674988"/>
          <a:ext cx="907988" cy="13619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4591BF-9511-4C5F-8C97-D25AA297EE2F}">
      <dsp:nvSpPr>
        <dsp:cNvPr id="0" name=""/>
        <dsp:cNvSpPr/>
      </dsp:nvSpPr>
      <dsp:spPr>
        <a:xfrm>
          <a:off x="5695512" y="1862351"/>
          <a:ext cx="4268977" cy="129712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8587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>
              <a:ea typeface="ＭＳ Ｐゴシック" panose="020B0600070205080204" pitchFamily="34" charset="-128"/>
              <a:sym typeface="Wingdings" panose="05000000000000000000" pitchFamily="2" charset="2"/>
            </a:rPr>
            <a:t>Sesuatu memiliki kriteria sendiri agar menjadi baik/buruk</a:t>
          </a:r>
          <a:endParaRPr lang="en-US" altLang="id-ID" sz="1600" kern="12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sp:txBody>
      <dsp:txXfrm>
        <a:off x="5695512" y="1862351"/>
        <a:ext cx="4268977" cy="1297126"/>
      </dsp:txXfrm>
    </dsp:sp>
    <dsp:sp modelId="{C65F838F-BF9E-42D7-9B06-E83A1B540F24}">
      <dsp:nvSpPr>
        <dsp:cNvPr id="0" name=""/>
        <dsp:cNvSpPr/>
      </dsp:nvSpPr>
      <dsp:spPr>
        <a:xfrm>
          <a:off x="5581649" y="1674988"/>
          <a:ext cx="907988" cy="136198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2C86CA-A5EF-4A1D-9851-298989273BEB}">
      <dsp:nvSpPr>
        <dsp:cNvPr id="0" name=""/>
        <dsp:cNvSpPr/>
      </dsp:nvSpPr>
      <dsp:spPr>
        <a:xfrm>
          <a:off x="3408842" y="3495289"/>
          <a:ext cx="4268977" cy="129712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8587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Hal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ini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tidak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bisa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diajarkan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karena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tidak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mudah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untuk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diajarkan</a:t>
          </a:r>
          <a:endParaRPr lang="en-US" altLang="id-ID" sz="1600" kern="12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sp:txBody>
      <dsp:txXfrm>
        <a:off x="3408842" y="3495289"/>
        <a:ext cx="4268977" cy="1297126"/>
      </dsp:txXfrm>
    </dsp:sp>
    <dsp:sp modelId="{77762C9A-7163-4269-9B56-E30040C26AAF}">
      <dsp:nvSpPr>
        <dsp:cNvPr id="0" name=""/>
        <dsp:cNvSpPr/>
      </dsp:nvSpPr>
      <dsp:spPr>
        <a:xfrm>
          <a:off x="3294979" y="3307926"/>
          <a:ext cx="907988" cy="136198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282ED-0EC4-4D4D-A6DC-64695DE5DC1F}">
      <dsp:nvSpPr>
        <dsp:cNvPr id="0" name=""/>
        <dsp:cNvSpPr/>
      </dsp:nvSpPr>
      <dsp:spPr>
        <a:xfrm>
          <a:off x="10234" y="939768"/>
          <a:ext cx="5207021" cy="32140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3000" b="-3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3A57AE-9D43-4370-936C-FAB51541F049}">
      <dsp:nvSpPr>
        <dsp:cNvPr id="0" name=""/>
        <dsp:cNvSpPr/>
      </dsp:nvSpPr>
      <dsp:spPr>
        <a:xfrm>
          <a:off x="223535" y="1139966"/>
          <a:ext cx="5162852" cy="3179556"/>
        </a:xfrm>
        <a:prstGeom prst="rect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89606-51E1-448C-86EE-2BE864FD60BD}">
      <dsp:nvSpPr>
        <dsp:cNvPr id="0" name=""/>
        <dsp:cNvSpPr/>
      </dsp:nvSpPr>
      <dsp:spPr>
        <a:xfrm>
          <a:off x="0" y="447209"/>
          <a:ext cx="5207021" cy="473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0" rIns="91440" bIns="3048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400" b="1" kern="1200" dirty="0">
              <a:ea typeface="ＭＳ Ｐゴシック" panose="020B0600070205080204" pitchFamily="34" charset="-128"/>
            </a:rPr>
            <a:t>Plato</a:t>
          </a:r>
          <a:endParaRPr lang="en-US" altLang="id-ID" sz="1600" b="1" kern="1200" dirty="0">
            <a:ea typeface="ＭＳ Ｐゴシック" panose="020B0600070205080204" pitchFamily="34" charset="-128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600" kern="1200" dirty="0">
              <a:ea typeface="ＭＳ Ｐゴシック" panose="020B0600070205080204" pitchFamily="34" charset="-128"/>
            </a:rPr>
            <a:t>What is virtue? (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keutamaan</a:t>
          </a:r>
          <a:r>
            <a:rPr lang="en-US" altLang="id-ID" sz="1600" kern="1200" dirty="0">
              <a:ea typeface="ＭＳ Ｐゴシック" panose="020B0600070205080204" pitchFamily="34" charset="-128"/>
            </a:rPr>
            <a:t>/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kebajikan</a:t>
          </a:r>
          <a:r>
            <a:rPr lang="en-US" altLang="id-ID" sz="1600" kern="1200" dirty="0">
              <a:ea typeface="ＭＳ Ｐゴシック" panose="020B0600070205080204" pitchFamily="34" charset="-128"/>
            </a:rPr>
            <a:t>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id-ID" sz="1600" kern="1200" dirty="0">
            <a:ea typeface="ＭＳ Ｐゴシック" panose="020B0600070205080204" pitchFamily="34" charset="-128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600" kern="1200" dirty="0" err="1">
              <a:ea typeface="ＭＳ Ｐゴシック" panose="020B0600070205080204" pitchFamily="34" charset="-128"/>
            </a:rPr>
            <a:t>Apakah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kebajikan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berasal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hasrat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kita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berbuat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baik</a:t>
          </a:r>
          <a:r>
            <a:rPr lang="en-US" altLang="id-ID" sz="1600" kern="1200" dirty="0">
              <a:ea typeface="ＭＳ Ｐゴシック" panose="020B0600070205080204" pitchFamily="34" charset="-128"/>
            </a:rPr>
            <a:t>?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600" kern="1200" dirty="0">
              <a:ea typeface="ＭＳ Ｐゴシック" panose="020B0600070205080204" pitchFamily="34" charset="-128"/>
            </a:rPr>
            <a:t>Jika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iya</a:t>
          </a:r>
          <a:r>
            <a:rPr lang="en-US" altLang="id-ID" sz="1600" kern="1200" dirty="0">
              <a:ea typeface="ＭＳ Ｐゴシック" panose="020B0600070205080204" pitchFamily="34" charset="-128"/>
            </a:rPr>
            <a:t>,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mengapa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kebajikan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manusia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bervariasi</a:t>
          </a:r>
          <a:r>
            <a:rPr lang="en-US" altLang="id-ID" sz="1600" kern="1200" dirty="0">
              <a:ea typeface="ＭＳ Ｐゴシック" panose="020B0600070205080204" pitchFamily="34" charset="-128"/>
            </a:rPr>
            <a:t>?</a:t>
          </a:r>
          <a:endParaRPr lang="en-US" sz="1600" kern="1200" dirty="0"/>
        </a:p>
      </dsp:txBody>
      <dsp:txXfrm>
        <a:off x="0" y="447209"/>
        <a:ext cx="5207021" cy="47397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DBEC1-1C0B-42C4-BB26-B9B6E1D52A3A}">
      <dsp:nvSpPr>
        <dsp:cNvPr id="0" name=""/>
        <dsp:cNvSpPr/>
      </dsp:nvSpPr>
      <dsp:spPr>
        <a:xfrm>
          <a:off x="0" y="684"/>
          <a:ext cx="567803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76469B-8D6C-49F4-98EC-40210D90E4E0}">
      <dsp:nvSpPr>
        <dsp:cNvPr id="0" name=""/>
        <dsp:cNvSpPr/>
      </dsp:nvSpPr>
      <dsp:spPr>
        <a:xfrm>
          <a:off x="0" y="684"/>
          <a:ext cx="5678033" cy="80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>
              <a:ea typeface="ＭＳ Ｐゴシック" panose="020B0600070205080204" pitchFamily="34" charset="-128"/>
            </a:rPr>
            <a:t>Kebajikan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bukan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berasal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hasrat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melainkan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pengetahuan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tentang</a:t>
          </a:r>
          <a:r>
            <a:rPr lang="en-US" altLang="id-ID" sz="16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baik</a:t>
          </a:r>
          <a:r>
            <a:rPr lang="en-US" altLang="id-ID" sz="1600" kern="1200" dirty="0">
              <a:ea typeface="ＭＳ Ｐゴシック" panose="020B0600070205080204" pitchFamily="34" charset="-128"/>
            </a:rPr>
            <a:t> dan yang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buruk</a:t>
          </a:r>
          <a:endParaRPr lang="en-US" sz="1600" kern="1200" dirty="0"/>
        </a:p>
      </dsp:txBody>
      <dsp:txXfrm>
        <a:off x="0" y="684"/>
        <a:ext cx="5678033" cy="801070"/>
      </dsp:txXfrm>
    </dsp:sp>
    <dsp:sp modelId="{50038624-EA40-4743-9D4A-9D3BB071F104}">
      <dsp:nvSpPr>
        <dsp:cNvPr id="0" name=""/>
        <dsp:cNvSpPr/>
      </dsp:nvSpPr>
      <dsp:spPr>
        <a:xfrm>
          <a:off x="0" y="801755"/>
          <a:ext cx="567803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21410B-234A-4141-95EB-A09132862C52}">
      <dsp:nvSpPr>
        <dsp:cNvPr id="0" name=""/>
        <dsp:cNvSpPr/>
      </dsp:nvSpPr>
      <dsp:spPr>
        <a:xfrm>
          <a:off x="0" y="801755"/>
          <a:ext cx="5678033" cy="80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>
              <a:ea typeface="ＭＳ Ｐゴシック" panose="020B0600070205080204" pitchFamily="34" charset="-128"/>
            </a:rPr>
            <a:t>Dari mana kita mendapatkan pengetahuan tersebut? (epistemologi)</a:t>
          </a:r>
          <a:endParaRPr lang="en-US" altLang="id-ID" sz="1600" kern="1200" dirty="0">
            <a:ea typeface="ＭＳ Ｐゴシック" panose="020B0600070205080204" pitchFamily="34" charset="-128"/>
          </a:endParaRPr>
        </a:p>
      </dsp:txBody>
      <dsp:txXfrm>
        <a:off x="0" y="801755"/>
        <a:ext cx="5678033" cy="801070"/>
      </dsp:txXfrm>
    </dsp:sp>
    <dsp:sp modelId="{AD99B7E3-CC46-48A3-A559-AADB1A411793}">
      <dsp:nvSpPr>
        <dsp:cNvPr id="0" name=""/>
        <dsp:cNvSpPr/>
      </dsp:nvSpPr>
      <dsp:spPr>
        <a:xfrm>
          <a:off x="0" y="1602826"/>
          <a:ext cx="567803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33D3C-C795-4F8E-A9C4-3DACA69C26AE}">
      <dsp:nvSpPr>
        <dsp:cNvPr id="0" name=""/>
        <dsp:cNvSpPr/>
      </dsp:nvSpPr>
      <dsp:spPr>
        <a:xfrm>
          <a:off x="0" y="1602826"/>
          <a:ext cx="5678033" cy="80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</a:rPr>
            <a:t>Apakah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kita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mempelajari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sesuatu</a:t>
          </a:r>
          <a:r>
            <a:rPr lang="en-US" altLang="id-ID" sz="16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belum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kita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ketahui</a:t>
          </a:r>
          <a:r>
            <a:rPr lang="en-US" altLang="id-ID" sz="1600" kern="1200" dirty="0">
              <a:ea typeface="ＭＳ Ｐゴシック" panose="020B0600070205080204" pitchFamily="34" charset="-128"/>
            </a:rPr>
            <a:t>,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mempelajari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sesuatu</a:t>
          </a:r>
          <a:r>
            <a:rPr lang="en-US" altLang="id-ID" sz="16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sebenarnya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telah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kita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ketahui</a:t>
          </a:r>
          <a:r>
            <a:rPr lang="en-US" altLang="id-ID" sz="1600" kern="1200" dirty="0">
              <a:ea typeface="ＭＳ Ｐゴシック" panose="020B0600070205080204" pitchFamily="34" charset="-128"/>
            </a:rPr>
            <a:t>?</a:t>
          </a:r>
        </a:p>
      </dsp:txBody>
      <dsp:txXfrm>
        <a:off x="0" y="1602826"/>
        <a:ext cx="5678033" cy="801070"/>
      </dsp:txXfrm>
    </dsp:sp>
    <dsp:sp modelId="{25A53B76-F7E4-4842-B262-2E5EC93A01FF}">
      <dsp:nvSpPr>
        <dsp:cNvPr id="0" name=""/>
        <dsp:cNvSpPr/>
      </dsp:nvSpPr>
      <dsp:spPr>
        <a:xfrm>
          <a:off x="0" y="2403897"/>
          <a:ext cx="567803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50348-FA28-4964-A617-783C98C90EF2}">
      <dsp:nvSpPr>
        <dsp:cNvPr id="0" name=""/>
        <dsp:cNvSpPr/>
      </dsp:nvSpPr>
      <dsp:spPr>
        <a:xfrm>
          <a:off x="0" y="2403897"/>
          <a:ext cx="5678033" cy="80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</a:rPr>
            <a:t>Metode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rekoleksi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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bahwa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sebelumnya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pernah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hidup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di dunia ide,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tapi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melupakannya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maka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perlu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untuk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mengingat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kembali</a:t>
          </a:r>
          <a:endParaRPr lang="en-US" sz="1600" kern="1200" dirty="0"/>
        </a:p>
      </dsp:txBody>
      <dsp:txXfrm>
        <a:off x="0" y="2403897"/>
        <a:ext cx="5678033" cy="801070"/>
      </dsp:txXfrm>
    </dsp:sp>
    <dsp:sp modelId="{6CD97531-B938-4888-B56A-AB6A12B72B37}">
      <dsp:nvSpPr>
        <dsp:cNvPr id="0" name=""/>
        <dsp:cNvSpPr/>
      </dsp:nvSpPr>
      <dsp:spPr>
        <a:xfrm>
          <a:off x="0" y="3204967"/>
          <a:ext cx="567803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B2FE0-483F-425E-BC8B-EF0C99F86BAF}">
      <dsp:nvSpPr>
        <dsp:cNvPr id="0" name=""/>
        <dsp:cNvSpPr/>
      </dsp:nvSpPr>
      <dsp:spPr>
        <a:xfrm>
          <a:off x="0" y="3204967"/>
          <a:ext cx="5678033" cy="80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Pengetahuan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berasal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dari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dunia ide</a:t>
          </a:r>
        </a:p>
      </dsp:txBody>
      <dsp:txXfrm>
        <a:off x="0" y="3204967"/>
        <a:ext cx="5678033" cy="801070"/>
      </dsp:txXfrm>
    </dsp:sp>
    <dsp:sp modelId="{9D2455AB-AB4B-4B99-94DD-7A6827F7FE18}">
      <dsp:nvSpPr>
        <dsp:cNvPr id="0" name=""/>
        <dsp:cNvSpPr/>
      </dsp:nvSpPr>
      <dsp:spPr>
        <a:xfrm>
          <a:off x="0" y="4006038"/>
          <a:ext cx="567803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8A9D7-96C6-4141-A6A0-DDA4529BF027}">
      <dsp:nvSpPr>
        <dsp:cNvPr id="0" name=""/>
        <dsp:cNvSpPr/>
      </dsp:nvSpPr>
      <dsp:spPr>
        <a:xfrm>
          <a:off x="0" y="4006038"/>
          <a:ext cx="5678033" cy="80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Rekoleksi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bisa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diajarkan</a:t>
          </a:r>
          <a:endParaRPr lang="en-US" altLang="id-ID" sz="1600" kern="12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sp:txBody>
      <dsp:txXfrm>
        <a:off x="0" y="4006038"/>
        <a:ext cx="5678033" cy="801070"/>
      </dsp:txXfrm>
    </dsp:sp>
    <dsp:sp modelId="{3F4C53CA-8856-4268-ACAC-31BEED309F53}">
      <dsp:nvSpPr>
        <dsp:cNvPr id="0" name=""/>
        <dsp:cNvSpPr/>
      </dsp:nvSpPr>
      <dsp:spPr>
        <a:xfrm>
          <a:off x="0" y="4807109"/>
          <a:ext cx="567803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A1590-D228-4650-9AFA-DC7BAFCF5D1E}">
      <dsp:nvSpPr>
        <dsp:cNvPr id="0" name=""/>
        <dsp:cNvSpPr/>
      </dsp:nvSpPr>
      <dsp:spPr>
        <a:xfrm>
          <a:off x="0" y="4807109"/>
          <a:ext cx="5678033" cy="80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>
              <a:ea typeface="ＭＳ Ｐゴシック" panose="020B0600070205080204" pitchFamily="34" charset="-128"/>
            </a:rPr>
            <a:t>Plato mendirikan </a:t>
          </a:r>
          <a:r>
            <a:rPr lang="en-US" altLang="id-ID" sz="1600" i="1" kern="1200">
              <a:ea typeface="ＭＳ Ｐゴシック" panose="020B0600070205080204" pitchFamily="34" charset="-128"/>
            </a:rPr>
            <a:t>Academia</a:t>
          </a:r>
          <a:r>
            <a:rPr lang="en-US" altLang="id-ID" sz="1600" kern="1200">
              <a:ea typeface="ＭＳ Ｐゴシック" panose="020B0600070205080204" pitchFamily="34" charset="-128"/>
            </a:rPr>
            <a:t> yang pertama</a:t>
          </a:r>
          <a:endParaRPr lang="en-US" altLang="id-ID" sz="1600" kern="1200" dirty="0">
            <a:ea typeface="ＭＳ Ｐゴシック" panose="020B0600070205080204" pitchFamily="34" charset="-128"/>
          </a:endParaRPr>
        </a:p>
      </dsp:txBody>
      <dsp:txXfrm>
        <a:off x="0" y="4807109"/>
        <a:ext cx="5678033" cy="80107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56A116-D8B4-4C86-97AD-9432E6E1EF77}">
      <dsp:nvSpPr>
        <dsp:cNvPr id="0" name=""/>
        <dsp:cNvSpPr/>
      </dsp:nvSpPr>
      <dsp:spPr>
        <a:xfrm rot="5400000">
          <a:off x="-415937" y="1740434"/>
          <a:ext cx="1846994" cy="22349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24CA0-76F7-47BA-8795-CB09C4E38F23}">
      <dsp:nvSpPr>
        <dsp:cNvPr id="0" name=""/>
        <dsp:cNvSpPr/>
      </dsp:nvSpPr>
      <dsp:spPr>
        <a:xfrm>
          <a:off x="3195" y="553179"/>
          <a:ext cx="2483237" cy="14899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Berbeda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gurunya</a:t>
          </a:r>
          <a:r>
            <a:rPr lang="en-US" altLang="id-ID" sz="1800" kern="1200" dirty="0">
              <a:ea typeface="ＭＳ Ｐゴシック" panose="020B0600070205080204" pitchFamily="34" charset="-128"/>
            </a:rPr>
            <a:t>, Plato,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Aristotles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menolak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bahwa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pengetahuan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berasal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800" kern="1200" dirty="0">
              <a:ea typeface="ＭＳ Ｐゴシック" panose="020B0600070205080204" pitchFamily="34" charset="-128"/>
            </a:rPr>
            <a:t> dunia ide.</a:t>
          </a:r>
          <a:endParaRPr lang="en-US" sz="1800" kern="1200" dirty="0"/>
        </a:p>
      </dsp:txBody>
      <dsp:txXfrm>
        <a:off x="46834" y="596818"/>
        <a:ext cx="2395959" cy="1402664"/>
      </dsp:txXfrm>
    </dsp:sp>
    <dsp:sp modelId="{C3679371-FD62-4E69-83FF-5FE6B3044E69}">
      <dsp:nvSpPr>
        <dsp:cNvPr id="0" name=""/>
        <dsp:cNvSpPr/>
      </dsp:nvSpPr>
      <dsp:spPr>
        <a:xfrm rot="7092">
          <a:off x="515273" y="2675050"/>
          <a:ext cx="3298192" cy="223491"/>
        </a:xfrm>
        <a:prstGeom prst="rect">
          <a:avLst/>
        </a:prstGeom>
        <a:solidFill>
          <a:schemeClr val="accent2">
            <a:hueOff val="-14400000"/>
            <a:satOff val="-50003"/>
            <a:lumOff val="600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3BAA52-4A38-4DEA-BF62-3CE757CD0A77}">
      <dsp:nvSpPr>
        <dsp:cNvPr id="0" name=""/>
        <dsp:cNvSpPr/>
      </dsp:nvSpPr>
      <dsp:spPr>
        <a:xfrm>
          <a:off x="3195" y="2415608"/>
          <a:ext cx="2483237" cy="1489942"/>
        </a:xfrm>
        <a:prstGeom prst="roundRect">
          <a:avLst>
            <a:gd name="adj" fmla="val 10000"/>
          </a:avLst>
        </a:prstGeom>
        <a:solidFill>
          <a:schemeClr val="accent2">
            <a:hueOff val="-7200000"/>
            <a:satOff val="-25001"/>
            <a:lumOff val="3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Mengedepankan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pengamatan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indrawi</a:t>
          </a:r>
          <a:endParaRPr lang="en-US" altLang="id-ID" sz="1800" kern="1200" dirty="0">
            <a:ea typeface="ＭＳ Ｐゴシック" panose="020B0600070205080204" pitchFamily="34" charset="-128"/>
          </a:endParaRPr>
        </a:p>
      </dsp:txBody>
      <dsp:txXfrm>
        <a:off x="46834" y="2459247"/>
        <a:ext cx="2395959" cy="1402664"/>
      </dsp:txXfrm>
    </dsp:sp>
    <dsp:sp modelId="{9A9491B6-BABE-4769-9CC5-51118B45F940}">
      <dsp:nvSpPr>
        <dsp:cNvPr id="0" name=""/>
        <dsp:cNvSpPr/>
      </dsp:nvSpPr>
      <dsp:spPr>
        <a:xfrm>
          <a:off x="3309098" y="2014590"/>
          <a:ext cx="2483237" cy="2329719"/>
        </a:xfrm>
        <a:prstGeom prst="roundRect">
          <a:avLst>
            <a:gd name="adj" fmla="val 10000"/>
          </a:avLst>
        </a:prstGeom>
        <a:solidFill>
          <a:schemeClr val="accent2">
            <a:hueOff val="-14400000"/>
            <a:satOff val="-50003"/>
            <a:lumOff val="6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Bertujuan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menyatukan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semua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pengetahuan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di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dalam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sebuah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sistem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pemikiran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yang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koheren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dengan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membangun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sebuah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metodologi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yang </a:t>
          </a:r>
          <a:r>
            <a:rPr lang="en-US" altLang="id-ID" sz="18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disebut</a:t>
          </a:r>
          <a:r>
            <a:rPr lang="en-US" altLang="id-ID" sz="18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LOGIKA</a:t>
          </a:r>
        </a:p>
      </dsp:txBody>
      <dsp:txXfrm>
        <a:off x="3377333" y="2082825"/>
        <a:ext cx="2346767" cy="219324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4D610B-EC55-4A5B-BF6A-CBB55567EE7A}">
      <dsp:nvSpPr>
        <dsp:cNvPr id="0" name=""/>
        <dsp:cNvSpPr/>
      </dsp:nvSpPr>
      <dsp:spPr>
        <a:xfrm>
          <a:off x="0" y="141448"/>
          <a:ext cx="5389562" cy="187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altLang="id-ID" sz="4000" b="1" kern="1200" dirty="0">
              <a:ea typeface="ＭＳ Ｐゴシック" panose="020B0600070205080204" pitchFamily="34" charset="-128"/>
            </a:rPr>
            <a:t>GROUP DISCUSSION</a:t>
          </a:r>
          <a:endParaRPr lang="en-US" sz="4000" b="1" kern="1200" dirty="0"/>
        </a:p>
      </dsp:txBody>
      <dsp:txXfrm>
        <a:off x="0" y="141448"/>
        <a:ext cx="5389562" cy="1872000"/>
      </dsp:txXfrm>
    </dsp:sp>
    <dsp:sp modelId="{35B7E74F-2E38-471B-A097-E1A32FECD603}">
      <dsp:nvSpPr>
        <dsp:cNvPr id="0" name=""/>
        <dsp:cNvSpPr/>
      </dsp:nvSpPr>
      <dsp:spPr>
        <a:xfrm>
          <a:off x="0" y="2013448"/>
          <a:ext cx="5389562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altLang="id-ID" sz="2400" kern="1200" dirty="0">
              <a:ea typeface="ＭＳ Ｐゴシック" panose="020B0600070205080204" pitchFamily="34" charset="-128"/>
            </a:rPr>
            <a:t>Aristotle’s 4 causes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400" kern="1200" dirty="0">
              <a:ea typeface="ＭＳ Ｐゴシック" panose="020B0600070205080204" pitchFamily="34" charset="-128"/>
            </a:rPr>
            <a:t>What is Rationalism v. Empiricism (provide example &amp; mention the respective leading scholars)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400" kern="1200" dirty="0">
              <a:ea typeface="ＭＳ Ｐゴシック" panose="020B0600070205080204" pitchFamily="34" charset="-128"/>
            </a:rPr>
            <a:t>Immanuel Kant’s reconciliation of Rationalism &amp; Empiricism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400" kern="1200" dirty="0">
              <a:ea typeface="ＭＳ Ｐゴシック" panose="020B0600070205080204" pitchFamily="34" charset="-128"/>
            </a:rPr>
            <a:t>A posteriori &amp; a priori</a:t>
          </a:r>
        </a:p>
      </dsp:txBody>
      <dsp:txXfrm>
        <a:off x="0" y="2013448"/>
        <a:ext cx="5389562" cy="28548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52A140-62C2-492A-BEFB-6F263E900F72}">
      <dsp:nvSpPr>
        <dsp:cNvPr id="0" name=""/>
        <dsp:cNvSpPr/>
      </dsp:nvSpPr>
      <dsp:spPr>
        <a:xfrm rot="16200000">
          <a:off x="-77461" y="1596320"/>
          <a:ext cx="3380239" cy="2065684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120650" rIns="108585" bIns="12065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900" kern="1200" dirty="0" err="1">
              <a:ea typeface="ＭＳ Ｐゴシック" panose="020B0600070205080204" pitchFamily="34" charset="-128"/>
            </a:rPr>
            <a:t>Mengasumsikan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bahwa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pengetahuan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teoritis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bisa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didapatkan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apa</a:t>
          </a:r>
          <a:r>
            <a:rPr lang="en-US" altLang="id-ID" sz="19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telah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kita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ketahui</a:t>
          </a:r>
          <a:endParaRPr lang="en-US" sz="1900" kern="1200" dirty="0"/>
        </a:p>
      </dsp:txBody>
      <dsp:txXfrm rot="5400000">
        <a:off x="680674" y="1039900"/>
        <a:ext cx="1964827" cy="3178525"/>
      </dsp:txXfrm>
    </dsp:sp>
    <dsp:sp modelId="{951F4166-8893-4FF0-A797-BDF19AC05630}">
      <dsp:nvSpPr>
        <dsp:cNvPr id="0" name=""/>
        <dsp:cNvSpPr/>
      </dsp:nvSpPr>
      <dsp:spPr>
        <a:xfrm rot="5400000">
          <a:off x="2082021" y="1596320"/>
          <a:ext cx="3380239" cy="2065684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3311089"/>
            <a:satOff val="-20638"/>
            <a:lumOff val="9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585" tIns="120650" rIns="72390" bIns="12065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900" kern="1200">
              <a:ea typeface="ＭＳ Ｐゴシック" panose="020B0600070205080204" pitchFamily="34" charset="-128"/>
            </a:rPr>
            <a:t>Menggunakan metode silogisme, sebuah deduksi menuju kebenaran baru dari prinsip-prinsip yang telah diketahui benar</a:t>
          </a:r>
          <a:endParaRPr lang="en-US" altLang="id-ID" sz="1900" kern="1200" dirty="0">
            <a:ea typeface="ＭＳ Ｐゴシック" panose="020B0600070205080204" pitchFamily="34" charset="-128"/>
          </a:endParaRPr>
        </a:p>
      </dsp:txBody>
      <dsp:txXfrm rot="-5400000">
        <a:off x="2739299" y="1039900"/>
        <a:ext cx="1964827" cy="3178525"/>
      </dsp:txXfrm>
    </dsp:sp>
    <dsp:sp modelId="{D6BB7B7B-EC1B-4609-8D50-339891521485}">
      <dsp:nvSpPr>
        <dsp:cNvPr id="0" name=""/>
        <dsp:cNvSpPr/>
      </dsp:nvSpPr>
      <dsp:spPr>
        <a:xfrm>
          <a:off x="1612447" y="0"/>
          <a:ext cx="2159483" cy="2159378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DF7EFF-E4B9-40B4-8C93-D934E75B2237}">
      <dsp:nvSpPr>
        <dsp:cNvPr id="0" name=""/>
        <dsp:cNvSpPr/>
      </dsp:nvSpPr>
      <dsp:spPr>
        <a:xfrm rot="10800000">
          <a:off x="1612447" y="3098421"/>
          <a:ext cx="2159483" cy="2159378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E0267-CC77-419F-AF0E-3EAEAC2BDE96}">
      <dsp:nvSpPr>
        <dsp:cNvPr id="0" name=""/>
        <dsp:cNvSpPr/>
      </dsp:nvSpPr>
      <dsp:spPr>
        <a:xfrm>
          <a:off x="896" y="1491255"/>
          <a:ext cx="2436155" cy="2436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3600" b="1" kern="1200" dirty="0">
              <a:solidFill>
                <a:schemeClr val="accent3"/>
              </a:solidFill>
              <a:ea typeface="ＭＳ Ｐゴシック" panose="020B0600070205080204" pitchFamily="34" charset="-128"/>
            </a:rPr>
            <a:t>Four Causes </a:t>
          </a:r>
          <a:r>
            <a:rPr lang="en-US" altLang="id-ID" sz="1800" kern="1200" dirty="0">
              <a:ea typeface="ＭＳ Ｐゴシック" panose="020B0600070205080204" pitchFamily="34" charset="-128"/>
            </a:rPr>
            <a:t>(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prinsip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kecukupan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alasan</a:t>
          </a:r>
          <a:r>
            <a:rPr lang="en-US" altLang="id-ID" sz="1800" kern="1200" dirty="0">
              <a:ea typeface="ＭＳ Ｐゴシック" panose="020B0600070205080204" pitchFamily="34" charset="-128"/>
            </a:rPr>
            <a:t>)</a:t>
          </a:r>
          <a:endParaRPr lang="en-US" sz="2600" kern="1200" dirty="0"/>
        </a:p>
      </dsp:txBody>
      <dsp:txXfrm>
        <a:off x="357663" y="1848022"/>
        <a:ext cx="1722621" cy="1722621"/>
      </dsp:txXfrm>
    </dsp:sp>
    <dsp:sp modelId="{5BAFF9BB-30C9-42BC-A170-063DB09EA767}">
      <dsp:nvSpPr>
        <dsp:cNvPr id="0" name=""/>
        <dsp:cNvSpPr/>
      </dsp:nvSpPr>
      <dsp:spPr>
        <a:xfrm rot="17393884">
          <a:off x="1942095" y="1700766"/>
          <a:ext cx="172002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002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E81BB-F889-48CE-8E2C-EA1985F593A2}">
      <dsp:nvSpPr>
        <dsp:cNvPr id="0" name=""/>
        <dsp:cNvSpPr/>
      </dsp:nvSpPr>
      <dsp:spPr>
        <a:xfrm>
          <a:off x="3094814" y="892095"/>
          <a:ext cx="284752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BAF05A-795A-48FE-B0D1-397AE062C8E3}">
      <dsp:nvSpPr>
        <dsp:cNvPr id="0" name=""/>
        <dsp:cNvSpPr/>
      </dsp:nvSpPr>
      <dsp:spPr>
        <a:xfrm>
          <a:off x="3379566" y="286349"/>
          <a:ext cx="2019153" cy="12114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900" kern="1200">
              <a:ea typeface="ＭＳ Ｐゴシック" panose="020B0600070205080204" pitchFamily="34" charset="-128"/>
            </a:rPr>
            <a:t>Material cause</a:t>
          </a:r>
          <a:endParaRPr lang="en-US" altLang="id-ID" sz="2900" kern="1200" dirty="0">
            <a:ea typeface="ＭＳ Ｐゴシック" panose="020B0600070205080204" pitchFamily="34" charset="-128"/>
          </a:endParaRPr>
        </a:p>
      </dsp:txBody>
      <dsp:txXfrm>
        <a:off x="3379566" y="286349"/>
        <a:ext cx="2019153" cy="1211492"/>
      </dsp:txXfrm>
    </dsp:sp>
    <dsp:sp modelId="{5CBE6090-4308-4D93-B1DE-945FF5E831C8}">
      <dsp:nvSpPr>
        <dsp:cNvPr id="0" name=""/>
        <dsp:cNvSpPr/>
      </dsp:nvSpPr>
      <dsp:spPr>
        <a:xfrm rot="19041445">
          <a:off x="2404194" y="2373144"/>
          <a:ext cx="7958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9583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E9306C-A7BE-4156-96D5-FAEE38133360}">
      <dsp:nvSpPr>
        <dsp:cNvPr id="0" name=""/>
        <dsp:cNvSpPr/>
      </dsp:nvSpPr>
      <dsp:spPr>
        <a:xfrm>
          <a:off x="3094814" y="2103587"/>
          <a:ext cx="284752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FC4E8B-DD92-4340-992A-AD593CFE2FB7}">
      <dsp:nvSpPr>
        <dsp:cNvPr id="0" name=""/>
        <dsp:cNvSpPr/>
      </dsp:nvSpPr>
      <dsp:spPr>
        <a:xfrm>
          <a:off x="3379566" y="1497841"/>
          <a:ext cx="2019153" cy="12114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900" kern="1200">
              <a:ea typeface="ＭＳ Ｐゴシック" panose="020B0600070205080204" pitchFamily="34" charset="-128"/>
            </a:rPr>
            <a:t>Formal cause</a:t>
          </a:r>
          <a:endParaRPr lang="en-US" altLang="id-ID" sz="2900" kern="1200" dirty="0">
            <a:ea typeface="ＭＳ Ｐゴシック" panose="020B0600070205080204" pitchFamily="34" charset="-128"/>
          </a:endParaRPr>
        </a:p>
      </dsp:txBody>
      <dsp:txXfrm>
        <a:off x="3379566" y="1497841"/>
        <a:ext cx="2019153" cy="1211492"/>
      </dsp:txXfrm>
    </dsp:sp>
    <dsp:sp modelId="{EC10E30A-BE81-45BF-B42F-E00B1B85495B}">
      <dsp:nvSpPr>
        <dsp:cNvPr id="0" name=""/>
        <dsp:cNvSpPr/>
      </dsp:nvSpPr>
      <dsp:spPr>
        <a:xfrm rot="2558555">
          <a:off x="2404194" y="3045522"/>
          <a:ext cx="7958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9583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F93E3D-5388-483E-86C2-672638FC1388}">
      <dsp:nvSpPr>
        <dsp:cNvPr id="0" name=""/>
        <dsp:cNvSpPr/>
      </dsp:nvSpPr>
      <dsp:spPr>
        <a:xfrm>
          <a:off x="3094814" y="3315079"/>
          <a:ext cx="284752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00132F-5513-4F43-A14A-CBFDC8493FD6}">
      <dsp:nvSpPr>
        <dsp:cNvPr id="0" name=""/>
        <dsp:cNvSpPr/>
      </dsp:nvSpPr>
      <dsp:spPr>
        <a:xfrm>
          <a:off x="3379566" y="2709333"/>
          <a:ext cx="2019153" cy="12114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900" kern="1200">
              <a:ea typeface="ＭＳ Ｐゴシック" panose="020B0600070205080204" pitchFamily="34" charset="-128"/>
            </a:rPr>
            <a:t>Efficient cause</a:t>
          </a:r>
          <a:endParaRPr lang="en-US" altLang="id-ID" sz="2900" kern="1200" dirty="0">
            <a:ea typeface="ＭＳ Ｐゴシック" panose="020B0600070205080204" pitchFamily="34" charset="-128"/>
          </a:endParaRPr>
        </a:p>
      </dsp:txBody>
      <dsp:txXfrm>
        <a:off x="3379566" y="2709333"/>
        <a:ext cx="2019153" cy="1211492"/>
      </dsp:txXfrm>
    </dsp:sp>
    <dsp:sp modelId="{D8FA16FD-AF44-4187-B5FB-577AD4CCEBB5}">
      <dsp:nvSpPr>
        <dsp:cNvPr id="0" name=""/>
        <dsp:cNvSpPr/>
      </dsp:nvSpPr>
      <dsp:spPr>
        <a:xfrm rot="4206116">
          <a:off x="1942095" y="3717900"/>
          <a:ext cx="172002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002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22221A-CFC5-4C65-B94F-5A304B604C08}">
      <dsp:nvSpPr>
        <dsp:cNvPr id="0" name=""/>
        <dsp:cNvSpPr/>
      </dsp:nvSpPr>
      <dsp:spPr>
        <a:xfrm>
          <a:off x="3094814" y="4526571"/>
          <a:ext cx="284752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5CF3DF-71B3-4D74-9408-2183F93529CB}">
      <dsp:nvSpPr>
        <dsp:cNvPr id="0" name=""/>
        <dsp:cNvSpPr/>
      </dsp:nvSpPr>
      <dsp:spPr>
        <a:xfrm>
          <a:off x="3379566" y="3920825"/>
          <a:ext cx="2019153" cy="12114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900" kern="1200">
              <a:ea typeface="ＭＳ Ｐゴシック" panose="020B0600070205080204" pitchFamily="34" charset="-128"/>
            </a:rPr>
            <a:t>Final cause</a:t>
          </a:r>
          <a:endParaRPr lang="en-US" altLang="id-ID" sz="2900" kern="1200" dirty="0">
            <a:ea typeface="ＭＳ Ｐゴシック" panose="020B0600070205080204" pitchFamily="34" charset="-128"/>
          </a:endParaRPr>
        </a:p>
      </dsp:txBody>
      <dsp:txXfrm>
        <a:off x="3379566" y="3920825"/>
        <a:ext cx="2019153" cy="121149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4E511-D730-4F9C-9027-D68E7FD9026D}">
      <dsp:nvSpPr>
        <dsp:cNvPr id="0" name=""/>
        <dsp:cNvSpPr/>
      </dsp:nvSpPr>
      <dsp:spPr>
        <a:xfrm>
          <a:off x="144766" y="1575"/>
          <a:ext cx="4549345" cy="45493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946F6AA-6A27-4C8F-B618-97417B0AD26E}">
      <dsp:nvSpPr>
        <dsp:cNvPr id="0" name=""/>
        <dsp:cNvSpPr/>
      </dsp:nvSpPr>
      <dsp:spPr>
        <a:xfrm>
          <a:off x="359971" y="192648"/>
          <a:ext cx="818882" cy="81888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0682C4A-4386-47A8-9577-AD8C5D010C3B}">
      <dsp:nvSpPr>
        <dsp:cNvPr id="0" name=""/>
        <dsp:cNvSpPr/>
      </dsp:nvSpPr>
      <dsp:spPr>
        <a:xfrm>
          <a:off x="769412" y="192648"/>
          <a:ext cx="4380133" cy="818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1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Empat</a:t>
          </a:r>
          <a:r>
            <a:rPr lang="en-US" altLang="id-ID" sz="21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hukum</a:t>
          </a:r>
          <a:r>
            <a:rPr lang="en-US" altLang="id-ID" sz="21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pemikiran</a:t>
          </a:r>
          <a:r>
            <a:rPr lang="en-US" altLang="id-ID" sz="21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filsafat</a:t>
          </a:r>
          <a:endParaRPr lang="en-US" sz="2100" kern="1200" dirty="0"/>
        </a:p>
      </dsp:txBody>
      <dsp:txXfrm>
        <a:off x="769412" y="192648"/>
        <a:ext cx="4380133" cy="818882"/>
      </dsp:txXfrm>
    </dsp:sp>
    <dsp:sp modelId="{EA3C4C9A-5B7B-49E7-A109-DFACF83DC2A6}">
      <dsp:nvSpPr>
        <dsp:cNvPr id="0" name=""/>
        <dsp:cNvSpPr/>
      </dsp:nvSpPr>
      <dsp:spPr>
        <a:xfrm>
          <a:off x="769412" y="1011530"/>
          <a:ext cx="4380133" cy="7614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Terima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kebenaran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hanya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jika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tidak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diragukan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lagi</a:t>
          </a:r>
          <a:endParaRPr lang="en-US" altLang="id-ID" sz="1600" kern="1200" dirty="0">
            <a:ea typeface="ＭＳ Ｐゴシック" panose="020B0600070205080204" pitchFamily="34" charset="-128"/>
            <a:cs typeface="Arial" panose="020B0604020202020204" pitchFamily="34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id-ID" sz="1600" kern="1200" dirty="0">
            <a:ea typeface="ＭＳ Ｐゴシック" panose="020B0600070205080204" pitchFamily="34" charset="-128"/>
            <a:cs typeface="Arial" panose="020B0604020202020204" pitchFamily="34" charset="0"/>
          </a:endParaRPr>
        </a:p>
      </dsp:txBody>
      <dsp:txXfrm>
        <a:off x="769412" y="1011530"/>
        <a:ext cx="4380133" cy="761491"/>
      </dsp:txXfrm>
    </dsp:sp>
    <dsp:sp modelId="{E7859364-D999-414B-B3B2-D5234B13097F}">
      <dsp:nvSpPr>
        <dsp:cNvPr id="0" name=""/>
        <dsp:cNvSpPr/>
      </dsp:nvSpPr>
      <dsp:spPr>
        <a:xfrm>
          <a:off x="769412" y="1773022"/>
          <a:ext cx="80994" cy="809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05C75F8-92DC-42D6-B6B7-1EE633066349}">
      <dsp:nvSpPr>
        <dsp:cNvPr id="0" name=""/>
        <dsp:cNvSpPr/>
      </dsp:nvSpPr>
      <dsp:spPr>
        <a:xfrm>
          <a:off x="769412" y="1854016"/>
          <a:ext cx="4380133" cy="7614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Pisahkan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pertanyaan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menjadi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bagian-bagian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mudah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dikelola</a:t>
          </a:r>
          <a:endParaRPr lang="en-US" altLang="id-ID" sz="1600" kern="1200" dirty="0">
            <a:ea typeface="ＭＳ Ｐゴシック" panose="020B0600070205080204" pitchFamily="34" charset="-128"/>
            <a:cs typeface="Arial" panose="020B0604020202020204" pitchFamily="34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id-ID" sz="1600" kern="1200" dirty="0">
            <a:ea typeface="ＭＳ Ｐゴシック" panose="020B0600070205080204" pitchFamily="34" charset="-128"/>
            <a:cs typeface="Arial" panose="020B0604020202020204" pitchFamily="34" charset="0"/>
          </a:endParaRPr>
        </a:p>
      </dsp:txBody>
      <dsp:txXfrm>
        <a:off x="769412" y="1854016"/>
        <a:ext cx="4380133" cy="761491"/>
      </dsp:txXfrm>
    </dsp:sp>
    <dsp:sp modelId="{7E06DFA9-29EA-4B85-B21A-0E6A68D403A6}">
      <dsp:nvSpPr>
        <dsp:cNvPr id="0" name=""/>
        <dsp:cNvSpPr/>
      </dsp:nvSpPr>
      <dsp:spPr>
        <a:xfrm>
          <a:off x="769412" y="2615508"/>
          <a:ext cx="80994" cy="809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CC4C594-12C9-4371-A54D-746A4172C54F}">
      <dsp:nvSpPr>
        <dsp:cNvPr id="0" name=""/>
        <dsp:cNvSpPr/>
      </dsp:nvSpPr>
      <dsp:spPr>
        <a:xfrm>
          <a:off x="769412" y="2696502"/>
          <a:ext cx="4380133" cy="7614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Mulai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dari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pertanyaan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yang paling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sederhana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menuju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ke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lebih</a:t>
          </a:r>
          <a:r>
            <a:rPr lang="en-US" altLang="id-ID" sz="16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kompleks</a:t>
          </a:r>
          <a:endParaRPr lang="en-US" altLang="id-ID" sz="1600" kern="1200" dirty="0">
            <a:ea typeface="ＭＳ Ｐゴシック" panose="020B0600070205080204" pitchFamily="34" charset="-128"/>
            <a:cs typeface="Arial" panose="020B0604020202020204" pitchFamily="34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id-ID" sz="1600" kern="1200" dirty="0">
            <a:ea typeface="ＭＳ Ｐゴシック" panose="020B0600070205080204" pitchFamily="34" charset="-128"/>
            <a:cs typeface="Arial" panose="020B0604020202020204" pitchFamily="34" charset="0"/>
          </a:endParaRPr>
        </a:p>
      </dsp:txBody>
      <dsp:txXfrm>
        <a:off x="769412" y="2696502"/>
        <a:ext cx="4380133" cy="761491"/>
      </dsp:txXfrm>
    </dsp:sp>
    <dsp:sp modelId="{D1E912F3-9D41-49AE-BF9D-0A9F17A4D445}">
      <dsp:nvSpPr>
        <dsp:cNvPr id="0" name=""/>
        <dsp:cNvSpPr/>
      </dsp:nvSpPr>
      <dsp:spPr>
        <a:xfrm>
          <a:off x="769412" y="3457994"/>
          <a:ext cx="80994" cy="809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F6848E8-A709-4134-BDF2-2F58B03CAA78}">
      <dsp:nvSpPr>
        <dsp:cNvPr id="0" name=""/>
        <dsp:cNvSpPr/>
      </dsp:nvSpPr>
      <dsp:spPr>
        <a:xfrm>
          <a:off x="769412" y="3538988"/>
          <a:ext cx="4380133" cy="465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>
              <a:ea typeface="ＭＳ Ｐゴシック" panose="020B0600070205080204" pitchFamily="34" charset="-128"/>
              <a:cs typeface="Arial" panose="020B0604020202020204" pitchFamily="34" charset="0"/>
            </a:rPr>
            <a:t>Periksa kembali dengan berulang-ulang untuk mendapatkan keseluruhan argumen</a:t>
          </a:r>
          <a:endParaRPr lang="en-US" altLang="id-ID" sz="1600" kern="1200" dirty="0">
            <a:ea typeface="ＭＳ Ｐゴシック" panose="020B0600070205080204" pitchFamily="34" charset="-128"/>
            <a:cs typeface="Arial" panose="020B0604020202020204" pitchFamily="34" charset="0"/>
          </a:endParaRPr>
        </a:p>
      </dsp:txBody>
      <dsp:txXfrm>
        <a:off x="769412" y="3538988"/>
        <a:ext cx="4380133" cy="465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DA78B-6A41-4204-9FD7-1DD8675F982B}">
      <dsp:nvSpPr>
        <dsp:cNvPr id="0" name=""/>
        <dsp:cNvSpPr/>
      </dsp:nvSpPr>
      <dsp:spPr>
        <a:xfrm>
          <a:off x="3641" y="1407265"/>
          <a:ext cx="1862539" cy="47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Paradigma</a:t>
          </a:r>
          <a:endParaRPr lang="en-US" sz="2400" kern="1200" dirty="0"/>
        </a:p>
      </dsp:txBody>
      <dsp:txXfrm>
        <a:off x="3641" y="1407265"/>
        <a:ext cx="1862539" cy="475200"/>
      </dsp:txXfrm>
    </dsp:sp>
    <dsp:sp modelId="{81C19F3D-874B-4D1D-95A1-AA3D44842FBB}">
      <dsp:nvSpPr>
        <dsp:cNvPr id="0" name=""/>
        <dsp:cNvSpPr/>
      </dsp:nvSpPr>
      <dsp:spPr>
        <a:xfrm>
          <a:off x="1866180" y="1065715"/>
          <a:ext cx="372507" cy="1158299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5A7010-3A5C-486B-81F6-EDEC556F2CD4}">
      <dsp:nvSpPr>
        <dsp:cNvPr id="0" name=""/>
        <dsp:cNvSpPr/>
      </dsp:nvSpPr>
      <dsp:spPr>
        <a:xfrm>
          <a:off x="2387691" y="1065715"/>
          <a:ext cx="5066106" cy="115829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400" kern="1200" dirty="0" err="1">
              <a:ea typeface="ＭＳ Ｐゴシック" panose="020B0600070205080204" pitchFamily="34" charset="-128"/>
            </a:rPr>
            <a:t>titik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berdiri</a:t>
          </a:r>
          <a:r>
            <a:rPr lang="en-US" altLang="id-ID" sz="2400" kern="1200" dirty="0">
              <a:ea typeface="ＭＳ Ｐゴシック" panose="020B0600070205080204" pitchFamily="34" charset="-128"/>
            </a:rPr>
            <a:t>,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menekankan</a:t>
          </a:r>
          <a:r>
            <a:rPr lang="en-US" altLang="id-ID" sz="2400" kern="1200" dirty="0">
              <a:ea typeface="ＭＳ Ｐゴシック" panose="020B0600070205080204" pitchFamily="34" charset="-128"/>
            </a:rPr>
            <a:t> pada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posisi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filosofis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seseorang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sebuah</a:t>
          </a:r>
          <a:r>
            <a:rPr lang="en-US" altLang="id-ID" sz="2400" kern="1200" dirty="0"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ea typeface="ＭＳ Ｐゴシック" panose="020B0600070205080204" pitchFamily="34" charset="-128"/>
            </a:rPr>
            <a:t>pemikiran</a:t>
          </a:r>
          <a:endParaRPr lang="en-US" sz="2400" kern="1200" dirty="0"/>
        </a:p>
      </dsp:txBody>
      <dsp:txXfrm>
        <a:off x="2387691" y="1065715"/>
        <a:ext cx="5066106" cy="1158299"/>
      </dsp:txXfrm>
    </dsp:sp>
    <dsp:sp modelId="{A1F1A399-9BA7-472C-98DA-643728D63499}">
      <dsp:nvSpPr>
        <dsp:cNvPr id="0" name=""/>
        <dsp:cNvSpPr/>
      </dsp:nvSpPr>
      <dsp:spPr>
        <a:xfrm>
          <a:off x="3641" y="2651965"/>
          <a:ext cx="1862539" cy="47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Perspektif</a:t>
          </a:r>
          <a:endParaRPr lang="en-US" sz="2400" kern="1200" dirty="0"/>
        </a:p>
      </dsp:txBody>
      <dsp:txXfrm>
        <a:off x="3641" y="2651965"/>
        <a:ext cx="1862539" cy="475200"/>
      </dsp:txXfrm>
    </dsp:sp>
    <dsp:sp modelId="{68445E7A-E788-4569-9DD3-BA58E547FEC0}">
      <dsp:nvSpPr>
        <dsp:cNvPr id="0" name=""/>
        <dsp:cNvSpPr/>
      </dsp:nvSpPr>
      <dsp:spPr>
        <a:xfrm>
          <a:off x="1866180" y="2310415"/>
          <a:ext cx="372507" cy="1158299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BD4CA-A4AA-4AA7-B99C-88B205A7D2E4}">
      <dsp:nvSpPr>
        <dsp:cNvPr id="0" name=""/>
        <dsp:cNvSpPr/>
      </dsp:nvSpPr>
      <dsp:spPr>
        <a:xfrm>
          <a:off x="2387691" y="2310415"/>
          <a:ext cx="5066106" cy="1158299"/>
        </a:xfrm>
        <a:prstGeom prst="rect">
          <a:avLst/>
        </a:prstGeom>
        <a:solidFill>
          <a:schemeClr val="accent4">
            <a:hueOff val="11142974"/>
            <a:satOff val="39624"/>
            <a:lumOff val="8960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sudut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pandang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atau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cara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pandang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seseorang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atau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pemikiran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terhadap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suatu</a:t>
          </a:r>
          <a:r>
            <a:rPr lang="en-US" altLang="id-ID" sz="24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4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hal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387691" y="2310415"/>
        <a:ext cx="5066106" cy="11582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D461C8-8E24-431B-A1EB-9CF9E827F38C}">
      <dsp:nvSpPr>
        <dsp:cNvPr id="0" name=""/>
        <dsp:cNvSpPr/>
      </dsp:nvSpPr>
      <dsp:spPr>
        <a:xfrm rot="16200000">
          <a:off x="-1322930" y="2382466"/>
          <a:ext cx="3530251" cy="746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58622" bIns="0" numCol="1" spcCol="1270" anchor="t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FILSAFAT</a:t>
          </a:r>
        </a:p>
      </dsp:txBody>
      <dsp:txXfrm>
        <a:off x="-1322930" y="2382466"/>
        <a:ext cx="3530251" cy="746783"/>
      </dsp:txXfrm>
    </dsp:sp>
    <dsp:sp modelId="{A413927B-02A6-4617-988C-916EC967284A}">
      <dsp:nvSpPr>
        <dsp:cNvPr id="0" name=""/>
        <dsp:cNvSpPr/>
      </dsp:nvSpPr>
      <dsp:spPr>
        <a:xfrm>
          <a:off x="815587" y="990733"/>
          <a:ext cx="4132352" cy="3530251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658622" rIns="135128" bIns="135128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 dirty="0" err="1">
              <a:ea typeface="ＭＳ Ｐゴシック" panose="020B0600070205080204" pitchFamily="34" charset="-128"/>
            </a:rPr>
            <a:t>Pemikiran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abstrak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tentang</a:t>
          </a:r>
          <a:r>
            <a:rPr lang="en-US" altLang="id-ID" sz="1500" kern="1200" dirty="0">
              <a:ea typeface="ＭＳ Ｐゴシック" panose="020B0600070205080204" pitchFamily="34" charset="-128"/>
            </a:rPr>
            <a:t> dunia dan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kehidupan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manusia</a:t>
          </a:r>
          <a:r>
            <a:rPr lang="en-US" altLang="id-ID" sz="15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sebenarnya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muncul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pertama</a:t>
          </a:r>
          <a:r>
            <a:rPr lang="en-US" altLang="id-ID" sz="1500" kern="1200" dirty="0">
              <a:ea typeface="ＭＳ Ｐゴシック" panose="020B0600070205080204" pitchFamily="34" charset="-128"/>
            </a:rPr>
            <a:t> kali pada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abad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ke</a:t>
          </a:r>
          <a:r>
            <a:rPr lang="en-US" altLang="id-ID" sz="1500" kern="1200" dirty="0">
              <a:ea typeface="ＭＳ Ｐゴシック" panose="020B0600070205080204" pitchFamily="34" charset="-128"/>
            </a:rPr>
            <a:t> 6 SM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id-ID" sz="1500" kern="1200" dirty="0">
            <a:ea typeface="ＭＳ Ｐゴシック" panose="020B0600070205080204" pitchFamily="34" charset="-128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 dirty="0" err="1">
              <a:ea typeface="ＭＳ Ｐゴシック" panose="020B0600070205080204" pitchFamily="34" charset="-128"/>
            </a:rPr>
            <a:t>Tujuannya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untuk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melampaui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takhayul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untuk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menuju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sebuah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penjelasan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rasional</a:t>
          </a:r>
          <a:endParaRPr lang="en-US" altLang="id-ID" sz="1500" kern="1200" dirty="0">
            <a:ea typeface="ＭＳ Ｐゴシック" panose="020B0600070205080204" pitchFamily="34" charset="-128"/>
          </a:endParaRPr>
        </a:p>
      </dsp:txBody>
      <dsp:txXfrm>
        <a:off x="815587" y="990733"/>
        <a:ext cx="4132352" cy="3530251"/>
      </dsp:txXfrm>
    </dsp:sp>
    <dsp:sp modelId="{A7B9E166-3675-4644-AA6A-F6EB6C207C91}">
      <dsp:nvSpPr>
        <dsp:cNvPr id="0" name=""/>
        <dsp:cNvSpPr/>
      </dsp:nvSpPr>
      <dsp:spPr>
        <a:xfrm>
          <a:off x="68803" y="4978"/>
          <a:ext cx="1493567" cy="1493567"/>
        </a:xfrm>
        <a:prstGeom prst="rect">
          <a:avLst/>
        </a:prstGeom>
        <a:blipFill>
          <a:blip xmlns:r="http://schemas.openxmlformats.org/officeDocument/2006/relationships" r:embed="rId1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122766-50DC-4361-AE03-B78FA7B52DAD}">
      <dsp:nvSpPr>
        <dsp:cNvPr id="0" name=""/>
        <dsp:cNvSpPr/>
      </dsp:nvSpPr>
      <dsp:spPr>
        <a:xfrm rot="16200000">
          <a:off x="4633126" y="2382466"/>
          <a:ext cx="3530251" cy="746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58622" bIns="0" numCol="1" spcCol="1270" anchor="t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KARAKTERISTIK</a:t>
          </a:r>
        </a:p>
      </dsp:txBody>
      <dsp:txXfrm>
        <a:off x="4633126" y="2382466"/>
        <a:ext cx="3530251" cy="746783"/>
      </dsp:txXfrm>
    </dsp:sp>
    <dsp:sp modelId="{BF6CD4C7-F2A5-4BB1-83AE-50C5C6F17056}">
      <dsp:nvSpPr>
        <dsp:cNvPr id="0" name=""/>
        <dsp:cNvSpPr/>
      </dsp:nvSpPr>
      <dsp:spPr>
        <a:xfrm>
          <a:off x="6771644" y="990733"/>
          <a:ext cx="4132352" cy="3530251"/>
        </a:xfrm>
        <a:prstGeom prst="rect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658622" rIns="135128" bIns="135128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 dirty="0" err="1">
              <a:ea typeface="ＭＳ Ｐゴシック" panose="020B0600070205080204" pitchFamily="34" charset="-128"/>
            </a:rPr>
            <a:t>Pemikiran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Spekulatif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endParaRPr lang="en-US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usaha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untuk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memahami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kehidupan</a:t>
          </a:r>
          <a:endParaRPr lang="en-US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 dirty="0" err="1">
              <a:ea typeface="ＭＳ Ｐゴシック" panose="020B0600070205080204" pitchFamily="34" charset="-128"/>
            </a:rPr>
            <a:t>Pemikiran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Praktis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usaha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untuk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menuntun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perilaku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manusia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dalam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skema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realitas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yang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lebih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besar</a:t>
          </a:r>
          <a:endParaRPr lang="en-US" altLang="id-ID" sz="1500" kern="1200" dirty="0">
            <a:ea typeface="ＭＳ Ｐゴシック" panose="020B0600070205080204" pitchFamily="34" charset="-128"/>
          </a:endParaRP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id-ID" sz="1500" kern="1200" dirty="0">
            <a:ea typeface="ＭＳ Ｐゴシック" panose="020B0600070205080204" pitchFamily="34" charset="-128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 dirty="0" err="1">
              <a:ea typeface="ＭＳ Ｐゴシック" panose="020B0600070205080204" pitchFamily="34" charset="-128"/>
            </a:rPr>
            <a:t>Pemikiran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Kritis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500" kern="1200">
              <a:ea typeface="ＭＳ Ｐゴシック" panose="020B0600070205080204" pitchFamily="34" charset="-128"/>
              <a:sym typeface="Wingdings" panose="05000000000000000000" pitchFamily="2" charset="2"/>
            </a:rPr>
            <a:t>penyelidikan 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yang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teliti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terhadap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pondasi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dimana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pemikiran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itu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sendiri</a:t>
          </a:r>
          <a:r>
            <a:rPr lang="en-US" altLang="id-ID" sz="15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dibangun</a:t>
          </a:r>
          <a:endParaRPr lang="en-US" altLang="id-ID" sz="1500" kern="1200" dirty="0">
            <a:ea typeface="ＭＳ Ｐゴシック" panose="020B0600070205080204" pitchFamily="34" charset="-128"/>
          </a:endParaRPr>
        </a:p>
      </dsp:txBody>
      <dsp:txXfrm>
        <a:off x="6771644" y="990733"/>
        <a:ext cx="4132352" cy="3530251"/>
      </dsp:txXfrm>
    </dsp:sp>
    <dsp:sp modelId="{84B06417-76EA-4052-AA99-8A6752189B9E}">
      <dsp:nvSpPr>
        <dsp:cNvPr id="0" name=""/>
        <dsp:cNvSpPr/>
      </dsp:nvSpPr>
      <dsp:spPr>
        <a:xfrm>
          <a:off x="6024860" y="4978"/>
          <a:ext cx="1493567" cy="1493567"/>
        </a:xfrm>
        <a:prstGeom prst="rect">
          <a:avLst/>
        </a:prstGeom>
        <a:blipFill>
          <a:blip xmlns:r="http://schemas.openxmlformats.org/officeDocument/2006/relationships" r:embed="rId3">
            <a:alphaModFix/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B990EC-5B90-42E4-96D4-F63126690AC4}">
      <dsp:nvSpPr>
        <dsp:cNvPr id="0" name=""/>
        <dsp:cNvSpPr/>
      </dsp:nvSpPr>
      <dsp:spPr>
        <a:xfrm>
          <a:off x="0" y="681387"/>
          <a:ext cx="8354592" cy="908516"/>
        </a:xfrm>
        <a:prstGeom prst="notched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EA57A7-ADA0-4129-AB78-0FD6D1C4E62A}">
      <dsp:nvSpPr>
        <dsp:cNvPr id="0" name=""/>
        <dsp:cNvSpPr/>
      </dsp:nvSpPr>
      <dsp:spPr>
        <a:xfrm>
          <a:off x="32400" y="951143"/>
          <a:ext cx="1861442" cy="1320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id-ID" sz="1800" b="1" kern="1200" dirty="0">
              <a:ea typeface="ＭＳ Ｐゴシック" panose="020B0600070205080204" pitchFamily="34" charset="-128"/>
            </a:rPr>
            <a:t>Thales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semua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berasal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800" kern="1200" dirty="0">
              <a:ea typeface="ＭＳ Ｐゴシック" panose="020B0600070205080204" pitchFamily="34" charset="-128"/>
            </a:rPr>
            <a:t> air</a:t>
          </a:r>
          <a:endParaRPr lang="en-US" sz="1800" kern="1200" dirty="0"/>
        </a:p>
      </dsp:txBody>
      <dsp:txXfrm>
        <a:off x="32400" y="951143"/>
        <a:ext cx="1861442" cy="1320147"/>
      </dsp:txXfrm>
    </dsp:sp>
    <dsp:sp modelId="{D17AC870-2152-4651-A48F-4006080EAC18}">
      <dsp:nvSpPr>
        <dsp:cNvPr id="0" name=""/>
        <dsp:cNvSpPr/>
      </dsp:nvSpPr>
      <dsp:spPr>
        <a:xfrm>
          <a:off x="823795" y="1124988"/>
          <a:ext cx="227129" cy="22712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7C8CAD-8858-451A-A370-CF9B05241DD6}">
      <dsp:nvSpPr>
        <dsp:cNvPr id="0" name=""/>
        <dsp:cNvSpPr/>
      </dsp:nvSpPr>
      <dsp:spPr>
        <a:xfrm>
          <a:off x="2226035" y="0"/>
          <a:ext cx="3596827" cy="9085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id-ID" sz="1600" b="1" kern="1200" dirty="0">
              <a:ea typeface="ＭＳ Ｐゴシック" panose="020B0600070205080204" pitchFamily="34" charset="-128"/>
            </a:rPr>
            <a:t>Anaximander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</a:rPr>
            <a:t>alam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semesta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berasal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i="1" kern="1200" dirty="0">
              <a:ea typeface="ＭＳ Ｐゴシック" panose="020B0600070205080204" pitchFamily="34" charset="-128"/>
            </a:rPr>
            <a:t>apeiron</a:t>
          </a:r>
          <a:r>
            <a:rPr lang="en-US" altLang="id-ID" sz="1600" kern="1200" dirty="0">
              <a:ea typeface="ＭＳ Ｐゴシック" panose="020B0600070205080204" pitchFamily="34" charset="-128"/>
            </a:rPr>
            <a:t> (</a:t>
          </a:r>
          <a:r>
            <a:rPr lang="en-US" altLang="id-ID" sz="1600" i="1" kern="1200" dirty="0">
              <a:ea typeface="ＭＳ Ｐゴシック" panose="020B0600070205080204" pitchFamily="34" charset="-128"/>
            </a:rPr>
            <a:t>the infinite</a:t>
          </a:r>
          <a:r>
            <a:rPr lang="en-US" altLang="id-ID" sz="1600" kern="1200" dirty="0">
              <a:ea typeface="ＭＳ Ｐゴシック" panose="020B0600070205080204" pitchFamily="34" charset="-128"/>
            </a:rPr>
            <a:t>) yang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berisi</a:t>
          </a:r>
          <a:r>
            <a:rPr lang="en-US" altLang="id-ID" sz="1600" kern="1200" dirty="0">
              <a:ea typeface="ＭＳ Ｐゴシック" panose="020B0600070205080204" pitchFamily="34" charset="-128"/>
            </a:rPr>
            <a:t> 4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elemen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dasar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 Air, Udara, Tanah, dan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Api</a:t>
          </a:r>
          <a:endParaRPr lang="en-US" altLang="id-ID" sz="1600" kern="1200" dirty="0">
            <a:ea typeface="ＭＳ Ｐゴシック" panose="020B0600070205080204" pitchFamily="34" charset="-128"/>
            <a:sym typeface="Wingdings" panose="05000000000000000000" pitchFamily="2" charset="2"/>
          </a:endParaRPr>
        </a:p>
      </dsp:txBody>
      <dsp:txXfrm>
        <a:off x="2226035" y="0"/>
        <a:ext cx="3596827" cy="908516"/>
      </dsp:txXfrm>
    </dsp:sp>
    <dsp:sp modelId="{6CB7D7AA-0F4F-4243-9E24-EC5505BB9A07}">
      <dsp:nvSpPr>
        <dsp:cNvPr id="0" name=""/>
        <dsp:cNvSpPr/>
      </dsp:nvSpPr>
      <dsp:spPr>
        <a:xfrm>
          <a:off x="3646001" y="1022080"/>
          <a:ext cx="227129" cy="227129"/>
        </a:xfrm>
        <a:prstGeom prst="ellipse">
          <a:avLst/>
        </a:prstGeom>
        <a:solidFill>
          <a:schemeClr val="accent4">
            <a:hueOff val="5571487"/>
            <a:satOff val="19812"/>
            <a:lumOff val="448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1BBF8F-ADF2-4FF7-AA81-CC315DD294E6}">
      <dsp:nvSpPr>
        <dsp:cNvPr id="0" name=""/>
        <dsp:cNvSpPr/>
      </dsp:nvSpPr>
      <dsp:spPr>
        <a:xfrm>
          <a:off x="5767168" y="1304929"/>
          <a:ext cx="1861442" cy="9085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id-ID" sz="1600" b="1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Anaximenes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bahan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dasar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alam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semesta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dari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uap</a:t>
          </a:r>
          <a:r>
            <a:rPr lang="en-US" altLang="id-ID" sz="16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.</a:t>
          </a:r>
        </a:p>
      </dsp:txBody>
      <dsp:txXfrm>
        <a:off x="5767168" y="1304929"/>
        <a:ext cx="1861442" cy="908516"/>
      </dsp:txXfrm>
    </dsp:sp>
    <dsp:sp modelId="{A948489F-4B6C-4768-8B91-E77B3C93206E}">
      <dsp:nvSpPr>
        <dsp:cNvPr id="0" name=""/>
        <dsp:cNvSpPr/>
      </dsp:nvSpPr>
      <dsp:spPr>
        <a:xfrm>
          <a:off x="6468208" y="1022080"/>
          <a:ext cx="227129" cy="227129"/>
        </a:xfrm>
        <a:prstGeom prst="ellipse">
          <a:avLst/>
        </a:prstGeom>
        <a:solidFill>
          <a:schemeClr val="accent4">
            <a:hueOff val="11142974"/>
            <a:satOff val="39624"/>
            <a:lumOff val="8960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E5FC8F-DEA8-478C-BD79-524DF392527F}">
      <dsp:nvSpPr>
        <dsp:cNvPr id="0" name=""/>
        <dsp:cNvSpPr/>
      </dsp:nvSpPr>
      <dsp:spPr>
        <a:xfrm>
          <a:off x="0" y="0"/>
          <a:ext cx="11960837" cy="2361260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457750" numCol="1" spcCol="1270" anchor="t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 err="1">
              <a:ea typeface="+mj-ea"/>
            </a:rPr>
            <a:t>Phytagoras</a:t>
          </a:r>
          <a:endParaRPr lang="en-US" sz="4600" b="1" kern="1200" dirty="0"/>
        </a:p>
      </dsp:txBody>
      <dsp:txXfrm>
        <a:off x="58785" y="58785"/>
        <a:ext cx="11843267" cy="2243690"/>
      </dsp:txXfrm>
    </dsp:sp>
    <dsp:sp modelId="{625461B7-6881-43E4-927D-63CA9D84EE65}">
      <dsp:nvSpPr>
        <dsp:cNvPr id="0" name=""/>
        <dsp:cNvSpPr/>
      </dsp:nvSpPr>
      <dsp:spPr>
        <a:xfrm>
          <a:off x="299020" y="1062567"/>
          <a:ext cx="5631463" cy="106256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100" kern="1200">
              <a:ea typeface="ＭＳ Ｐゴシック" panose="020B0600070205080204" pitchFamily="34" charset="-128"/>
            </a:rPr>
            <a:t>Menggunakan matematika sebagai alat pembuktian.</a:t>
          </a:r>
          <a:endParaRPr lang="en-US" sz="2100" kern="1200" dirty="0"/>
        </a:p>
      </dsp:txBody>
      <dsp:txXfrm>
        <a:off x="331698" y="1095245"/>
        <a:ext cx="5566107" cy="997211"/>
      </dsp:txXfrm>
    </dsp:sp>
    <dsp:sp modelId="{CEADC963-DF0D-4BF4-9E7E-DCE0098D8F4D}">
      <dsp:nvSpPr>
        <dsp:cNvPr id="0" name=""/>
        <dsp:cNvSpPr/>
      </dsp:nvSpPr>
      <dsp:spPr>
        <a:xfrm>
          <a:off x="6019402" y="1062567"/>
          <a:ext cx="5631463" cy="1062567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100" kern="1200" dirty="0" err="1">
              <a:ea typeface="ＭＳ Ｐゴシック" panose="020B0600070205080204" pitchFamily="34" charset="-128"/>
            </a:rPr>
            <a:t>Hidup</a:t>
          </a:r>
          <a:r>
            <a:rPr lang="en-US" altLang="id-ID" sz="2100" kern="1200" dirty="0">
              <a:ea typeface="ＭＳ Ｐゴシック" panose="020B0600070205080204" pitchFamily="34" charset="-128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</a:rPr>
            <a:t>manusia</a:t>
          </a:r>
          <a:r>
            <a:rPr lang="en-US" altLang="id-ID" sz="2100" kern="1200" dirty="0">
              <a:ea typeface="ＭＳ Ｐゴシック" panose="020B0600070205080204" pitchFamily="34" charset="-128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</a:rPr>
            <a:t>haruslah</a:t>
          </a:r>
          <a:r>
            <a:rPr lang="en-US" altLang="id-ID" sz="2100" kern="1200" dirty="0">
              <a:ea typeface="ＭＳ Ｐゴシック" panose="020B0600070205080204" pitchFamily="34" charset="-128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</a:rPr>
            <a:t>harmonis</a:t>
          </a:r>
          <a:r>
            <a:rPr lang="en-US" altLang="id-ID" sz="2100" kern="1200" dirty="0">
              <a:ea typeface="ＭＳ Ｐゴシック" panose="020B0600070205080204" pitchFamily="34" charset="-128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2100" kern="1200" dirty="0">
              <a:ea typeface="ＭＳ Ｐゴシック" panose="020B0600070205080204" pitchFamily="34" charset="-128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</a:rPr>
            <a:t>keteraturan</a:t>
          </a:r>
          <a:r>
            <a:rPr lang="en-US" altLang="id-ID" sz="2100" kern="1200" dirty="0">
              <a:ea typeface="ＭＳ Ｐゴシック" panose="020B0600070205080204" pitchFamily="34" charset="-128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</a:rPr>
            <a:t>alamiah</a:t>
          </a:r>
          <a:r>
            <a:rPr lang="en-US" altLang="id-ID" sz="2100" kern="1200" dirty="0">
              <a:ea typeface="ＭＳ Ｐゴシック" panose="020B0600070205080204" pitchFamily="34" charset="-128"/>
            </a:rPr>
            <a:t> </a:t>
          </a:r>
          <a:r>
            <a:rPr lang="en-US" altLang="id-ID" sz="2100" kern="1200" dirty="0" err="1">
              <a:ea typeface="ＭＳ Ｐゴシック" panose="020B0600070205080204" pitchFamily="34" charset="-128"/>
            </a:rPr>
            <a:t>seperti</a:t>
          </a:r>
          <a:r>
            <a:rPr lang="en-US" altLang="id-ID" sz="21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2100" kern="1200" dirty="0" err="1">
              <a:ea typeface="ＭＳ Ｐゴシック" panose="020B0600070205080204" pitchFamily="34" charset="-128"/>
            </a:rPr>
            <a:t>ditunjukkan</a:t>
          </a:r>
          <a:r>
            <a:rPr lang="en-US" altLang="id-ID" sz="2100" kern="1200" dirty="0">
              <a:ea typeface="ＭＳ Ｐゴシック" panose="020B0600070205080204" pitchFamily="34" charset="-128"/>
            </a:rPr>
            <a:t> oleh </a:t>
          </a:r>
          <a:r>
            <a:rPr lang="en-US" altLang="id-ID" sz="2100" kern="1200" dirty="0" err="1">
              <a:ea typeface="ＭＳ Ｐゴシック" panose="020B0600070205080204" pitchFamily="34" charset="-128"/>
            </a:rPr>
            <a:t>matematika</a:t>
          </a:r>
          <a:r>
            <a:rPr lang="en-US" altLang="id-ID" sz="2100" kern="1200" dirty="0">
              <a:ea typeface="ＭＳ Ｐゴシック" panose="020B0600070205080204" pitchFamily="34" charset="-128"/>
            </a:rPr>
            <a:t>.</a:t>
          </a:r>
        </a:p>
      </dsp:txBody>
      <dsp:txXfrm>
        <a:off x="6052080" y="1095245"/>
        <a:ext cx="5566107" cy="9972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CF399-B275-475E-841D-2960538B8334}">
      <dsp:nvSpPr>
        <dsp:cNvPr id="0" name=""/>
        <dsp:cNvSpPr/>
      </dsp:nvSpPr>
      <dsp:spPr>
        <a:xfrm>
          <a:off x="657" y="308835"/>
          <a:ext cx="2564320" cy="1538592"/>
        </a:xfrm>
        <a:prstGeom prst="rect">
          <a:avLst/>
        </a:prstGeom>
        <a:solidFill>
          <a:schemeClr val="accent1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500" kern="1200" dirty="0" err="1">
              <a:ea typeface="ＭＳ Ｐゴシック" panose="020B0600070205080204" pitchFamily="34" charset="-128"/>
            </a:rPr>
            <a:t>Membantah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argumen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Phytagoras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teka-teki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1500" kern="1200" dirty="0">
              <a:ea typeface="ＭＳ Ｐゴシック" panose="020B0600070205080204" pitchFamily="34" charset="-128"/>
            </a:rPr>
            <a:t>.</a:t>
          </a:r>
          <a:endParaRPr lang="en-US" sz="1500" kern="1200" dirty="0"/>
        </a:p>
      </dsp:txBody>
      <dsp:txXfrm>
        <a:off x="657" y="308835"/>
        <a:ext cx="2564320" cy="1538592"/>
      </dsp:txXfrm>
    </dsp:sp>
    <dsp:sp modelId="{CFB28FE8-ECA3-4E36-A61D-0724B2243718}">
      <dsp:nvSpPr>
        <dsp:cNvPr id="0" name=""/>
        <dsp:cNvSpPr/>
      </dsp:nvSpPr>
      <dsp:spPr>
        <a:xfrm>
          <a:off x="2821410" y="308835"/>
          <a:ext cx="2564320" cy="1538592"/>
        </a:xfrm>
        <a:prstGeom prst="rect">
          <a:avLst/>
        </a:prstGeom>
        <a:solidFill>
          <a:schemeClr val="accent5">
            <a:hueOff val="1085675"/>
            <a:satOff val="3732"/>
            <a:lumOff val="-179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500" kern="1200" dirty="0" err="1">
              <a:ea typeface="ＭＳ Ｐゴシック" panose="020B0600070205080204" pitchFamily="34" charset="-128"/>
            </a:rPr>
            <a:t>Kekacauan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dalam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merupakan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cerminan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kekacauan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pemikiran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berhubungan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secara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paralel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karakter</a:t>
          </a:r>
          <a:r>
            <a:rPr lang="en-US" altLang="id-ID" sz="1500" kern="1200" dirty="0">
              <a:ea typeface="ＭＳ Ｐゴシック" panose="020B0600070205080204" pitchFamily="34" charset="-128"/>
            </a:rPr>
            <a:t>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alam</a:t>
          </a:r>
          <a:r>
            <a:rPr lang="en-US" altLang="id-ID" sz="15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kompleks</a:t>
          </a:r>
          <a:r>
            <a:rPr lang="en-US" altLang="id-ID" sz="15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500" kern="1200" dirty="0" err="1">
              <a:ea typeface="ＭＳ Ｐゴシック" panose="020B0600070205080204" pitchFamily="34" charset="-128"/>
            </a:rPr>
            <a:t>dinamis</a:t>
          </a:r>
          <a:endParaRPr lang="en-US" altLang="id-ID" sz="1500" kern="1200" dirty="0">
            <a:ea typeface="ＭＳ Ｐゴシック" panose="020B0600070205080204" pitchFamily="34" charset="-128"/>
          </a:endParaRPr>
        </a:p>
      </dsp:txBody>
      <dsp:txXfrm>
        <a:off x="2821410" y="308835"/>
        <a:ext cx="2564320" cy="1538592"/>
      </dsp:txXfrm>
    </dsp:sp>
    <dsp:sp modelId="{A9FDE188-1676-4A53-B037-9D967E540B7E}">
      <dsp:nvSpPr>
        <dsp:cNvPr id="0" name=""/>
        <dsp:cNvSpPr/>
      </dsp:nvSpPr>
      <dsp:spPr>
        <a:xfrm>
          <a:off x="657" y="2103860"/>
          <a:ext cx="2564320" cy="1538592"/>
        </a:xfrm>
        <a:prstGeom prst="rect">
          <a:avLst/>
        </a:prstGeom>
        <a:solidFill>
          <a:schemeClr val="accent5">
            <a:hueOff val="2171351"/>
            <a:satOff val="7464"/>
            <a:lumOff val="-358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500" kern="1200" dirty="0">
              <a:ea typeface="ＭＳ Ｐゴシック" panose="020B0600070205080204" pitchFamily="34" charset="-128"/>
            </a:rPr>
            <a:t>"Upon those who step into the same river, different waters flow." </a:t>
          </a:r>
        </a:p>
      </dsp:txBody>
      <dsp:txXfrm>
        <a:off x="657" y="2103860"/>
        <a:ext cx="2564320" cy="1538592"/>
      </dsp:txXfrm>
    </dsp:sp>
    <dsp:sp modelId="{F9AFEEEC-FEB5-466F-AB90-3B5D6DC0B650}">
      <dsp:nvSpPr>
        <dsp:cNvPr id="0" name=""/>
        <dsp:cNvSpPr/>
      </dsp:nvSpPr>
      <dsp:spPr>
        <a:xfrm>
          <a:off x="2821410" y="2103860"/>
          <a:ext cx="2564320" cy="1538592"/>
        </a:xfrm>
        <a:prstGeom prst="rect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500" kern="1200">
              <a:ea typeface="ＭＳ Ｐゴシック" panose="020B0600070205080204" pitchFamily="34" charset="-128"/>
            </a:rPr>
            <a:t>Semuanya mengalir</a:t>
          </a:r>
          <a:endParaRPr lang="en-US" altLang="id-ID" sz="1500" kern="1200" dirty="0">
            <a:ea typeface="ＭＳ Ｐゴシック" panose="020B0600070205080204" pitchFamily="34" charset="-128"/>
          </a:endParaRPr>
        </a:p>
      </dsp:txBody>
      <dsp:txXfrm>
        <a:off x="2821410" y="2103860"/>
        <a:ext cx="2564320" cy="15385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13728-F20D-4E9E-88A9-38E91B4817D7}">
      <dsp:nvSpPr>
        <dsp:cNvPr id="0" name=""/>
        <dsp:cNvSpPr/>
      </dsp:nvSpPr>
      <dsp:spPr>
        <a:xfrm>
          <a:off x="0" y="0"/>
          <a:ext cx="5389562" cy="91836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900" kern="1200" dirty="0">
              <a:ea typeface="ＭＳ Ｐゴシック" panose="020B0600070205080204" pitchFamily="34" charset="-128"/>
            </a:rPr>
            <a:t>Bahasa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mengandung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logika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ketetapan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itu</a:t>
          </a:r>
          <a:r>
            <a:rPr lang="en-US" altLang="id-ID" sz="1900" kern="1200" dirty="0">
              <a:ea typeface="ＭＳ Ｐゴシック" panose="020B0600070205080204" pitchFamily="34" charset="-128"/>
            </a:rPr>
            <a:t> </a:t>
          </a:r>
          <a:r>
            <a:rPr lang="en-US" altLang="id-ID" sz="1900" kern="1200" dirty="0" err="1">
              <a:ea typeface="ＭＳ Ｐゴシック" panose="020B0600070205080204" pitchFamily="34" charset="-128"/>
            </a:rPr>
            <a:t>sendiri</a:t>
          </a:r>
          <a:r>
            <a:rPr lang="en-US" altLang="id-ID" sz="1900" kern="1200" dirty="0">
              <a:ea typeface="ＭＳ Ｐゴシック" panose="020B0600070205080204" pitchFamily="34" charset="-128"/>
            </a:rPr>
            <a:t>.</a:t>
          </a:r>
          <a:endParaRPr lang="en-US" sz="1900" kern="1200" dirty="0"/>
        </a:p>
      </dsp:txBody>
      <dsp:txXfrm>
        <a:off x="1169748" y="0"/>
        <a:ext cx="4219813" cy="918365"/>
      </dsp:txXfrm>
    </dsp:sp>
    <dsp:sp modelId="{3B8D25EE-111A-4715-ADAC-4D122A60EEB9}">
      <dsp:nvSpPr>
        <dsp:cNvPr id="0" name=""/>
        <dsp:cNvSpPr/>
      </dsp:nvSpPr>
      <dsp:spPr>
        <a:xfrm>
          <a:off x="91836" y="91836"/>
          <a:ext cx="1077912" cy="73469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23000" b="-2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D60C9C-F93E-417F-A321-0DE11F252D16}">
      <dsp:nvSpPr>
        <dsp:cNvPr id="0" name=""/>
        <dsp:cNvSpPr/>
      </dsp:nvSpPr>
      <dsp:spPr>
        <a:xfrm>
          <a:off x="0" y="1010202"/>
          <a:ext cx="5389562" cy="918365"/>
        </a:xfrm>
        <a:prstGeom prst="roundRect">
          <a:avLst>
            <a:gd name="adj" fmla="val 10000"/>
          </a:avLst>
        </a:prstGeom>
        <a:solidFill>
          <a:schemeClr val="accent4">
            <a:hueOff val="3714325"/>
            <a:satOff val="13208"/>
            <a:lumOff val="298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900" kern="1200">
              <a:ea typeface="ＭＳ Ｐゴシック" panose="020B0600070205080204" pitchFamily="34" charset="-128"/>
            </a:rPr>
            <a:t>“What is, is” (lihat prinsip identitas)</a:t>
          </a:r>
          <a:endParaRPr lang="en-US" altLang="id-ID" sz="1900" kern="1200" dirty="0">
            <a:ea typeface="ＭＳ Ｐゴシック" panose="020B0600070205080204" pitchFamily="34" charset="-128"/>
          </a:endParaRPr>
        </a:p>
      </dsp:txBody>
      <dsp:txXfrm>
        <a:off x="1169748" y="1010202"/>
        <a:ext cx="4219813" cy="918365"/>
      </dsp:txXfrm>
    </dsp:sp>
    <dsp:sp modelId="{C7E6AB47-551C-4BFA-8A5E-0BB2CBD1053A}">
      <dsp:nvSpPr>
        <dsp:cNvPr id="0" name=""/>
        <dsp:cNvSpPr/>
      </dsp:nvSpPr>
      <dsp:spPr>
        <a:xfrm>
          <a:off x="91836" y="1102038"/>
          <a:ext cx="1077912" cy="73469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23000" b="-2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F286A0-931D-417B-82F7-A0C4262FC5C4}">
      <dsp:nvSpPr>
        <dsp:cNvPr id="0" name=""/>
        <dsp:cNvSpPr/>
      </dsp:nvSpPr>
      <dsp:spPr>
        <a:xfrm>
          <a:off x="0" y="2020404"/>
          <a:ext cx="5389562" cy="918365"/>
        </a:xfrm>
        <a:prstGeom prst="roundRect">
          <a:avLst>
            <a:gd name="adj" fmla="val 10000"/>
          </a:avLst>
        </a:prstGeom>
        <a:solidFill>
          <a:schemeClr val="accent4">
            <a:hueOff val="7428649"/>
            <a:satOff val="26416"/>
            <a:lumOff val="597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900" kern="1200">
              <a:ea typeface="ＭＳ Ｐゴシック" panose="020B0600070205080204" pitchFamily="34" charset="-128"/>
            </a:rPr>
            <a:t>Perubahan hanya terjadi di permukaan, realitas sesungguhnya tetap.</a:t>
          </a:r>
          <a:endParaRPr lang="en-US" altLang="id-ID" sz="1900" kern="1200" dirty="0">
            <a:ea typeface="ＭＳ Ｐゴシック" panose="020B0600070205080204" pitchFamily="34" charset="-128"/>
          </a:endParaRPr>
        </a:p>
      </dsp:txBody>
      <dsp:txXfrm>
        <a:off x="1169748" y="2020404"/>
        <a:ext cx="4219813" cy="918365"/>
      </dsp:txXfrm>
    </dsp:sp>
    <dsp:sp modelId="{93B50E33-7226-4950-A41A-17E95DBFCD61}">
      <dsp:nvSpPr>
        <dsp:cNvPr id="0" name=""/>
        <dsp:cNvSpPr/>
      </dsp:nvSpPr>
      <dsp:spPr>
        <a:xfrm>
          <a:off x="91836" y="2112241"/>
          <a:ext cx="1077912" cy="73469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23000" b="-2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78F59-175C-437E-9E12-9922E88A9073}">
      <dsp:nvSpPr>
        <dsp:cNvPr id="0" name=""/>
        <dsp:cNvSpPr/>
      </dsp:nvSpPr>
      <dsp:spPr>
        <a:xfrm>
          <a:off x="0" y="3030607"/>
          <a:ext cx="5389562" cy="918365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900" kern="1200">
              <a:ea typeface="ＭＳ Ｐゴシック" panose="020B0600070205080204" pitchFamily="34" charset="-128"/>
            </a:rPr>
            <a:t>Segala sesuatunya tetap</a:t>
          </a:r>
          <a:endParaRPr lang="en-US" altLang="id-ID" sz="1900" kern="1200" dirty="0">
            <a:ea typeface="ＭＳ Ｐゴシック" panose="020B0600070205080204" pitchFamily="34" charset="-128"/>
          </a:endParaRPr>
        </a:p>
      </dsp:txBody>
      <dsp:txXfrm>
        <a:off x="1169748" y="3030607"/>
        <a:ext cx="4219813" cy="918365"/>
      </dsp:txXfrm>
    </dsp:sp>
    <dsp:sp modelId="{3077C2E1-5C01-40B7-AAAD-5575289B211E}">
      <dsp:nvSpPr>
        <dsp:cNvPr id="0" name=""/>
        <dsp:cNvSpPr/>
      </dsp:nvSpPr>
      <dsp:spPr>
        <a:xfrm>
          <a:off x="91836" y="3122443"/>
          <a:ext cx="1077912" cy="73469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23000" b="-2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A6FEC2-2E46-4A45-BEF3-0F2FF9818B14}">
      <dsp:nvSpPr>
        <dsp:cNvPr id="0" name=""/>
        <dsp:cNvSpPr/>
      </dsp:nvSpPr>
      <dsp:spPr>
        <a:xfrm>
          <a:off x="0" y="2210"/>
          <a:ext cx="51900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C940E6-7DC7-457A-A388-5AD826B5EC51}">
      <dsp:nvSpPr>
        <dsp:cNvPr id="0" name=""/>
        <dsp:cNvSpPr/>
      </dsp:nvSpPr>
      <dsp:spPr>
        <a:xfrm>
          <a:off x="0" y="2210"/>
          <a:ext cx="5190067" cy="75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>
              <a:ea typeface="ＭＳ Ｐゴシック" panose="020B0600070205080204" pitchFamily="34" charset="-128"/>
            </a:rPr>
            <a:t>Murid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Parminedes</a:t>
          </a:r>
          <a:r>
            <a:rPr lang="en-US" altLang="id-ID" sz="18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mendukung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pendapat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gurunya</a:t>
          </a:r>
          <a:endParaRPr lang="en-US" sz="1800" kern="1200" dirty="0"/>
        </a:p>
      </dsp:txBody>
      <dsp:txXfrm>
        <a:off x="0" y="2210"/>
        <a:ext cx="5190067" cy="753917"/>
      </dsp:txXfrm>
    </dsp:sp>
    <dsp:sp modelId="{B00761DC-E331-4138-9692-665CD6A11596}">
      <dsp:nvSpPr>
        <dsp:cNvPr id="0" name=""/>
        <dsp:cNvSpPr/>
      </dsp:nvSpPr>
      <dsp:spPr>
        <a:xfrm>
          <a:off x="0" y="756128"/>
          <a:ext cx="51900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2C6A2A-FC12-41CA-A74A-4B4CC7980D6A}">
      <dsp:nvSpPr>
        <dsp:cNvPr id="0" name=""/>
        <dsp:cNvSpPr/>
      </dsp:nvSpPr>
      <dsp:spPr>
        <a:xfrm>
          <a:off x="0" y="756128"/>
          <a:ext cx="5190067" cy="75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i="1" kern="1200" dirty="0">
              <a:ea typeface="ＭＳ Ｐゴシック" panose="020B0600070205080204" pitchFamily="34" charset="-128"/>
            </a:rPr>
            <a:t>The Dichotomy</a:t>
          </a:r>
          <a:r>
            <a:rPr lang="en-US" altLang="id-ID" sz="1800" kern="1200" dirty="0">
              <a:ea typeface="ＭＳ Ｐゴシック" panose="020B0600070205080204" pitchFamily="34" charset="-128"/>
            </a:rPr>
            <a:t>:</a:t>
          </a:r>
        </a:p>
      </dsp:txBody>
      <dsp:txXfrm>
        <a:off x="0" y="756128"/>
        <a:ext cx="5190067" cy="753917"/>
      </dsp:txXfrm>
    </dsp:sp>
    <dsp:sp modelId="{DF39659D-FF32-479E-9891-D7008E4D72A3}">
      <dsp:nvSpPr>
        <dsp:cNvPr id="0" name=""/>
        <dsp:cNvSpPr/>
      </dsp:nvSpPr>
      <dsp:spPr>
        <a:xfrm>
          <a:off x="0" y="1510046"/>
          <a:ext cx="51900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08AA69-2790-4397-9D9B-7FF21C274FED}">
      <dsp:nvSpPr>
        <dsp:cNvPr id="0" name=""/>
        <dsp:cNvSpPr/>
      </dsp:nvSpPr>
      <dsp:spPr>
        <a:xfrm>
          <a:off x="0" y="1510046"/>
          <a:ext cx="5190067" cy="75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id-ID" sz="1800" kern="1200" dirty="0">
            <a:ea typeface="ＭＳ Ｐゴシック" panose="020B0600070205080204" pitchFamily="34" charset="-128"/>
          </a:endParaRPr>
        </a:p>
      </dsp:txBody>
      <dsp:txXfrm>
        <a:off x="0" y="1510046"/>
        <a:ext cx="5190067" cy="753917"/>
      </dsp:txXfrm>
    </dsp:sp>
    <dsp:sp modelId="{58B3A5D9-B8D7-4442-B3C4-9F4B96C412F6}">
      <dsp:nvSpPr>
        <dsp:cNvPr id="0" name=""/>
        <dsp:cNvSpPr/>
      </dsp:nvSpPr>
      <dsp:spPr>
        <a:xfrm>
          <a:off x="0" y="2263964"/>
          <a:ext cx="51900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A5992-BFFC-4B73-A941-97602885D9DB}">
      <dsp:nvSpPr>
        <dsp:cNvPr id="0" name=""/>
        <dsp:cNvSpPr/>
      </dsp:nvSpPr>
      <dsp:spPr>
        <a:xfrm>
          <a:off x="0" y="2263964"/>
          <a:ext cx="5190067" cy="75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id-ID" sz="1800" kern="1200" dirty="0">
            <a:ea typeface="ＭＳ Ｐゴシック" panose="020B0600070205080204" pitchFamily="34" charset="-128"/>
          </a:endParaRPr>
        </a:p>
      </dsp:txBody>
      <dsp:txXfrm>
        <a:off x="0" y="2263964"/>
        <a:ext cx="5190067" cy="753917"/>
      </dsp:txXfrm>
    </dsp:sp>
    <dsp:sp modelId="{2C52DFD6-A9E2-4FD5-BEBB-ECBC60D14513}">
      <dsp:nvSpPr>
        <dsp:cNvPr id="0" name=""/>
        <dsp:cNvSpPr/>
      </dsp:nvSpPr>
      <dsp:spPr>
        <a:xfrm>
          <a:off x="0" y="3017882"/>
          <a:ext cx="51900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6ACD34-7331-48DE-B6A7-ACFEEAE4F00F}">
      <dsp:nvSpPr>
        <dsp:cNvPr id="0" name=""/>
        <dsp:cNvSpPr/>
      </dsp:nvSpPr>
      <dsp:spPr>
        <a:xfrm>
          <a:off x="0" y="3017882"/>
          <a:ext cx="5190067" cy="75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>
              <a:ea typeface="ＭＳ Ｐゴシック" panose="020B0600070205080204" pitchFamily="34" charset="-128"/>
            </a:rPr>
            <a:t>Kita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tidak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pernah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sampai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ke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titik</a:t>
          </a:r>
          <a:r>
            <a:rPr lang="en-US" altLang="id-ID" sz="1800" kern="1200" dirty="0">
              <a:ea typeface="ＭＳ Ｐゴシック" panose="020B0600070205080204" pitchFamily="34" charset="-128"/>
            </a:rPr>
            <a:t> B</a:t>
          </a:r>
        </a:p>
      </dsp:txBody>
      <dsp:txXfrm>
        <a:off x="0" y="3017882"/>
        <a:ext cx="5190067" cy="753917"/>
      </dsp:txXfrm>
    </dsp:sp>
    <dsp:sp modelId="{24075A15-0A2D-4917-B496-E2DBD25A1664}">
      <dsp:nvSpPr>
        <dsp:cNvPr id="0" name=""/>
        <dsp:cNvSpPr/>
      </dsp:nvSpPr>
      <dsp:spPr>
        <a:xfrm>
          <a:off x="0" y="3771800"/>
          <a:ext cx="51900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186B2C-B75B-447F-AFE7-154682887EDF}">
      <dsp:nvSpPr>
        <dsp:cNvPr id="0" name=""/>
        <dsp:cNvSpPr/>
      </dsp:nvSpPr>
      <dsp:spPr>
        <a:xfrm>
          <a:off x="0" y="3771800"/>
          <a:ext cx="5190067" cy="75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8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paradoks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ini</a:t>
          </a:r>
          <a:r>
            <a:rPr lang="en-US" altLang="id-ID" sz="1800" kern="1200" dirty="0">
              <a:ea typeface="ＭＳ Ｐゴシック" panose="020B0600070205080204" pitchFamily="34" charset="-128"/>
            </a:rPr>
            <a:t> Zeno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menunjukkan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bahwa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perubahan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itu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tidak</a:t>
          </a:r>
          <a:r>
            <a:rPr lang="en-US" altLang="id-ID" sz="1800" kern="1200" dirty="0">
              <a:ea typeface="ＭＳ Ｐゴシック" panose="020B0600070205080204" pitchFamily="34" charset="-128"/>
            </a:rPr>
            <a:t> </a:t>
          </a:r>
          <a:r>
            <a:rPr lang="en-US" altLang="id-ID" sz="1800" kern="1200" dirty="0" err="1">
              <a:ea typeface="ＭＳ Ｐゴシック" panose="020B0600070205080204" pitchFamily="34" charset="-128"/>
            </a:rPr>
            <a:t>mungkin</a:t>
          </a:r>
          <a:endParaRPr lang="en-US" altLang="id-ID" sz="1800" kern="1200" dirty="0">
            <a:ea typeface="ＭＳ Ｐゴシック" panose="020B0600070205080204" pitchFamily="34" charset="-128"/>
          </a:endParaRPr>
        </a:p>
      </dsp:txBody>
      <dsp:txXfrm>
        <a:off x="0" y="3771800"/>
        <a:ext cx="5190067" cy="7539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EB625-BDE9-404E-90D2-0994F766482E}">
      <dsp:nvSpPr>
        <dsp:cNvPr id="0" name=""/>
        <dsp:cNvSpPr/>
      </dsp:nvSpPr>
      <dsp:spPr>
        <a:xfrm>
          <a:off x="1778555" y="207704"/>
          <a:ext cx="3611006" cy="1633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2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Semua</a:t>
          </a:r>
          <a:r>
            <a:rPr lang="en-US" altLang="id-ID" sz="22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substansi</a:t>
          </a:r>
          <a:r>
            <a:rPr lang="en-US" altLang="id-ID" sz="22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adalah</a:t>
          </a:r>
          <a:r>
            <a:rPr lang="en-US" altLang="id-ID" sz="22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material, dan </a:t>
          </a:r>
          <a:r>
            <a:rPr lang="en-US" altLang="id-ID" sz="22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elemen</a:t>
          </a:r>
          <a:r>
            <a:rPr lang="en-US" altLang="id-ID" sz="22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dasar</a:t>
          </a:r>
          <a:r>
            <a:rPr lang="en-US" altLang="id-ID" sz="22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dari</a:t>
          </a:r>
          <a:r>
            <a:rPr lang="en-US" altLang="id-ID" sz="22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alam</a:t>
          </a:r>
          <a:r>
            <a:rPr lang="en-US" altLang="id-ID" sz="22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solidFill>
                <a:schemeClr val="tx1"/>
              </a:solidFill>
              <a:ea typeface="ＭＳ Ｐゴシック" panose="020B0600070205080204" pitchFamily="34" charset="-128"/>
            </a:rPr>
            <a:t>adalah</a:t>
          </a:r>
          <a:r>
            <a:rPr lang="en-US" altLang="id-ID" sz="2200" kern="1200" dirty="0">
              <a:solidFill>
                <a:schemeClr val="tx1"/>
              </a:solidFill>
              <a:ea typeface="ＭＳ Ｐゴシック" panose="020B0600070205080204" pitchFamily="34" charset="-128"/>
            </a:rPr>
            <a:t> atom.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1778555" y="207704"/>
        <a:ext cx="3611006" cy="1633200"/>
      </dsp:txXfrm>
    </dsp:sp>
    <dsp:sp modelId="{859ACB07-9C1A-402D-B011-04BD1AA3E2B7}">
      <dsp:nvSpPr>
        <dsp:cNvPr id="0" name=""/>
        <dsp:cNvSpPr/>
      </dsp:nvSpPr>
      <dsp:spPr>
        <a:xfrm>
          <a:off x="0" y="207704"/>
          <a:ext cx="1616868" cy="16332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62EA3-BB11-4C25-A54C-07CA0D2FF131}">
      <dsp:nvSpPr>
        <dsp:cNvPr id="0" name=""/>
        <dsp:cNvSpPr/>
      </dsp:nvSpPr>
      <dsp:spPr>
        <a:xfrm>
          <a:off x="0" y="2110383"/>
          <a:ext cx="3611006" cy="1633200"/>
        </a:xfrm>
        <a:prstGeom prst="rect">
          <a:avLst/>
        </a:prstGeom>
        <a:solidFill>
          <a:schemeClr val="accent3">
            <a:hueOff val="0"/>
            <a:satOff val="0"/>
            <a:lumOff val="-100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200" kern="1200" dirty="0" err="1">
              <a:ea typeface="ＭＳ Ｐゴシック" panose="020B0600070205080204" pitchFamily="34" charset="-128"/>
            </a:rPr>
            <a:t>Semua</a:t>
          </a:r>
          <a:r>
            <a:rPr lang="en-US" altLang="id-ID" sz="22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terjadi</a:t>
          </a:r>
          <a:r>
            <a:rPr lang="en-US" altLang="id-ID" sz="2200" kern="1200" dirty="0">
              <a:ea typeface="ＭＳ Ｐゴシック" panose="020B0600070205080204" pitchFamily="34" charset="-128"/>
            </a:rPr>
            <a:t> di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alam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semesta</a:t>
          </a:r>
          <a:r>
            <a:rPr lang="en-US" altLang="id-ID" sz="2200" kern="1200" dirty="0">
              <a:ea typeface="ＭＳ Ｐゴシック" panose="020B0600070205080204" pitchFamily="34" charset="-128"/>
            </a:rPr>
            <a:t>,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contohnya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perasaan</a:t>
          </a:r>
          <a:r>
            <a:rPr lang="en-US" altLang="id-ID" sz="2200" kern="1200" dirty="0">
              <a:ea typeface="ＭＳ Ｐゴシック" panose="020B0600070205080204" pitchFamily="34" charset="-128"/>
            </a:rPr>
            <a:t>,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cinta</a:t>
          </a:r>
          <a:r>
            <a:rPr lang="en-US" altLang="id-ID" sz="2200" kern="1200" dirty="0">
              <a:ea typeface="ＭＳ Ｐゴシック" panose="020B0600070205080204" pitchFamily="34" charset="-128"/>
            </a:rPr>
            <a:t>,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dsb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adalah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hasil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tabrakan</a:t>
          </a:r>
          <a:r>
            <a:rPr lang="en-US" altLang="id-ID" sz="2200" kern="1200" dirty="0">
              <a:ea typeface="ＭＳ Ｐゴシック" panose="020B0600070205080204" pitchFamily="34" charset="-128"/>
            </a:rPr>
            <a:t> atom-atom yang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mikroskopis</a:t>
          </a:r>
          <a:endParaRPr lang="en-US" altLang="id-ID" sz="2200" kern="1200" dirty="0">
            <a:ea typeface="ＭＳ Ｐゴシック" panose="020B0600070205080204" pitchFamily="34" charset="-128"/>
          </a:endParaRPr>
        </a:p>
      </dsp:txBody>
      <dsp:txXfrm>
        <a:off x="0" y="2110383"/>
        <a:ext cx="3611006" cy="1633200"/>
      </dsp:txXfrm>
    </dsp:sp>
    <dsp:sp modelId="{CE20C693-7096-4EC4-BF32-08BB738321A2}">
      <dsp:nvSpPr>
        <dsp:cNvPr id="0" name=""/>
        <dsp:cNvSpPr/>
      </dsp:nvSpPr>
      <dsp:spPr>
        <a:xfrm>
          <a:off x="3772693" y="2110383"/>
          <a:ext cx="1616868" cy="16332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1/layout/ThemePictureGrid">
  <dgm:title val="Theme Picture Grid"/>
  <dgm:desc val="Use to show a group of pictures with the first picture being the largest. Can contain up to five Level 1 pictures.  Unused pictures do not appear, but remain available if you switch layouts. Works best with small amounts of corresponding text."/>
  <dgm:catLst>
    <dgm:cat type="picture" pri="13500"/>
    <dgm:cat type="officeonline" pri="8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  <dgm:pt modelId="8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1" srcId="0" destId="70" srcOrd="1" destOrd="0"/>
        <dgm:cxn modelId="81" srcId="0" destId="8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5"/>
      <dgm:chPref val="5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91"/>
        </dgm:alg>
        <dgm:choose name="Name3">
          <dgm:if name="Name4" func="var" arg="dir" op="equ" val="norm">
            <dgm:constrLst>
              <dgm:constr type="primFontSz" for="des" ptType="node" op="equ" val="65"/>
              <dgm:constr type="l" for="ch" forName="accent1" refType="w" fact="0.0415"/>
              <dgm:constr type="t" for="ch" forName="accent1" refType="h" fact="0.1789"/>
              <dgm:constr type="w" for="ch" forName="accent1" refType="w" fact="0.9585"/>
              <dgm:constr type="h" for="ch" forName="accent1" refType="h" fact="0.8211"/>
              <dgm:constr type="l" for="ch" forName="parent1" refType="w" fact="0"/>
              <dgm:constr type="t" for="ch" forName="parent1" refType="h" fact="0"/>
              <dgm:constr type="w" for="ch" forName="parent1" refType="w" fact="0.9667"/>
              <dgm:constr type="h" for="ch" forName="parent1" refType="h" fact="0.1224"/>
              <dgm:constr type="l" for="ch" forName="picture1" refType="w" fact="0.0019"/>
              <dgm:constr type="t" for="ch" forName="picture1" refType="h" fact="0.1272"/>
              <dgm:constr type="w" for="ch" forName="picture1" refType="w" fact="0.9667"/>
              <dgm:constr type="h" for="ch" forName="picture1" refType="h" fact="0.83"/>
            </dgm:constrLst>
          </dgm:if>
          <dgm:else name="Name5">
            <dgm:constrLst>
              <dgm:constr type="primFontSz" for="des" ptType="node" op="equ" val="65"/>
              <dgm:constr type="l" for="ch" forName="accent1" refType="w" fact="0"/>
              <dgm:constr type="t" for="ch" forName="accent1" refType="h" fact="0.1789"/>
              <dgm:constr type="w" for="ch" forName="accent1" refType="w" fact="0.9585"/>
              <dgm:constr type="h" for="ch" forName="accent1" refType="h" fact="0.8211"/>
              <dgm:constr type="l" for="ch" forName="parent1" refType="w" fact="0.0333"/>
              <dgm:constr type="t" for="ch" forName="parent1" refType="h" fact="0"/>
              <dgm:constr type="w" for="ch" forName="parent1" refType="w" fact="0.9667"/>
              <dgm:constr type="h" for="ch" forName="parent1" refType="h" fact="0.1224"/>
              <dgm:constr type="r" for="ch" forName="picture1" refType="w" fact="0.9981"/>
              <dgm:constr type="t" for="ch" forName="picture1" refType="h" fact="0.1272"/>
              <dgm:constr type="w" for="ch" forName="picture1" refType="w" fact="0.9667"/>
              <dgm:constr type="h" for="ch" forName="picture1" refType="h" fact="0.83"/>
            </dgm:constrLst>
          </dgm:else>
        </dgm:choose>
      </dgm:if>
      <dgm:if name="Name6" axis="ch" ptType="node" func="cnt" op="equ" val="2">
        <dgm:alg type="composite">
          <dgm:param type="ar" val="0.7877"/>
        </dgm:alg>
        <dgm:choose name="Name7">
          <dgm:if name="Name8" func="var" arg="dir" op="equ" val="norm">
            <dgm:constrLst>
              <dgm:constr type="primFontSz" for="des" forName="parent1" val="65"/>
              <dgm:constr type="primFontSz" for="des" forName="parent2" val="65"/>
              <dgm:constr type="primFontSz" for="des" forName="parent2" refType="primFontSz" refFor="des" refForName="parent1" op="lte"/>
              <dgm:constr type="l" for="ch" forName="picture1" refType="w" fact="0.004"/>
              <dgm:constr type="t" for="ch" forName="picture1" refType="h" fact="0.0744"/>
              <dgm:constr type="w" for="ch" forName="picture1" refType="w" fact="0.996"/>
              <dgm:constr type="h" for="ch" forName="picture1" refType="h" fact="0.4853"/>
              <dgm:constr type="l" for="ch" forName="accent1" refType="w" fact="0.0447"/>
              <dgm:constr type="t" for="ch" forName="accent1" refType="h" fact="0.1046"/>
              <dgm:constr type="w" for="ch" forName="accent1" refType="w" fact="0.9169"/>
              <dgm:constr type="h" for="ch" forName="accent1" refType="h" fact="0.8954"/>
              <dgm:constr type="l" for="ch" forName="parent1" refType="w" fact="0"/>
              <dgm:constr type="t" for="ch" forName="parent1" refType="h" fact="0"/>
              <dgm:constr type="w" for="ch" forName="parent1" refType="w" fact="0.996"/>
              <dgm:constr type="h" for="ch" forName="parent1" refType="h" fact="0.0716"/>
              <dgm:constr type="l" for="ch" forName="picture2" refType="w" fact="0.0831"/>
              <dgm:constr type="t" for="ch" forName="picture2" refType="h" fact="0.5391"/>
              <dgm:constr type="w" for="ch" forName="picture2" refType="w" fact="0.8985"/>
              <dgm:constr type="h" for="ch" forName="picture2" refType="h" fact="0.4306"/>
              <dgm:constr type="l" for="ch" forName="parent2" refType="w" fact="0.085"/>
              <dgm:constr type="t" for="ch" forName="parent2" refType="h" fact="0.901"/>
              <dgm:constr type="w" for="ch" forName="parent2" refType="w" fact="0.8947"/>
              <dgm:constr type="h" for="ch" forName="parent2" refType="h" fact="0.0668"/>
            </dgm:constrLst>
          </dgm:if>
          <dgm:else name="Name9">
            <dgm:constrLst>
              <dgm:constr type="primFontSz" for="des" forName="parent1" val="65"/>
              <dgm:constr type="primFontSz" for="des" forName="parent2" val="65"/>
              <dgm:constr type="primFontSz" for="des" forName="parent2" refType="primFontSz" refFor="des" refForName="parent1" op="lte"/>
              <dgm:constr type="r" for="ch" forName="picture1" refType="w" fact="0.996"/>
              <dgm:constr type="t" for="ch" forName="picture1" refType="h" fact="0.0744"/>
              <dgm:constr type="w" for="ch" forName="picture1" refType="w" fact="0.996"/>
              <dgm:constr type="h" for="ch" forName="picture1" refType="h" fact="0.4853"/>
              <dgm:constr type="r" for="ch" forName="accent1" refType="w" fact="0.9597"/>
              <dgm:constr type="t" for="ch" forName="accent1" refType="h" fact="0.1046"/>
              <dgm:constr type="w" for="ch" forName="accent1" refType="w" fact="0.9169"/>
              <dgm:constr type="h" for="ch" forName="accent1" refType="h" fact="0.8954"/>
              <dgm:constr type="r" for="ch" forName="parent1" refType="w"/>
              <dgm:constr type="t" for="ch" forName="parent1" refType="h" fact="0"/>
              <dgm:constr type="w" for="ch" forName="parent1" refType="w" fact="0.996"/>
              <dgm:constr type="h" for="ch" forName="parent1" refType="h" fact="0.0716"/>
              <dgm:constr type="r" for="ch" forName="picture2" refType="w" fact="0.9169"/>
              <dgm:constr type="t" for="ch" forName="picture2" refType="h" fact="0.5391"/>
              <dgm:constr type="w" for="ch" forName="picture2" refType="w" fact="0.8985"/>
              <dgm:constr type="h" for="ch" forName="picture2" refType="h" fact="0.4306"/>
              <dgm:constr type="r" for="ch" forName="parent2" refType="w" fact="0.915"/>
              <dgm:constr type="t" for="ch" forName="parent2" refType="h" fact="0.901"/>
              <dgm:constr type="w" for="ch" forName="parent2" refType="w" fact="0.8947"/>
              <dgm:constr type="h" for="ch" forName="parent2" refType="h" fact="0.0668"/>
            </dgm:constrLst>
          </dgm:else>
        </dgm:choose>
      </dgm:if>
      <dgm:if name="Name10" axis="ch" ptType="node" func="cnt" op="equ" val="3">
        <dgm:alg type="composite">
          <dgm:param type="ar" val="1.0535"/>
        </dgm:alg>
        <dgm:choose name="Name11">
          <dgm:if name="Name12" func="var" arg="dir" op="equ" val="norm">
            <dgm:constrLst>
              <dgm:constr type="primFontSz" for="des" forName="parent1" val="65"/>
              <dgm:constr type="primFontSz" for="des" forName="parent2" val="65"/>
              <dgm:constr type="primFontSz" for="des" forName="parent2" refType="primFontSz" refFor="des" refForName="parent1" op="lte"/>
              <dgm:constr type="primFontSz" for="des" forName="parent3" refType="primFontSz" refFor="des" refForName="parent2" op="equ"/>
              <dgm:constr type="l" for="ch" forName="picture1" refType="w" fact="0.0019"/>
              <dgm:constr type="t" for="ch" forName="picture1" refType="h" fact="0.0934"/>
              <dgm:constr type="w" for="ch" forName="picture1" refType="w" fact="0.9372"/>
              <dgm:constr type="h" for="ch" forName="picture1" refType="h" fact="0.6095"/>
              <dgm:constr type="l" for="ch" forName="accent1" refType="w" fact="0.0403"/>
              <dgm:constr type="t" for="ch" forName="accent1" refType="h" fact="0.1314"/>
              <dgm:constr type="w" for="ch" forName="accent1" refType="w" fact="0.9293"/>
              <dgm:constr type="h" for="ch" forName="accent1" refType="h" fact="0.8686"/>
              <dgm:constr type="l" for="ch" forName="picture3" refType="w" fact="0.5536"/>
              <dgm:constr type="t" for="ch" forName="picture3" refType="h" fact="0.6771"/>
              <dgm:constr type="w" for="ch" forName="picture3" refType="w" fact="0.4464"/>
              <dgm:constr type="h" for="ch" forName="picture3" refType="h" fact="0.2903"/>
              <dgm:constr type="l" for="ch" forName="picture2" refType="w" fact="0.078"/>
              <dgm:constr type="t" for="ch" forName="picture2" refType="h" fact="0.6771"/>
              <dgm:constr type="w" for="ch" forName="picture2" refType="w" fact="0.4458"/>
              <dgm:constr type="h" for="ch" forName="picture2" refType="h" fact="0.2903"/>
              <dgm:constr type="l" for="ch" forName="parent1" refType="w" fact="0"/>
              <dgm:constr type="t" for="ch" forName="parent1" refType="h" fact="0"/>
              <dgm:constr type="w" for="ch" forName="parent1" refType="w" fact="0.9372"/>
              <dgm:constr type="h" for="ch" forName="parent1" refType="h" fact="0.0899"/>
              <dgm:constr type="l" for="ch" forName="parent3" refType="w" fact="0.5548"/>
              <dgm:constr type="t" for="ch" forName="parent3" refType="h" fact="0.9211"/>
              <dgm:constr type="w" for="ch" forName="parent3" refType="w" fact="0.4439"/>
              <dgm:constr type="h" for="ch" forName="parent3" refType="h" fact="0.045"/>
              <dgm:constr type="l" for="ch" forName="parent2" refType="w" fact="0.079"/>
              <dgm:constr type="t" for="ch" forName="parent2" refType="h" fact="0.9211"/>
              <dgm:constr type="w" for="ch" forName="parent2" refType="w" fact="0.4439"/>
              <dgm:constr type="h" for="ch" forName="parent2" refType="h" fact="0.045"/>
            </dgm:constrLst>
          </dgm:if>
          <dgm:else name="Name13">
            <dgm:constrLst>
              <dgm:constr type="primFontSz" for="des" forName="parent1" val="65"/>
              <dgm:constr type="primFontSz" for="des" forName="parent2" val="65"/>
              <dgm:constr type="primFontSz" for="des" forName="parent2" refType="primFontSz" refFor="des" refForName="parent1" op="lte"/>
              <dgm:constr type="primFontSz" for="des" forName="parent3" refType="primFontSz" refFor="des" refForName="parent2" op="equ"/>
              <dgm:constr type="r" for="ch" forName="picture1" refType="w" fact="0.9981"/>
              <dgm:constr type="t" for="ch" forName="picture1" refType="h" fact="0.0934"/>
              <dgm:constr type="w" for="ch" forName="picture1" refType="w" fact="0.9372"/>
              <dgm:constr type="h" for="ch" forName="picture1" refType="h" fact="0.6095"/>
              <dgm:constr type="r" for="ch" forName="accent1" refType="w" fact="0.9597"/>
              <dgm:constr type="t" for="ch" forName="accent1" refType="h" fact="0.1314"/>
              <dgm:constr type="w" for="ch" forName="accent1" refType="w" fact="0.9293"/>
              <dgm:constr type="h" for="ch" forName="accent1" refType="h" fact="0.8686"/>
              <dgm:constr type="r" for="ch" forName="picture3" refType="w" fact="0.4464"/>
              <dgm:constr type="t" for="ch" forName="picture3" refType="h" fact="0.6771"/>
              <dgm:constr type="w" for="ch" forName="picture3" refType="w" fact="0.4464"/>
              <dgm:constr type="h" for="ch" forName="picture3" refType="h" fact="0.2903"/>
              <dgm:constr type="r" for="ch" forName="picture2" refType="w" fact="0.922"/>
              <dgm:constr type="t" for="ch" forName="picture2" refType="h" fact="0.6771"/>
              <dgm:constr type="w" for="ch" forName="picture2" refType="w" fact="0.4458"/>
              <dgm:constr type="h" for="ch" forName="picture2" refType="h" fact="0.2903"/>
              <dgm:constr type="r" for="ch" forName="parent1" refType="w"/>
              <dgm:constr type="t" for="ch" forName="parent1" refType="h" fact="0"/>
              <dgm:constr type="w" for="ch" forName="parent1" refType="w" fact="0.9372"/>
              <dgm:constr type="h" for="ch" forName="parent1" refType="h" fact="0.0899"/>
              <dgm:constr type="r" for="ch" forName="parent3" refType="w" fact="0.4452"/>
              <dgm:constr type="t" for="ch" forName="parent3" refType="h" fact="0.9211"/>
              <dgm:constr type="w" for="ch" forName="parent3" refType="w" fact="0.4439"/>
              <dgm:constr type="h" for="ch" forName="parent3" refType="h" fact="0.045"/>
              <dgm:constr type="r" for="ch" forName="parent2" refType="w" fact="0.921"/>
              <dgm:constr type="t" for="ch" forName="parent2" refType="h" fact="0.9211"/>
              <dgm:constr type="w" for="ch" forName="parent2" refType="w" fact="0.4439"/>
              <dgm:constr type="h" for="ch" forName="parent2" refType="h" fact="0.045"/>
            </dgm:constrLst>
          </dgm:else>
        </dgm:choose>
      </dgm:if>
      <dgm:if name="Name14" axis="ch" ptType="node" func="cnt" op="equ" val="4">
        <dgm:alg type="composite">
          <dgm:param type="ar" val="1.2068"/>
        </dgm:alg>
        <dgm:choose name="Name15">
          <dgm:if name="Name16" func="var" arg="dir" op="equ" val="norm">
            <dgm:constrLst>
              <dgm:constr type="primFontSz" for="des" forName="parent1" val="65"/>
              <dgm:constr type="primFontSz" for="des" forName="parent2" val="65"/>
              <dgm:constr type="primFontSz" for="des" forName="parent2" refType="primFontSz" refFor="des" refForName="parent1" op="lte"/>
              <dgm:constr type="primFontSz" for="des" forName="parent3" refType="primFontSz" refFor="des" refForName="parent2" op="equ"/>
              <dgm:constr type="primFontSz" for="des" forName="parent4" refType="primFontSz" refFor="des" refForName="parent2" op="equ"/>
              <dgm:constr type="l" for="ch" forName="picture1" refType="w" fact="0.0018"/>
              <dgm:constr type="t" for="ch" forName="picture1" refType="h" fact="0.1037"/>
              <dgm:constr type="w" for="ch" forName="picture1" refType="w" fact="0.9084"/>
              <dgm:constr type="h" for="ch" forName="picture1" refType="h" fact="0.6767"/>
              <dgm:constr type="l" for="ch" forName="accent1" refType="w" fact="0.039"/>
              <dgm:constr type="t" for="ch" forName="accent1" refType="h" fact="0.1459"/>
              <dgm:constr type="w" for="ch" forName="accent1" refType="w" fact="0.9007"/>
              <dgm:constr type="h" for="ch" forName="accent1" refType="h" fact="0.8541"/>
              <dgm:constr type="l" for="ch" forName="parent1" refType="w" fact="0"/>
              <dgm:constr type="t" for="ch" forName="parent1" refType="h" fact="0"/>
              <dgm:constr type="w" for="ch" forName="parent1" refType="w" fact="0.9084"/>
              <dgm:constr type="h" for="ch" forName="parent1" refType="h" fact="0.0998"/>
              <dgm:constr type="l" for="ch" forName="picture3" refType="w" fact="0.3539"/>
              <dgm:constr type="t" for="ch" forName="picture3" refType="h" fact="0.7301"/>
              <dgm:constr type="w" for="ch" forName="picture3" refType="w" fact="0.3131"/>
              <dgm:constr type="h" for="ch" forName="picture3" refType="h" fact="0.2332"/>
              <dgm:constr type="l" for="ch" forName="parent3" refType="w" fact="0.3548"/>
              <dgm:constr type="t" for="ch" forName="parent3" refType="h" fact="0.926"/>
              <dgm:constr type="w" for="ch" forName="parent3" refType="w" fact="0.3113"/>
              <dgm:constr type="h" for="ch" forName="parent3" refType="h" fact="0.0361"/>
              <dgm:constr type="l" for="ch" forName="picture4" refType="w" fact="0.6874"/>
              <dgm:constr type="t" for="ch" forName="picture4" refType="h" fact="0.7301"/>
              <dgm:constr type="w" for="ch" forName="picture4" refType="w" fact="0.3126"/>
              <dgm:constr type="h" for="ch" forName="picture4" refType="h" fact="0.2332"/>
              <dgm:constr type="l" for="ch" forName="parent4" refType="w" fact="0.6881"/>
              <dgm:constr type="t" for="ch" forName="parent4" refType="h" fact="0.9264"/>
              <dgm:constr type="w" for="ch" forName="parent4" refType="w" fact="0.3113"/>
              <dgm:constr type="h" for="ch" forName="parent4" refType="h" fact="0.0361"/>
              <dgm:constr type="l" for="ch" forName="picture2" refType="w" fact="0.0204"/>
              <dgm:constr type="t" for="ch" forName="picture2" refType="h" fact="0.7301"/>
              <dgm:constr type="w" for="ch" forName="picture2" refType="w" fact="0.3126"/>
              <dgm:constr type="h" for="ch" forName="picture2" refType="h" fact="0.2332"/>
              <dgm:constr type="l" for="ch" forName="parent2" refType="w" fact="0.0211"/>
              <dgm:constr type="t" for="ch" forName="parent2" refType="h" fact="0.926"/>
              <dgm:constr type="w" for="ch" forName="parent2" refType="w" fact="0.3113"/>
              <dgm:constr type="h" for="ch" forName="parent2" refType="h" fact="0.0361"/>
            </dgm:constrLst>
          </dgm:if>
          <dgm:else name="Name17">
            <dgm:constrLst>
              <dgm:constr type="primFontSz" for="des" forName="parent1" val="65"/>
              <dgm:constr type="primFontSz" for="des" forName="parent2" val="65"/>
              <dgm:constr type="primFontSz" for="des" forName="parent2" refType="primFontSz" refFor="des" refForName="parent1" op="lte"/>
              <dgm:constr type="primFontSz" for="des" forName="parent3" refType="primFontSz" refFor="des" refForName="parent2" op="equ"/>
              <dgm:constr type="primFontSz" for="des" forName="parent4" refType="primFontSz" refFor="des" refForName="parent2" op="equ"/>
              <dgm:constr type="r" for="ch" forName="picture1" refType="w" fact="0.9982"/>
              <dgm:constr type="t" for="ch" forName="picture1" refType="h" fact="0.1037"/>
              <dgm:constr type="w" for="ch" forName="picture1" refType="w" fact="0.9084"/>
              <dgm:constr type="h" for="ch" forName="picture1" refType="h" fact="0.6767"/>
              <dgm:constr type="r" for="ch" forName="accent1" refType="w" fact="0.961"/>
              <dgm:constr type="t" for="ch" forName="accent1" refType="h" fact="0.1459"/>
              <dgm:constr type="w" for="ch" forName="accent1" refType="w" fact="0.9007"/>
              <dgm:constr type="h" for="ch" forName="accent1" refType="h" fact="0.8541"/>
              <dgm:constr type="r" for="ch" forName="parent1" refType="w"/>
              <dgm:constr type="t" for="ch" forName="parent1" refType="h" fact="0"/>
              <dgm:constr type="w" for="ch" forName="parent1" refType="w" fact="0.9084"/>
              <dgm:constr type="h" for="ch" forName="parent1" refType="h" fact="0.0998"/>
              <dgm:constr type="r" for="ch" forName="picture3" refType="w" fact="0.6461"/>
              <dgm:constr type="t" for="ch" forName="picture3" refType="h" fact="0.7301"/>
              <dgm:constr type="w" for="ch" forName="picture3" refType="w" fact="0.3131"/>
              <dgm:constr type="h" for="ch" forName="picture3" refType="h" fact="0.2332"/>
              <dgm:constr type="r" for="ch" forName="parent3" refType="w" fact="0.6452"/>
              <dgm:constr type="t" for="ch" forName="parent3" refType="h" fact="0.926"/>
              <dgm:constr type="w" for="ch" forName="parent3" refType="w" fact="0.3113"/>
              <dgm:constr type="h" for="ch" forName="parent3" refType="h" fact="0.0361"/>
              <dgm:constr type="r" for="ch" forName="picture4" refType="w" fact="0.3126"/>
              <dgm:constr type="t" for="ch" forName="picture4" refType="h" fact="0.7301"/>
              <dgm:constr type="w" for="ch" forName="picture4" refType="w" fact="0.3126"/>
              <dgm:constr type="h" for="ch" forName="picture4" refType="h" fact="0.2332"/>
              <dgm:constr type="r" for="ch" forName="parent4" refType="w" fact="0.3319"/>
              <dgm:constr type="t" for="ch" forName="parent4" refType="h" fact="0.9264"/>
              <dgm:constr type="w" for="ch" forName="parent4" refType="w" fact="0.3113"/>
              <dgm:constr type="h" for="ch" forName="parent4" refType="h" fact="0.0361"/>
              <dgm:constr type="r" for="ch" forName="picture2" refType="w" fact="0.9796"/>
              <dgm:constr type="t" for="ch" forName="picture2" refType="h" fact="0.7301"/>
              <dgm:constr type="w" for="ch" forName="picture2" refType="w" fact="0.3126"/>
              <dgm:constr type="h" for="ch" forName="picture2" refType="h" fact="0.2332"/>
              <dgm:constr type="r" for="ch" forName="parent2" refType="w" fact="0.9789"/>
              <dgm:constr type="t" for="ch" forName="parent2" refType="h" fact="0.926"/>
              <dgm:constr type="w" for="ch" forName="parent2" refType="w" fact="0.3113"/>
              <dgm:constr type="h" for="ch" forName="parent2" refType="h" fact="0.0361"/>
            </dgm:constrLst>
          </dgm:else>
        </dgm:choose>
      </dgm:if>
      <dgm:else name="Name18">
        <dgm:alg type="composite">
          <dgm:param type="ar" val="0.817"/>
        </dgm:alg>
        <dgm:choose name="Name19">
          <dgm:if name="Name20" func="var" arg="dir" op="equ" val="norm">
            <dgm:constrLst>
              <dgm:constr type="primFontSz" for="des" forName="parent1" val="65"/>
              <dgm:constr type="primFontSz" for="des" forName="parent2" val="65"/>
              <dgm:constr type="primFontSz" for="des" forName="parent2" refType="primFontSz" refFor="des" refForName="parent1" op="lte"/>
              <dgm:constr type="primFontSz" for="des" forName="parent3" refType="primFontSz" refFor="des" refForName="parent2" op="equ"/>
              <dgm:constr type="primFontSz" for="des" forName="parent4" refType="primFontSz" refFor="des" refForName="parent2" op="equ"/>
              <dgm:constr type="primFontSz" for="des" forName="parent5" refType="primFontSz" refFor="des" refForName="parent2" op="equ"/>
              <dgm:constr type="l" for="ch" forName="picture1" refType="w" fact="0.0019"/>
              <dgm:constr type="t" for="ch" forName="picture1" refType="h" fact="0.0724"/>
              <dgm:constr type="w" for="ch" forName="picture1" refType="w" fact="0.9372"/>
              <dgm:constr type="h" for="ch" forName="picture1" refType="h" fact="0.4727"/>
              <dgm:constr type="l" for="ch" forName="accent1" refType="w" fact="0.0403"/>
              <dgm:constr type="t" for="ch" forName="accent1" refType="h" fact="0.1019"/>
              <dgm:constr type="w" for="ch" forName="accent1" refType="w" fact="0.9293"/>
              <dgm:constr type="h" for="ch" forName="accent1" refType="h" fact="0.8921"/>
              <dgm:constr type="l" for="ch" forName="picture4" refType="w" fact="0.078"/>
              <dgm:constr type="t" for="ch" forName="picture4" refType="h" fact="0.7749"/>
              <dgm:constr type="w" for="ch" forName="picture4" refType="w" fact="0.4458"/>
              <dgm:constr type="h" for="ch" forName="picture4" refType="h" fact="0.2251"/>
              <dgm:constr type="l" for="ch" forName="picture5" refType="w" fact="0.5536"/>
              <dgm:constr type="t" for="ch" forName="picture5" refType="h" fact="0.7749"/>
              <dgm:constr type="w" for="ch" forName="picture5" refType="w" fact="0.4464"/>
              <dgm:constr type="h" for="ch" forName="picture5" refType="h" fact="0.2251"/>
              <dgm:constr type="l" for="ch" forName="picture3" refType="w" fact="0.5536"/>
              <dgm:constr type="t" for="ch" forName="picture3" refType="h" fact="0.5251"/>
              <dgm:constr type="w" for="ch" forName="picture3" refType="w" fact="0.4464"/>
              <dgm:constr type="h" for="ch" forName="picture3" refType="h" fact="0.2251"/>
              <dgm:constr type="l" for="ch" forName="picture2" refType="w" fact="0.078"/>
              <dgm:constr type="t" for="ch" forName="picture2" refType="h" fact="0.5251"/>
              <dgm:constr type="w" for="ch" forName="picture2" refType="w" fact="0.4458"/>
              <dgm:constr type="h" for="ch" forName="picture2" refType="h" fact="0.2251"/>
              <dgm:constr type="l" for="ch" forName="parent1" refType="w" fact="0"/>
              <dgm:constr type="t" for="ch" forName="parent1" refType="h" fact="0"/>
              <dgm:constr type="w" for="ch" forName="parent1" refType="w" fact="0.9372"/>
              <dgm:constr type="h" for="ch" forName="parent1" refType="h" fact="0.0697"/>
              <dgm:constr type="l" for="ch" forName="parent3" refType="w" fact="0.5548"/>
              <dgm:constr type="t" for="ch" forName="parent3" refType="h" fact="0.7143"/>
              <dgm:constr type="w" for="ch" forName="parent3" refType="w" fact="0.4439"/>
              <dgm:constr type="h" for="ch" forName="parent3" refType="h" fact="0.0349"/>
              <dgm:constr type="l" for="ch" forName="parent5" refType="w" fact="0.5548"/>
              <dgm:constr type="t" for="ch" forName="parent5" refType="h" fact="0.9644"/>
              <dgm:constr type="w" for="ch" forName="parent5" refType="w" fact="0.4439"/>
              <dgm:constr type="h" for="ch" forName="parent5" refType="h" fact="0.0349"/>
              <dgm:constr type="l" for="ch" forName="parent4" refType="w" fact="0.079"/>
              <dgm:constr type="t" for="ch" forName="parent4" refType="h" fact="0.9644"/>
              <dgm:constr type="w" for="ch" forName="parent4" refType="w" fact="0.4439"/>
              <dgm:constr type="h" for="ch" forName="parent4" refType="h" fact="0.0349"/>
              <dgm:constr type="l" for="ch" forName="parent2" refType="w" fact="0.079"/>
              <dgm:constr type="t" for="ch" forName="parent2" refType="h" fact="0.7143"/>
              <dgm:constr type="w" for="ch" forName="parent2" refType="w" fact="0.4439"/>
              <dgm:constr type="h" for="ch" forName="parent2" refType="h" fact="0.0349"/>
            </dgm:constrLst>
          </dgm:if>
          <dgm:else name="Name21">
            <dgm:constrLst>
              <dgm:constr type="primFontSz" for="des" forName="parent1" val="65"/>
              <dgm:constr type="primFontSz" for="des" forName="parent2" val="65"/>
              <dgm:constr type="primFontSz" for="des" forName="parent2" refType="primFontSz" refFor="des" refForName="parent1" op="lte"/>
              <dgm:constr type="primFontSz" for="des" forName="parent3" refType="primFontSz" refFor="des" refForName="parent2" op="equ"/>
              <dgm:constr type="primFontSz" for="des" forName="parent4" refType="primFontSz" refFor="des" refForName="parent2" op="equ"/>
              <dgm:constr type="primFontSz" for="des" forName="parent5" refType="primFontSz" refFor="des" refForName="parent2" op="equ"/>
              <dgm:constr type="r" for="ch" forName="picture1" refType="w" fact="0.9981"/>
              <dgm:constr type="t" for="ch" forName="picture1" refType="h" fact="0.0724"/>
              <dgm:constr type="w" for="ch" forName="picture1" refType="w" fact="0.9372"/>
              <dgm:constr type="h" for="ch" forName="picture1" refType="h" fact="0.4727"/>
              <dgm:constr type="r" for="ch" forName="accent1" refType="w" fact="0.9597"/>
              <dgm:constr type="t" for="ch" forName="accent1" refType="h" fact="0.1019"/>
              <dgm:constr type="w" for="ch" forName="accent1" refType="w" fact="0.9293"/>
              <dgm:constr type="h" for="ch" forName="accent1" refType="h" fact="0.8921"/>
              <dgm:constr type="r" for="ch" forName="picture4" refType="w" fact="0.922"/>
              <dgm:constr type="t" for="ch" forName="picture4" refType="h" fact="0.7749"/>
              <dgm:constr type="w" for="ch" forName="picture4" refType="w" fact="0.4458"/>
              <dgm:constr type="h" for="ch" forName="picture4" refType="h" fact="0.2251"/>
              <dgm:constr type="r" for="ch" forName="picture5" refType="w" fact="0.4464"/>
              <dgm:constr type="t" for="ch" forName="picture5" refType="h" fact="0.7749"/>
              <dgm:constr type="w" for="ch" forName="picture5" refType="w" fact="0.4464"/>
              <dgm:constr type="h" for="ch" forName="picture5" refType="h" fact="0.2251"/>
              <dgm:constr type="r" for="ch" forName="picture3" refType="w" fact="0.4464"/>
              <dgm:constr type="t" for="ch" forName="picture3" refType="h" fact="0.5251"/>
              <dgm:constr type="w" for="ch" forName="picture3" refType="w" fact="0.4464"/>
              <dgm:constr type="h" for="ch" forName="picture3" refType="h" fact="0.2251"/>
              <dgm:constr type="r" for="ch" forName="picture2" refType="w" fact="0.922"/>
              <dgm:constr type="t" for="ch" forName="picture2" refType="h" fact="0.5251"/>
              <dgm:constr type="w" for="ch" forName="picture2" refType="w" fact="0.4458"/>
              <dgm:constr type="h" for="ch" forName="picture2" refType="h" fact="0.2251"/>
              <dgm:constr type="l" for="ch" forName="parent1" refType="w" fact="0.0628"/>
              <dgm:constr type="t" for="ch" forName="parent1" refType="h" fact="0"/>
              <dgm:constr type="w" for="ch" forName="parent1" refType="w" fact="0.9372"/>
              <dgm:constr type="h" for="ch" forName="parent1" refType="h" fact="0.0697"/>
              <dgm:constr type="r" for="ch" forName="parent3" refType="w" fact="0.4452"/>
              <dgm:constr type="t" for="ch" forName="parent3" refType="h" fact="0.7143"/>
              <dgm:constr type="w" for="ch" forName="parent3" refType="w" fact="0.4439"/>
              <dgm:constr type="h" for="ch" forName="parent3" refType="h" fact="0.0349"/>
              <dgm:constr type="r" for="ch" forName="parent5" refType="w" fact="0.4452"/>
              <dgm:constr type="t" for="ch" forName="parent5" refType="h" fact="0.9644"/>
              <dgm:constr type="w" for="ch" forName="parent5" refType="w" fact="0.4439"/>
              <dgm:constr type="h" for="ch" forName="parent5" refType="h" fact="0.0349"/>
              <dgm:constr type="r" for="ch" forName="parent4" refType="w" fact="0.921"/>
              <dgm:constr type="t" for="ch" forName="parent4" refType="h" fact="0.9644"/>
              <dgm:constr type="w" for="ch" forName="parent4" refType="w" fact="0.4439"/>
              <dgm:constr type="h" for="ch" forName="parent4" refType="h" fact="0.0349"/>
              <dgm:constr type="r" for="ch" forName="parent2" refType="w" fact="0.921"/>
              <dgm:constr type="t" for="ch" forName="parent2" refType="h" fact="0.7143"/>
              <dgm:constr type="w" for="ch" forName="parent2" refType="w" fact="0.4439"/>
              <dgm:constr type="h" for="ch" forName="parent2" refType="h" fact="0.0349"/>
            </dgm:constrLst>
          </dgm:else>
        </dgm:choose>
      </dgm:else>
    </dgm:choose>
    <dgm:forEach name="Name22" axis="ch" ptType="node" cnt="1">
      <dgm:layoutNode name="picture1">
        <dgm:alg type="sp"/>
        <dgm:shape xmlns:r="http://schemas.openxmlformats.org/officeDocument/2006/relationships" r:blip="">
          <dgm:adjLst/>
        </dgm:shape>
        <dgm:presOf/>
        <dgm:forEach name="Name23" ref="pictureWrapper"/>
      </dgm:layoutNode>
      <dgm:layoutNode name="accent1" styleLbl="parChTrans1D1">
        <dgm:alg type="sp"/>
        <dgm:shape xmlns:r="http://schemas.openxmlformats.org/officeDocument/2006/relationships" type="rect" r:blip="">
          <dgm:adjLst/>
        </dgm:shape>
        <dgm:presOf/>
      </dgm:layoutNode>
      <dgm:layoutNode name="parent1" styleLbl="revTx">
        <dgm:varLst>
          <dgm:chMax val="0"/>
          <dgm:chPref val="0"/>
          <dgm:bulletEnabled val="1"/>
        </dgm:varLst>
        <dgm:alg type="tx">
          <dgm:param type="parTxLTRAlign" val="l"/>
          <dgm:param type="parTxRTLAlign" val="l"/>
          <dgm:param type="txAnchorVert" val="b"/>
          <dgm:param type="txAnchorVertCh" val="b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4" axis="ch" ptType="node" st="2" cnt="1">
      <dgm:layoutNode name="picture2">
        <dgm:alg type="sp"/>
        <dgm:shape xmlns:r="http://schemas.openxmlformats.org/officeDocument/2006/relationships" r:blip="">
          <dgm:adjLst/>
        </dgm:shape>
        <dgm:presOf/>
        <dgm:forEach name="Name25" ref="pictureWrapper"/>
      </dgm:layoutNode>
      <dgm:layoutNode name="parent2" styleLbl="trBgShp">
        <dgm:varLst>
          <dgm:chMax val="0"/>
          <dgm:chPref val="0"/>
          <dgm:bulletEnabled val="1"/>
        </dgm:varLst>
        <dgm:alg type="tx">
          <dgm:param type="parTxLTRAlign" val="r"/>
          <dgm:param type="parTxRTLAlign" val="r"/>
          <dgm:param type="txAnchorVert" val="b"/>
          <dgm:param type="txAnchorVertCh" val="b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6" axis="ch" ptType="node" st="3" cnt="1">
      <dgm:layoutNode name="picture3">
        <dgm:alg type="sp"/>
        <dgm:shape xmlns:r="http://schemas.openxmlformats.org/officeDocument/2006/relationships" r:blip="">
          <dgm:adjLst/>
        </dgm:shape>
        <dgm:presOf/>
        <dgm:forEach name="Name27" ref="pictureWrapper"/>
      </dgm:layoutNode>
      <dgm:layoutNode name="parent3" styleLbl="trBgShp">
        <dgm:varLst>
          <dgm:chMax val="0"/>
          <dgm:chPref val="0"/>
          <dgm:bulletEnabled val="1"/>
        </dgm:varLst>
        <dgm:alg type="tx">
          <dgm:param type="parTxLTRAlign" val="r"/>
          <dgm:param type="parTxRTLAlign" val="r"/>
          <dgm:param type="txAnchorVert" val="b"/>
          <dgm:param type="txAnchorVertCh" val="b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8" axis="ch" ptType="node" st="4" cnt="1">
      <dgm:layoutNode name="picture4">
        <dgm:alg type="sp"/>
        <dgm:shape xmlns:r="http://schemas.openxmlformats.org/officeDocument/2006/relationships" r:blip="">
          <dgm:adjLst/>
        </dgm:shape>
        <dgm:presOf/>
        <dgm:forEach name="Name29" ref="pictureWrapper"/>
      </dgm:layoutNode>
      <dgm:layoutNode name="parent4" styleLbl="trBgShp">
        <dgm:varLst>
          <dgm:chMax val="0"/>
          <dgm:chPref val="0"/>
          <dgm:bulletEnabled val="1"/>
        </dgm:varLst>
        <dgm:alg type="tx">
          <dgm:param type="parTxLTRAlign" val="r"/>
          <dgm:param type="parTxRTLAlign" val="r"/>
          <dgm:param type="txAnchorVert" val="b"/>
          <dgm:param type="txAnchorVertCh" val="b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0" axis="ch" ptType="node" st="5" cnt="1">
      <dgm:layoutNode name="picture5">
        <dgm:alg type="sp"/>
        <dgm:shape xmlns:r="http://schemas.openxmlformats.org/officeDocument/2006/relationships" r:blip="">
          <dgm:adjLst/>
        </dgm:shape>
        <dgm:presOf/>
        <dgm:forEach name="Name31" ref="pictureWrapper"/>
      </dgm:layoutNode>
      <dgm:layoutNode name="parent5" styleLbl="trBgShp">
        <dgm:varLst>
          <dgm:chMax val="0"/>
          <dgm:chPref val="0"/>
        </dgm:varLst>
        <dgm:alg type="tx">
          <dgm:param type="parTxLTRAlign" val="r"/>
          <dgm:param type="parTxRTLAlign" val="r"/>
          <dgm:param type="txAnchorVert" val="b"/>
          <dgm:param type="txAnchorVertCh" val="b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wrapper" axis="self" ptType="parTrans">
      <dgm:forEach name="pictureWrapper" axis="self">
        <dgm:layoutNode name="pictur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-108" charset="2"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F1B81DE-BC6E-EE93-C32E-82E0FA372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CEA93A-3B3B-C0E0-EC58-ADAE64433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6E8A2-EF47-19A1-D89E-731AB8B6E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4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66B5C-B1A4-664D-47B8-457FD3B3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81258-71D1-884F-8D3E-5E6D2F81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B5B0C-246C-3653-58B1-D13AD64A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5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0" y="125413"/>
            <a:ext cx="2745317" cy="6000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25413"/>
            <a:ext cx="8039100" cy="6000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08ED9-0710-C689-203B-6A94BEC4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11793-EEA5-D02B-C002-6952EEA3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8EFBB-ADE1-FAD8-4EAE-749492024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3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  <a:lvl2pPr marL="914400" indent="-457200">
              <a:buFont typeface="Arial" panose="020B0604020202020204" pitchFamily="34" charset="0"/>
              <a:buChar char="•"/>
              <a:defRPr/>
            </a:lvl2pPr>
            <a:lvl3pPr marL="1257300" indent="-342900">
              <a:buFont typeface="Arial" panose="020B0604020202020204" pitchFamily="34" charset="0"/>
              <a:buChar char="•"/>
              <a:defRPr/>
            </a:lvl3pPr>
            <a:lvl4pPr marL="1714500" indent="-342900">
              <a:buFont typeface="Arial" panose="020B0604020202020204" pitchFamily="34" charset="0"/>
              <a:buChar char="•"/>
              <a:defRPr/>
            </a:lvl4pPr>
            <a:lvl5pPr marL="217170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B4D7E-3958-ECF4-BEE5-8C2F0E89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4C032-6B56-2610-8B42-E8E5E7CF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A48D6-93CD-581B-1994-6502D5B7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56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5CB1E-8023-BBBB-EE34-112371F6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687F9-55A1-0554-B182-2EF9EBA0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0E2F3-D16C-2CA8-0F6C-E9A11D89E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92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8CC5E-BE45-91D1-99F2-EB9744F72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8C0E6-3539-D27C-127A-0A8696D6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87569-125C-9BFA-ECC5-92EC526C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6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6D22A9-98A5-F94F-996C-A93E46DB1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01156C-CB2F-9941-7D53-759267AC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7DBE6F-0311-3B5A-4034-62632E88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5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65E88-05DD-2EE9-D50B-88621800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15DF7-14BD-4A32-4B2B-EAD3F24F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E448F-DC2A-2185-903D-6615FFAC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56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5F5F09-10EA-8F58-3127-9CCBF3160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2654B6-FD2A-1486-4F37-AAA0ED6C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86C03-A0AE-DABD-1AE5-1DC943BC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734E5-2DA1-0A1A-1DD7-657A573D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A9752-5777-218F-6F47-1E649253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DEBE9-60DF-367B-C485-BAE6FF78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1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F48B7-ABB6-5D0E-54A4-6A624122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8052D-3851-D4CE-ADD8-6A07F28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10579-04FB-8682-F152-874EABD8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30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697E38-BE06-A114-CC19-FA33A7761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254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96681F-9771-7323-F9E7-ED164694AF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 dirty="0"/>
              <a:t>Click to edit Master text styles</a:t>
            </a:r>
          </a:p>
          <a:p>
            <a:pPr lvl="1"/>
            <a:r>
              <a:rPr lang="en-US" altLang="id-ID" dirty="0"/>
              <a:t>Second level</a:t>
            </a:r>
          </a:p>
          <a:p>
            <a:pPr lvl="2"/>
            <a:r>
              <a:rPr lang="en-US" altLang="id-ID" dirty="0"/>
              <a:t>Third level</a:t>
            </a:r>
          </a:p>
          <a:p>
            <a:pPr lvl="3"/>
            <a:r>
              <a:rPr lang="en-US" altLang="id-ID" dirty="0"/>
              <a:t>Fourth level</a:t>
            </a:r>
          </a:p>
          <a:p>
            <a:pPr lvl="4"/>
            <a:r>
              <a:rPr lang="en-US" altLang="id-ID" dirty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4C1A60-5BD2-608A-8F03-21C8CFC642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8" charset="0"/>
                <a:ea typeface="+mn-ea"/>
              </a:defRPr>
            </a:lvl1pPr>
          </a:lstStyle>
          <a:p>
            <a:fld id="{D4AB93AF-D702-4965-8359-64CD75454CC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9DBFFD-6EF9-2A30-4E3F-5E805FEC12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-111" charset="-128"/>
              </a:defRPr>
            </a:lvl1pPr>
          </a:lstStyle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277041-5690-6704-6DFC-3C005B40C7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41C26D-65EF-4425-8FA6-6E94BFAE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4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pitchFamily="-111" charset="-128"/>
          <a:cs typeface="ＭＳ Ｐゴシック" pitchFamily="-111" charset="-128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914400" indent="-4572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7145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1717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13" Type="http://schemas.openxmlformats.org/officeDocument/2006/relationships/hyperlink" Target="https://anthrowiki.at/Aristoteles" TargetMode="Externa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12" Type="http://schemas.openxmlformats.org/officeDocument/2006/relationships/image" Target="../media/image37.jp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12" Type="http://schemas.openxmlformats.org/officeDocument/2006/relationships/image" Target="../media/image25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0639ED1-39A1-0E5E-FFCD-8F447AE40107}"/>
              </a:ext>
            </a:extLst>
          </p:cNvPr>
          <p:cNvSpPr txBox="1">
            <a:spLocks/>
          </p:cNvSpPr>
          <p:nvPr/>
        </p:nvSpPr>
        <p:spPr bwMode="auto">
          <a:xfrm>
            <a:off x="914400" y="3752560"/>
            <a:ext cx="103632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9pPr>
          </a:lstStyle>
          <a:p>
            <a:pPr algn="l"/>
            <a:r>
              <a:rPr lang="en-US" b="1" kern="0" dirty="0" err="1">
                <a:solidFill>
                  <a:schemeClr val="accent6"/>
                </a:solidFill>
              </a:rPr>
              <a:t>Logika</a:t>
            </a:r>
            <a:r>
              <a:rPr lang="en-US" b="1" kern="0" dirty="0">
                <a:solidFill>
                  <a:schemeClr val="accent6"/>
                </a:solidFill>
              </a:rPr>
              <a:t> &amp; Bahasa </a:t>
            </a:r>
            <a:r>
              <a:rPr lang="en-US" b="1" kern="0" dirty="0" err="1">
                <a:solidFill>
                  <a:schemeClr val="accent6"/>
                </a:solidFill>
              </a:rPr>
              <a:t>Jurnalistik</a:t>
            </a:r>
            <a:endParaRPr lang="en-US" kern="0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DD700D4-7B34-6295-D962-5D8466FE79D1}"/>
              </a:ext>
            </a:extLst>
          </p:cNvPr>
          <p:cNvSpPr txBox="1">
            <a:spLocks/>
          </p:cNvSpPr>
          <p:nvPr/>
        </p:nvSpPr>
        <p:spPr bwMode="auto">
          <a:xfrm>
            <a:off x="914400" y="4819403"/>
            <a:ext cx="103632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Wingdings" pitchFamily="-108" charset="2"/>
              <a:buNone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914400" indent="-4572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2573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7145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1717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9pPr>
          </a:lstStyle>
          <a:p>
            <a:pPr algn="l"/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Jurnalistik</a:t>
            </a:r>
            <a:endParaRPr lang="en-US" kern="0" dirty="0"/>
          </a:p>
          <a:p>
            <a:pPr algn="l"/>
            <a:r>
              <a:rPr lang="en-US" kern="0" dirty="0"/>
              <a:t>2022/2023</a:t>
            </a:r>
          </a:p>
          <a:p>
            <a:pPr algn="l"/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831012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7AC65-F1AE-68D2-B0F2-F4119FB69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0D6B712-D147-C815-0797-839CD3631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7514" y="2225954"/>
            <a:ext cx="5386917" cy="639762"/>
          </a:xfrm>
        </p:spPr>
        <p:txBody>
          <a:bodyPr/>
          <a:lstStyle/>
          <a:p>
            <a:r>
              <a:rPr lang="en-US" dirty="0"/>
              <a:t>Aristoteles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E2A37968-D78B-B760-C3C4-C56470AAAA4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33454795"/>
              </p:ext>
            </p:extLst>
          </p:nvPr>
        </p:nvGraphicFramePr>
        <p:xfrm>
          <a:off x="302079" y="2399269"/>
          <a:ext cx="5792336" cy="4458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62BFDA81-A7FC-BC19-9A1C-538CFA2C5B1A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256043890"/>
              </p:ext>
            </p:extLst>
          </p:nvPr>
        </p:nvGraphicFramePr>
        <p:xfrm>
          <a:off x="6625545" y="1725838"/>
          <a:ext cx="5389562" cy="5009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3" name="Picture 12" descr="A close up of a person&#10;&#10;Description automatically generated with low confidence">
            <a:extLst>
              <a:ext uri="{FF2B5EF4-FFF2-40B4-BE49-F238E27FC236}">
                <a16:creationId xmlns:a16="http://schemas.microsoft.com/office/drawing/2014/main" id="{0A0754B8-05B2-D461-F17B-33DBAFFAB10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3306537" y="1020537"/>
            <a:ext cx="2787878" cy="3293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944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28A2-D3B1-23F3-1F1E-C0319E50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0B14AD-3CF0-C945-CEB5-769EA0E54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3385367"/>
          </a:xfrm>
        </p:spPr>
        <p:txBody>
          <a:bodyPr/>
          <a:lstStyle/>
          <a:p>
            <a:pPr eaLnBrk="1" hangingPunct="1"/>
            <a:r>
              <a:rPr lang="en-US" altLang="id-ID" sz="2000" dirty="0" err="1">
                <a:ea typeface="ＭＳ Ｐゴシック" panose="020B0600070205080204" pitchFamily="34" charset="-128"/>
              </a:rPr>
              <a:t>Bentuk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kalimat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subyek-predikat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merupakan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ekspresi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kebenaran</a:t>
            </a:r>
            <a:r>
              <a:rPr lang="en-US" altLang="id-ID" sz="2000" dirty="0">
                <a:ea typeface="ＭＳ Ｐゴシック" panose="020B0600070205080204" pitchFamily="34" charset="-128"/>
              </a:rPr>
              <a:t> primer</a:t>
            </a:r>
          </a:p>
          <a:p>
            <a:pPr eaLnBrk="1" hangingPunct="1"/>
            <a:endParaRPr lang="en-US" altLang="id-ID" sz="20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id-ID" sz="2000" dirty="0" err="1">
                <a:ea typeface="ＭＳ Ｐゴシック" panose="020B0600070205080204" pitchFamily="34" charset="-128"/>
              </a:rPr>
              <a:t>Dengan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predikasi</a:t>
            </a:r>
            <a:r>
              <a:rPr lang="en-US" altLang="id-ID" sz="2000" dirty="0">
                <a:ea typeface="ＭＳ Ｐゴシック" panose="020B0600070205080204" pitchFamily="34" charset="-128"/>
              </a:rPr>
              <a:t>,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subyek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dikategorikan</a:t>
            </a:r>
            <a:endParaRPr lang="en-US" altLang="id-ID" sz="20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id-ID" sz="20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id-ID" sz="2000" dirty="0" err="1">
                <a:ea typeface="ＭＳ Ｐゴシック" panose="020B0600070205080204" pitchFamily="34" charset="-128"/>
              </a:rPr>
              <a:t>Penggunaan</a:t>
            </a:r>
            <a:r>
              <a:rPr lang="en-US" altLang="id-ID" sz="2000" dirty="0">
                <a:ea typeface="ＭＳ Ｐゴシック" panose="020B0600070205080204" pitchFamily="34" charset="-128"/>
              </a:rPr>
              <a:t> kata-kata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homonim</a:t>
            </a:r>
            <a:r>
              <a:rPr lang="en-US" altLang="id-ID" sz="2000" dirty="0">
                <a:ea typeface="ＭＳ Ｐゴシック" panose="020B0600070205080204" pitchFamily="34" charset="-128"/>
              </a:rPr>
              <a:t>,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sinonim</a:t>
            </a:r>
            <a:r>
              <a:rPr lang="en-US" altLang="id-ID" sz="2000" dirty="0">
                <a:ea typeface="ＭＳ Ｐゴシック" panose="020B0600070205080204" pitchFamily="34" charset="-128"/>
              </a:rPr>
              <a:t>, dan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paronim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dalam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predikat</a:t>
            </a:r>
            <a:r>
              <a:rPr lang="en-US" altLang="id-ID" sz="2000" dirty="0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endParaRPr lang="en-US" altLang="id-ID" sz="20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id-ID" sz="2000" dirty="0" err="1">
                <a:ea typeface="ＭＳ Ｐゴシック" panose="020B0600070205080204" pitchFamily="34" charset="-128"/>
              </a:rPr>
              <a:t>Kategori</a:t>
            </a:r>
            <a:r>
              <a:rPr lang="en-US" altLang="id-ID" sz="2000" dirty="0">
                <a:ea typeface="ＭＳ Ｐゴシック" panose="020B0600070205080204" pitchFamily="34" charset="-128"/>
              </a:rPr>
              <a:t> di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bagi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dalam</a:t>
            </a:r>
            <a:r>
              <a:rPr lang="en-US" altLang="id-ID" sz="2000" dirty="0">
                <a:ea typeface="ＭＳ Ｐゴシック" panose="020B0600070205080204" pitchFamily="34" charset="-128"/>
              </a:rPr>
              <a:t>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kualitas</a:t>
            </a:r>
            <a:r>
              <a:rPr lang="en-US" altLang="id-ID" sz="2000" dirty="0">
                <a:ea typeface="ＭＳ Ｐゴシック" panose="020B0600070205080204" pitchFamily="34" charset="-128"/>
              </a:rPr>
              <a:t> dan </a:t>
            </a:r>
            <a:r>
              <a:rPr lang="en-US" altLang="id-ID" sz="2000" dirty="0" err="1">
                <a:ea typeface="ＭＳ Ｐゴシック" panose="020B0600070205080204" pitchFamily="34" charset="-128"/>
              </a:rPr>
              <a:t>kuantitas</a:t>
            </a:r>
            <a:endParaRPr lang="en-US" altLang="id-ID" sz="2000" dirty="0">
              <a:ea typeface="ＭＳ Ｐゴシック" panose="020B0600070205080204" pitchFamily="34" charset="-128"/>
            </a:endParaRPr>
          </a:p>
          <a:p>
            <a:endParaRPr lang="en-US" sz="2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E88795-36DF-900A-4DFB-959CD12CD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62203" y="2501535"/>
            <a:ext cx="3168350" cy="1556568"/>
          </a:xfrm>
        </p:spPr>
        <p:txBody>
          <a:bodyPr/>
          <a:lstStyle/>
          <a:p>
            <a:pPr marL="0" indent="0" algn="r" eaLnBrk="1" hangingPunct="1">
              <a:buNone/>
            </a:pPr>
            <a:r>
              <a:rPr lang="en-US" altLang="id-ID" sz="1800" dirty="0">
                <a:ea typeface="ＭＳ Ｐゴシック" panose="020B0600070205080204" pitchFamily="34" charset="-128"/>
              </a:rPr>
              <a:t>A-O dan I-E: </a:t>
            </a:r>
            <a:r>
              <a:rPr lang="en-US" altLang="id-ID" sz="1800" b="1" dirty="0" err="1">
                <a:ea typeface="ＭＳ Ｐゴシック" panose="020B0600070205080204" pitchFamily="34" charset="-128"/>
              </a:rPr>
              <a:t>Kontradiktoris</a:t>
            </a:r>
            <a:endParaRPr lang="en-US" altLang="id-ID" sz="1800" b="1" dirty="0">
              <a:ea typeface="ＭＳ Ｐゴシック" panose="020B0600070205080204" pitchFamily="34" charset="-128"/>
            </a:endParaRPr>
          </a:p>
          <a:p>
            <a:pPr marL="0" indent="0" algn="r">
              <a:buNone/>
            </a:pPr>
            <a:r>
              <a:rPr lang="en-US" altLang="id-ID" sz="1800" dirty="0">
                <a:ea typeface="ＭＳ Ｐゴシック" panose="020B0600070205080204" pitchFamily="34" charset="-128"/>
              </a:rPr>
              <a:t>A-E: </a:t>
            </a:r>
            <a:r>
              <a:rPr lang="en-US" altLang="id-ID" sz="1800" b="1" dirty="0" err="1">
                <a:ea typeface="ＭＳ Ｐゴシック" panose="020B0600070205080204" pitchFamily="34" charset="-128"/>
              </a:rPr>
              <a:t>Kontraris</a:t>
            </a:r>
            <a:endParaRPr lang="en-US" altLang="id-ID" sz="1800" b="1" dirty="0">
              <a:ea typeface="ＭＳ Ｐゴシック" panose="020B0600070205080204" pitchFamily="34" charset="-128"/>
            </a:endParaRPr>
          </a:p>
          <a:p>
            <a:pPr marL="0" indent="0" algn="r" eaLnBrk="1" hangingPunct="1">
              <a:buNone/>
            </a:pPr>
            <a:r>
              <a:rPr lang="en-US" altLang="id-ID" sz="1800" dirty="0">
                <a:ea typeface="ＭＳ Ｐゴシック" panose="020B0600070205080204" pitchFamily="34" charset="-128"/>
              </a:rPr>
              <a:t>I-O: </a:t>
            </a:r>
            <a:r>
              <a:rPr lang="en-US" altLang="id-ID" sz="1800" b="1" dirty="0" err="1">
                <a:ea typeface="ＭＳ Ｐゴシック" panose="020B0600070205080204" pitchFamily="34" charset="-128"/>
              </a:rPr>
              <a:t>Subkontraris</a:t>
            </a:r>
            <a:endParaRPr lang="en-US" altLang="id-ID" sz="1800" b="1" dirty="0">
              <a:ea typeface="ＭＳ Ｐゴシック" panose="020B0600070205080204" pitchFamily="34" charset="-128"/>
            </a:endParaRPr>
          </a:p>
          <a:p>
            <a:pPr marL="0" indent="0" algn="r" eaLnBrk="1" hangingPunct="1">
              <a:buNone/>
            </a:pPr>
            <a:r>
              <a:rPr lang="en-US" altLang="id-ID" sz="1800" dirty="0">
                <a:ea typeface="ＭＳ Ｐゴシック" panose="020B0600070205080204" pitchFamily="34" charset="-128"/>
              </a:rPr>
              <a:t>A-I dan E-O: </a:t>
            </a:r>
            <a:r>
              <a:rPr lang="en-US" altLang="id-ID" sz="1800" b="1" dirty="0" err="1">
                <a:ea typeface="ＭＳ Ｐゴシック" panose="020B0600070205080204" pitchFamily="34" charset="-128"/>
              </a:rPr>
              <a:t>Subalterna</a:t>
            </a:r>
            <a:endParaRPr lang="en-US" altLang="id-ID" sz="1800" b="1" dirty="0">
              <a:ea typeface="ＭＳ Ｐゴシック" panose="020B0600070205080204" pitchFamily="34" charset="-128"/>
            </a:endParaRPr>
          </a:p>
          <a:p>
            <a:pPr marL="0" indent="0" algn="r">
              <a:buNone/>
            </a:pPr>
            <a:endParaRPr lang="en-US" sz="1800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E7050A9-7AE1-2E68-BBAC-4F9AF5E8F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926136"/>
              </p:ext>
            </p:extLst>
          </p:nvPr>
        </p:nvGraphicFramePr>
        <p:xfrm>
          <a:off x="722389" y="5161014"/>
          <a:ext cx="4918830" cy="1188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9415">
                  <a:extLst>
                    <a:ext uri="{9D8B030D-6E8A-4147-A177-3AD203B41FA5}">
                      <a16:colId xmlns:a16="http://schemas.microsoft.com/office/drawing/2014/main" val="833317981"/>
                    </a:ext>
                  </a:extLst>
                </a:gridCol>
                <a:gridCol w="2459415">
                  <a:extLst>
                    <a:ext uri="{9D8B030D-6E8A-4147-A177-3AD203B41FA5}">
                      <a16:colId xmlns:a16="http://schemas.microsoft.com/office/drawing/2014/main" val="3575157904"/>
                    </a:ext>
                  </a:extLst>
                </a:gridCol>
              </a:tblGrid>
              <a:tr h="3755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-11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Kualitas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2" charset="0"/>
                      </a:endParaRPr>
                    </a:p>
                  </a:txBody>
                  <a:tcPr marT="45697" marB="456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-11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Kuantitas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2" charset="0"/>
                      </a:endParaRPr>
                    </a:p>
                  </a:txBody>
                  <a:tcPr marT="45697" marB="45697" horzOverflow="overflow"/>
                </a:tc>
                <a:extLst>
                  <a:ext uri="{0D108BD9-81ED-4DB2-BD59-A6C34878D82A}">
                    <a16:rowId xmlns:a16="http://schemas.microsoft.com/office/drawing/2014/main" val="764072954"/>
                  </a:ext>
                </a:extLst>
              </a:tr>
              <a:tr h="3755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-11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Afirmatif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 </a:t>
                      </a:r>
                    </a:p>
                  </a:txBody>
                  <a:tcPr marT="45697" marB="456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-11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Universal</a:t>
                      </a:r>
                    </a:p>
                  </a:txBody>
                  <a:tcPr marT="45697" marB="45697" horzOverflow="overflow"/>
                </a:tc>
                <a:extLst>
                  <a:ext uri="{0D108BD9-81ED-4DB2-BD59-A6C34878D82A}">
                    <a16:rowId xmlns:a16="http://schemas.microsoft.com/office/drawing/2014/main" val="338921284"/>
                  </a:ext>
                </a:extLst>
              </a:tr>
              <a:tr h="3755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-11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Negatif</a:t>
                      </a:r>
                    </a:p>
                  </a:txBody>
                  <a:tcPr marT="45697" marB="456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-11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2" charset="0"/>
                        </a:rPr>
                        <a:t>Partikular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2" charset="0"/>
                      </a:endParaRPr>
                    </a:p>
                  </a:txBody>
                  <a:tcPr marT="45697" marB="45697" horzOverflow="overflow"/>
                </a:tc>
                <a:extLst>
                  <a:ext uri="{0D108BD9-81ED-4DB2-BD59-A6C34878D82A}">
                    <a16:rowId xmlns:a16="http://schemas.microsoft.com/office/drawing/2014/main" val="4276430279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8216A96-940E-1BB2-A6FA-16E6020B3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630175"/>
              </p:ext>
            </p:extLst>
          </p:nvPr>
        </p:nvGraphicFramePr>
        <p:xfrm>
          <a:off x="6096000" y="1173759"/>
          <a:ext cx="60012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601">
                  <a:extLst>
                    <a:ext uri="{9D8B030D-6E8A-4147-A177-3AD203B41FA5}">
                      <a16:colId xmlns:a16="http://schemas.microsoft.com/office/drawing/2014/main" val="2270944320"/>
                    </a:ext>
                  </a:extLst>
                </a:gridCol>
                <a:gridCol w="3000601">
                  <a:extLst>
                    <a:ext uri="{9D8B030D-6E8A-4147-A177-3AD203B41FA5}">
                      <a16:colId xmlns:a16="http://schemas.microsoft.com/office/drawing/2014/main" val="624197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Universal </a:t>
                      </a:r>
                      <a:r>
                        <a:rPr lang="en-US" sz="1800" b="0" i="0" u="none" strike="noStrike" kern="120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Afirmatif</a:t>
                      </a:r>
                      <a:r>
                        <a:rPr lang="en-US" sz="1800" b="0" i="0" u="none" strike="noStrike" kern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(A)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Universal </a:t>
                      </a:r>
                      <a:r>
                        <a:rPr lang="en-US" sz="1800" b="0" i="0" u="none" strike="noStrike" kern="120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Negatif</a:t>
                      </a:r>
                      <a:r>
                        <a:rPr lang="en-US" sz="1800" b="0" i="0" u="none" strike="noStrike" kern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079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Partikular</a:t>
                      </a:r>
                      <a:r>
                        <a:rPr lang="en-US" sz="1800" b="0" i="0" u="none" strike="noStrike" kern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Afirmatif</a:t>
                      </a:r>
                      <a:r>
                        <a:rPr lang="en-US" sz="1800" b="0" i="0" u="none" strike="noStrike" kern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(I)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Partikular</a:t>
                      </a:r>
                      <a:r>
                        <a:rPr lang="en-US" sz="1800" b="0" i="0" u="none" strike="noStrike" kern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Negatif</a:t>
                      </a:r>
                      <a:r>
                        <a:rPr lang="en-US" sz="1800" b="0" i="0" u="none" strike="noStrike" kern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(O)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786211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AE756E59-A0B8-FD3A-6429-2C2BAE09EBA8}"/>
              </a:ext>
            </a:extLst>
          </p:cNvPr>
          <p:cNvSpPr/>
          <p:nvPr/>
        </p:nvSpPr>
        <p:spPr>
          <a:xfrm>
            <a:off x="6120761" y="2021625"/>
            <a:ext cx="2782207" cy="2603199"/>
          </a:xfrm>
          <a:prstGeom prst="rect">
            <a:avLst/>
          </a:prstGeom>
          <a:noFill/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lgDash"/>
              </a:ln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FD9591F-54F5-93A4-5D6A-11B4DF2ED9F6}"/>
              </a:ext>
            </a:extLst>
          </p:cNvPr>
          <p:cNvCxnSpPr/>
          <p:nvPr/>
        </p:nvCxnSpPr>
        <p:spPr>
          <a:xfrm>
            <a:off x="6138752" y="2070726"/>
            <a:ext cx="2782207" cy="255896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72EFC70-62DC-7B44-6C73-E4BEA5294EF1}"/>
              </a:ext>
            </a:extLst>
          </p:cNvPr>
          <p:cNvCxnSpPr/>
          <p:nvPr/>
        </p:nvCxnSpPr>
        <p:spPr>
          <a:xfrm flipV="1">
            <a:off x="6121599" y="2021625"/>
            <a:ext cx="2746224" cy="260319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AA09E29-AD07-FF3E-1D4F-E61AF3847595}"/>
              </a:ext>
            </a:extLst>
          </p:cNvPr>
          <p:cNvSpPr txBox="1"/>
          <p:nvPr/>
        </p:nvSpPr>
        <p:spPr>
          <a:xfrm>
            <a:off x="5812592" y="1886060"/>
            <a:ext cx="2489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id-ID" sz="18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42BA43-FB81-EE8F-C342-E0FE28BEA203}"/>
              </a:ext>
            </a:extLst>
          </p:cNvPr>
          <p:cNvSpPr txBox="1"/>
          <p:nvPr/>
        </p:nvSpPr>
        <p:spPr>
          <a:xfrm>
            <a:off x="5910442" y="4401369"/>
            <a:ext cx="2489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id-ID" sz="18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0643527-EE44-5A8B-D3B7-F4ED894325EB}"/>
              </a:ext>
            </a:extLst>
          </p:cNvPr>
          <p:cNvSpPr txBox="1"/>
          <p:nvPr/>
        </p:nvSpPr>
        <p:spPr>
          <a:xfrm>
            <a:off x="8862459" y="4401369"/>
            <a:ext cx="2489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id-ID" sz="1800" b="1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53AC13C-EEDE-F6F6-509D-9FE8CAFC704A}"/>
              </a:ext>
            </a:extLst>
          </p:cNvPr>
          <p:cNvSpPr txBox="1"/>
          <p:nvPr/>
        </p:nvSpPr>
        <p:spPr>
          <a:xfrm>
            <a:off x="8873718" y="1893525"/>
            <a:ext cx="2489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id-ID" sz="18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83BC042-D87C-4BB4-9BB5-9939F626F7D9}"/>
              </a:ext>
            </a:extLst>
          </p:cNvPr>
          <p:cNvSpPr txBox="1"/>
          <p:nvPr/>
        </p:nvSpPr>
        <p:spPr>
          <a:xfrm>
            <a:off x="5994400" y="4711943"/>
            <a:ext cx="6102802" cy="20867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id-ID" sz="1600" b="1" dirty="0" err="1">
                <a:solidFill>
                  <a:srgbClr val="0070C0"/>
                </a:solidFill>
                <a:ea typeface="ＭＳ Ｐゴシック" panose="020B0600070205080204" pitchFamily="34" charset="-128"/>
              </a:rPr>
              <a:t>Kontradiktoris</a:t>
            </a:r>
            <a:r>
              <a:rPr lang="en-US" altLang="id-ID" sz="1600" dirty="0">
                <a:ea typeface="ＭＳ Ｐゴシック" panose="020B0600070205080204" pitchFamily="34" charset="-128"/>
              </a:rPr>
              <a:t>: salah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satu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harus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benar</a:t>
            </a:r>
            <a:r>
              <a:rPr lang="en-US" altLang="id-ID" sz="1600" dirty="0">
                <a:ea typeface="ＭＳ Ｐゴシック" panose="020B0600070205080204" pitchFamily="34" charset="-128"/>
              </a:rPr>
              <a:t> yang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lainnya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harus</a:t>
            </a:r>
            <a:r>
              <a:rPr lang="en-US" altLang="id-ID" sz="1600" dirty="0">
                <a:ea typeface="ＭＳ Ｐゴシック" panose="020B0600070205080204" pitchFamily="34" charset="-128"/>
              </a:rPr>
              <a:t> salah</a:t>
            </a:r>
          </a:p>
          <a:p>
            <a:pPr eaLnBrk="1" hangingPunct="1">
              <a:lnSpc>
                <a:spcPct val="90000"/>
              </a:lnSpc>
            </a:pPr>
            <a:endParaRPr lang="en-US" altLang="id-ID" sz="16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id-ID" sz="1600" b="1" dirty="0" err="1">
                <a:solidFill>
                  <a:srgbClr val="0070C0"/>
                </a:solidFill>
                <a:ea typeface="ＭＳ Ｐゴシック" panose="020B0600070205080204" pitchFamily="34" charset="-128"/>
              </a:rPr>
              <a:t>Kontraris</a:t>
            </a:r>
            <a:r>
              <a:rPr lang="en-US" altLang="id-ID" sz="1600" dirty="0">
                <a:ea typeface="ＭＳ Ｐゴシック" panose="020B0600070205080204" pitchFamily="34" charset="-128"/>
              </a:rPr>
              <a:t>: dua-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duanya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tidak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mungkin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benar</a:t>
            </a:r>
            <a:r>
              <a:rPr lang="en-US" altLang="id-ID" sz="1600" dirty="0">
                <a:ea typeface="ＭＳ Ｐゴシック" panose="020B0600070205080204" pitchFamily="34" charset="-128"/>
              </a:rPr>
              <a:t>,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tapi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mungkin</a:t>
            </a:r>
            <a:r>
              <a:rPr lang="en-US" altLang="id-ID" sz="1600" dirty="0">
                <a:ea typeface="ＭＳ Ｐゴシック" panose="020B0600070205080204" pitchFamily="34" charset="-128"/>
              </a:rPr>
              <a:t> salah</a:t>
            </a:r>
          </a:p>
          <a:p>
            <a:pPr eaLnBrk="1" hangingPunct="1">
              <a:lnSpc>
                <a:spcPct val="90000"/>
              </a:lnSpc>
            </a:pPr>
            <a:endParaRPr lang="en-US" altLang="id-ID" sz="16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id-ID" sz="1600" b="1" dirty="0" err="1">
                <a:solidFill>
                  <a:srgbClr val="0070C0"/>
                </a:solidFill>
                <a:ea typeface="ＭＳ Ｐゴシック" panose="020B0600070205080204" pitchFamily="34" charset="-128"/>
              </a:rPr>
              <a:t>Subkontraris</a:t>
            </a:r>
            <a:r>
              <a:rPr lang="en-US" altLang="id-ID" sz="1600" dirty="0">
                <a:ea typeface="ＭＳ Ｐゴシック" panose="020B0600070205080204" pitchFamily="34" charset="-128"/>
              </a:rPr>
              <a:t>: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tidak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mungkin</a:t>
            </a:r>
            <a:r>
              <a:rPr lang="en-US" altLang="id-ID" sz="1600" dirty="0">
                <a:ea typeface="ＭＳ Ｐゴシック" panose="020B0600070205080204" pitchFamily="34" charset="-128"/>
              </a:rPr>
              <a:t> dua-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duanya</a:t>
            </a:r>
            <a:r>
              <a:rPr lang="en-US" altLang="id-ID" sz="1600" dirty="0">
                <a:ea typeface="ＭＳ Ｐゴシック" panose="020B0600070205080204" pitchFamily="34" charset="-128"/>
              </a:rPr>
              <a:t> salah,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mungkin</a:t>
            </a:r>
            <a:r>
              <a:rPr lang="en-US" altLang="id-ID" sz="1600" dirty="0">
                <a:ea typeface="ＭＳ Ｐゴシック" panose="020B0600070205080204" pitchFamily="34" charset="-128"/>
              </a:rPr>
              <a:t> dua-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duanya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benar</a:t>
            </a:r>
            <a:endParaRPr lang="en-US" altLang="id-ID" sz="16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id-ID" sz="1600" dirty="0"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id-ID" sz="1600" b="1" dirty="0" err="1">
                <a:solidFill>
                  <a:srgbClr val="0070C0"/>
                </a:solidFill>
                <a:ea typeface="ＭＳ Ｐゴシック" panose="020B0600070205080204" pitchFamily="34" charset="-128"/>
              </a:rPr>
              <a:t>Subalterna</a:t>
            </a:r>
            <a:r>
              <a:rPr lang="en-US" altLang="id-ID" sz="1600" dirty="0">
                <a:ea typeface="ＭＳ Ｐゴシック" panose="020B0600070205080204" pitchFamily="34" charset="-128"/>
              </a:rPr>
              <a:t>: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jika</a:t>
            </a:r>
            <a:r>
              <a:rPr lang="en-US" altLang="id-ID" sz="1600" dirty="0">
                <a:ea typeface="ＭＳ Ｐゴシック" panose="020B0600070205080204" pitchFamily="34" charset="-128"/>
              </a:rPr>
              <a:t> yang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partikular</a:t>
            </a:r>
            <a:r>
              <a:rPr lang="en-US" altLang="id-ID" sz="1600" dirty="0">
                <a:ea typeface="ＭＳ Ｐゴシック" panose="020B0600070205080204" pitchFamily="34" charset="-128"/>
              </a:rPr>
              <a:t> salah, yang universal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tidak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mungkin</a:t>
            </a:r>
            <a:r>
              <a:rPr lang="en-US" altLang="id-ID" sz="1600" dirty="0">
                <a:ea typeface="ＭＳ Ｐゴシック" panose="020B0600070205080204" pitchFamily="34" charset="-128"/>
              </a:rPr>
              <a:t> </a:t>
            </a:r>
            <a:r>
              <a:rPr lang="en-US" altLang="id-ID" sz="1600" dirty="0" err="1">
                <a:ea typeface="ＭＳ Ｐゴシック" panose="020B0600070205080204" pitchFamily="34" charset="-128"/>
              </a:rPr>
              <a:t>benar</a:t>
            </a:r>
            <a:endParaRPr lang="en-US" altLang="id-ID" sz="16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711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36628-DBBC-A882-633F-57863A05E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478F7BD-1B5C-D62D-E760-07246D7FD50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84049410"/>
              </p:ext>
            </p:extLst>
          </p:nvPr>
        </p:nvGraphicFramePr>
        <p:xfrm>
          <a:off x="609600" y="1600200"/>
          <a:ext cx="5384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2657191-79F0-3D6E-9AAE-D37FD541F9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9617759"/>
              </p:ext>
            </p:extLst>
          </p:nvPr>
        </p:nvGraphicFramePr>
        <p:xfrm>
          <a:off x="6197599" y="1268413"/>
          <a:ext cx="539961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51610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073D98-354A-5B9E-EF3E-B3EB736A2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29F9069-2F3F-84BC-7895-5867E6AA2B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Descartes</a:t>
            </a:r>
          </a:p>
        </p:txBody>
      </p:sp>
      <p:pic>
        <p:nvPicPr>
          <p:cNvPr id="5" name="Content Placeholder 4" descr="descartes">
            <a:extLst>
              <a:ext uri="{FF2B5EF4-FFF2-40B4-BE49-F238E27FC236}">
                <a16:creationId xmlns:a16="http://schemas.microsoft.com/office/drawing/2014/main" id="{7CF1D460-EED4-B719-AFAD-0FFDB3BCA13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0759" y="2292350"/>
            <a:ext cx="3052369" cy="395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99D7DDD-862B-C1CD-568D-D0A104B0BCA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82479075"/>
              </p:ext>
            </p:extLst>
          </p:nvPr>
        </p:nvGraphicFramePr>
        <p:xfrm>
          <a:off x="3448843" y="2174875"/>
          <a:ext cx="5294313" cy="4552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9B9D8BA-7B0F-ABC8-93D4-EC74B64F9640}"/>
              </a:ext>
            </a:extLst>
          </p:cNvPr>
          <p:cNvSpPr txBox="1"/>
          <p:nvPr/>
        </p:nvSpPr>
        <p:spPr>
          <a:xfrm>
            <a:off x="8575781" y="2025699"/>
            <a:ext cx="3567235" cy="47751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id-ID" sz="1700" dirty="0" err="1">
                <a:ea typeface="ＭＳ Ｐゴシック" pitchFamily="34" charset="-128"/>
              </a:rPr>
              <a:t>Metode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  <a:r>
              <a:rPr lang="en-US" altLang="id-ID" sz="1700" dirty="0" err="1">
                <a:ea typeface="ＭＳ Ｐゴシック" pitchFamily="34" charset="-128"/>
              </a:rPr>
              <a:t>keraguan</a:t>
            </a:r>
            <a:r>
              <a:rPr lang="en-US" altLang="id-ID" sz="1700" dirty="0">
                <a:ea typeface="ＭＳ Ｐゴシック" pitchFamily="34" charset="-128"/>
              </a:rPr>
              <a:t> (Method of Doubt)</a:t>
            </a:r>
          </a:p>
          <a:p>
            <a:pPr marL="742950" lvl="1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id-ID" sz="1700" dirty="0" err="1">
                <a:ea typeface="ＭＳ Ｐゴシック" pitchFamily="34" charset="-128"/>
              </a:rPr>
              <a:t>Dimulai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  <a:r>
              <a:rPr lang="en-US" altLang="id-ID" sz="1700" dirty="0" err="1">
                <a:ea typeface="ＭＳ Ｐゴシック" pitchFamily="34" charset="-128"/>
              </a:rPr>
              <a:t>dari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  <a:r>
              <a:rPr lang="en-US" altLang="id-ID" sz="1700" dirty="0" err="1">
                <a:ea typeface="ＭＳ Ｐゴシック" pitchFamily="34" charset="-128"/>
              </a:rPr>
              <a:t>meragukan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  <a:r>
              <a:rPr lang="en-US" altLang="id-ID" sz="1700" dirty="0" err="1">
                <a:ea typeface="ＭＳ Ｐゴシック" pitchFamily="34" charset="-128"/>
              </a:rPr>
              <a:t>segalanya</a:t>
            </a:r>
            <a:endParaRPr lang="en-US" altLang="id-ID" sz="1700" dirty="0">
              <a:ea typeface="ＭＳ Ｐゴシック" pitchFamily="34" charset="-128"/>
            </a:endParaRP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n-US" altLang="id-ID" sz="1700" dirty="0">
              <a:ea typeface="ＭＳ Ｐゴシック" pitchFamily="34" charset="-128"/>
            </a:endParaRP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id-ID" sz="1700" dirty="0">
                <a:ea typeface="ＭＳ Ｐゴシック" pitchFamily="34" charset="-128"/>
              </a:rPr>
              <a:t>Ada </a:t>
            </a:r>
            <a:r>
              <a:rPr lang="en-US" altLang="id-ID" sz="1700" dirty="0" err="1">
                <a:ea typeface="ＭＳ Ｐゴシック" pitchFamily="34" charset="-128"/>
              </a:rPr>
              <a:t>satu</a:t>
            </a:r>
            <a:r>
              <a:rPr lang="en-US" altLang="id-ID" sz="1700" dirty="0">
                <a:ea typeface="ＭＳ Ｐゴシック" pitchFamily="34" charset="-128"/>
              </a:rPr>
              <a:t> yang </a:t>
            </a:r>
            <a:r>
              <a:rPr lang="en-US" altLang="id-ID" sz="1700" dirty="0" err="1">
                <a:ea typeface="ＭＳ Ｐゴシック" pitchFamily="34" charset="-128"/>
              </a:rPr>
              <a:t>pasti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  <a:r>
              <a:rPr lang="en-US" altLang="id-ID" sz="1700" dirty="0" err="1">
                <a:ea typeface="ＭＳ Ｐゴシック" pitchFamily="34" charset="-128"/>
              </a:rPr>
              <a:t>ketika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  <a:r>
              <a:rPr lang="en-US" altLang="id-ID" sz="1700" dirty="0" err="1">
                <a:ea typeface="ＭＳ Ｐゴシック" pitchFamily="34" charset="-128"/>
              </a:rPr>
              <a:t>saya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  <a:r>
              <a:rPr lang="en-US" altLang="id-ID" sz="1700" dirty="0" err="1">
                <a:ea typeface="ＭＳ Ｐゴシック" pitchFamily="34" charset="-128"/>
              </a:rPr>
              <a:t>meragukan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  <a:r>
              <a:rPr lang="en-US" altLang="id-ID" sz="1700" dirty="0" err="1">
                <a:ea typeface="ＭＳ Ｐゴシック" pitchFamily="34" charset="-128"/>
              </a:rPr>
              <a:t>semuanya</a:t>
            </a:r>
            <a:r>
              <a:rPr lang="en-US" altLang="id-ID" sz="1700" dirty="0">
                <a:ea typeface="ＭＳ Ｐゴシック" pitchFamily="34" charset="-128"/>
              </a:rPr>
              <a:t>, </a:t>
            </a:r>
            <a:r>
              <a:rPr lang="en-US" altLang="id-ID" sz="1700" dirty="0" err="1">
                <a:ea typeface="ＭＳ Ｐゴシック" pitchFamily="34" charset="-128"/>
              </a:rPr>
              <a:t>yakni</a:t>
            </a:r>
            <a:r>
              <a:rPr lang="en-US" altLang="id-ID" sz="1700" dirty="0">
                <a:ea typeface="ＭＳ Ｐゴシック" pitchFamily="34" charset="-128"/>
              </a:rPr>
              <a:t>: 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id-ID" sz="1700" dirty="0">
                <a:ea typeface="ＭＳ Ｐゴシック" pitchFamily="34" charset="-128"/>
              </a:rPr>
              <a:t>SAYA BERPIKIR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id-ID" sz="1700" i="1" dirty="0">
                <a:ea typeface="ＭＳ Ｐゴシック" pitchFamily="34" charset="-128"/>
              </a:rPr>
              <a:t>Cogito Ergo Sum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id-ID" sz="1700" dirty="0">
                <a:ea typeface="ＭＳ Ｐゴシック" pitchFamily="34" charset="-128"/>
              </a:rPr>
              <a:t>(I Think Therefore I am)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id-ID" sz="1700" dirty="0">
              <a:ea typeface="ＭＳ Ｐゴシック" pitchFamily="34" charset="-128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id-ID" sz="1700" dirty="0">
                <a:ea typeface="ＭＳ Ｐゴシック" pitchFamily="34" charset="-128"/>
              </a:rPr>
              <a:t>Sum Res Cogitans (I am a thing that thinks)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endParaRPr lang="en-US" altLang="id-ID" sz="1700" dirty="0">
              <a:ea typeface="ＭＳ Ｐゴシック" pitchFamily="34" charset="-128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id-ID" sz="1700" dirty="0">
                <a:ea typeface="ＭＳ Ｐゴシック" pitchFamily="34" charset="-128"/>
              </a:rPr>
              <a:t>Ide yang </a:t>
            </a:r>
            <a:r>
              <a:rPr lang="en-US" altLang="id-ID" sz="1700" dirty="0" err="1">
                <a:ea typeface="ＭＳ Ｐゴシック" pitchFamily="34" charset="-128"/>
              </a:rPr>
              <a:t>jelas</a:t>
            </a:r>
            <a:r>
              <a:rPr lang="en-US" altLang="id-ID" sz="1700" dirty="0">
                <a:ea typeface="ＭＳ Ｐゴシック" pitchFamily="34" charset="-128"/>
              </a:rPr>
              <a:t> dan </a:t>
            </a:r>
            <a:r>
              <a:rPr lang="en-US" altLang="id-ID" sz="1700" dirty="0" err="1">
                <a:ea typeface="ＭＳ Ｐゴシック" pitchFamily="34" charset="-128"/>
              </a:rPr>
              <a:t>distingtif</a:t>
            </a:r>
            <a:endParaRPr lang="en-US" altLang="id-ID" sz="1700" dirty="0">
              <a:ea typeface="ＭＳ Ｐゴシック" pitchFamily="34" charset="-128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endParaRPr lang="en-US" altLang="id-ID" sz="1700" dirty="0">
              <a:ea typeface="ＭＳ Ｐゴシック" pitchFamily="34" charset="-128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id-ID" sz="1700" dirty="0" err="1">
                <a:ea typeface="ＭＳ Ｐゴシック" pitchFamily="34" charset="-128"/>
              </a:rPr>
              <a:t>Pemikiran</a:t>
            </a:r>
            <a:r>
              <a:rPr lang="en-US" altLang="id-ID" sz="1700" dirty="0">
                <a:ea typeface="ＭＳ Ｐゴシック" pitchFamily="34" charset="-128"/>
              </a:rPr>
              <a:t> Descartes </a:t>
            </a:r>
            <a:r>
              <a:rPr lang="en-US" altLang="id-ID" sz="1700" dirty="0" err="1">
                <a:ea typeface="ＭＳ Ｐゴシック" pitchFamily="34" charset="-128"/>
              </a:rPr>
              <a:t>menjadi</a:t>
            </a:r>
            <a:r>
              <a:rPr lang="en-US" altLang="id-ID" sz="1700" dirty="0">
                <a:ea typeface="ＭＳ Ｐゴシック" pitchFamily="34" charset="-128"/>
              </a:rPr>
              <a:t> </a:t>
            </a:r>
            <a:r>
              <a:rPr lang="en-US" altLang="id-ID" sz="1700" dirty="0" err="1">
                <a:ea typeface="ＭＳ Ｐゴシック" pitchFamily="34" charset="-128"/>
              </a:rPr>
              <a:t>fondasi</a:t>
            </a:r>
            <a:r>
              <a:rPr lang="en-US" altLang="id-ID" sz="1700" dirty="0">
                <a:ea typeface="ＭＳ Ｐゴシック" pitchFamily="34" charset="-128"/>
              </a:rPr>
              <a:t> imu </a:t>
            </a:r>
            <a:r>
              <a:rPr lang="en-US" altLang="id-ID" sz="1700" dirty="0" err="1">
                <a:ea typeface="ＭＳ Ｐゴシック" pitchFamily="34" charset="-128"/>
              </a:rPr>
              <a:t>pengetahuan</a:t>
            </a:r>
            <a:r>
              <a:rPr lang="en-US" altLang="id-ID" sz="1700" dirty="0">
                <a:ea typeface="ＭＳ Ｐゴシック" pitchFamily="34" charset="-128"/>
              </a:rPr>
              <a:t> modern 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1635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39B2A97-4916-9DF2-867C-EDC2DAA22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for WEEK 5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8690D2A-4583-E098-3B03-B00020910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27711"/>
            <a:ext cx="10972800" cy="4525963"/>
          </a:xfrm>
        </p:spPr>
        <p:txBody>
          <a:bodyPr/>
          <a:lstStyle/>
          <a:p>
            <a:r>
              <a:rPr lang="en-US" dirty="0">
                <a:latin typeface="+mj-lt"/>
              </a:rPr>
              <a:t>Will be conducted at the beginning of the class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+mj-lt"/>
              </a:rPr>
              <a:t>Don’t be late!</a:t>
            </a:r>
          </a:p>
          <a:p>
            <a:r>
              <a:rPr lang="en-US" dirty="0">
                <a:latin typeface="+mj-lt"/>
              </a:rPr>
              <a:t>Week 4 materials posted on G-class:</a:t>
            </a:r>
          </a:p>
          <a:p>
            <a:pPr lvl="1"/>
            <a:r>
              <a:rPr lang="en-US" dirty="0">
                <a:latin typeface="+mj-lt"/>
              </a:rPr>
              <a:t>PPT</a:t>
            </a:r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AF50F94-A129-C86A-2D11-928F588F0EC6}"/>
              </a:ext>
            </a:extLst>
          </p:cNvPr>
          <p:cNvSpPr/>
          <p:nvPr/>
        </p:nvSpPr>
        <p:spPr>
          <a:xfrm>
            <a:off x="3322217" y="5392009"/>
            <a:ext cx="65710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See you next week!</a:t>
            </a:r>
          </a:p>
        </p:txBody>
      </p:sp>
    </p:spTree>
    <p:extLst>
      <p:ext uri="{BB962C8B-B14F-4D97-AF65-F5344CB8AC3E}">
        <p14:creationId xmlns:p14="http://schemas.microsoft.com/office/powerpoint/2010/main" val="3028500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03294-CE5B-2747-B391-72B99AB88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HEY! HO! LET’S GO!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A8D3643A-6847-83F9-B667-4D9847F194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724857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829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54F2F-AB63-F4FE-90C7-C2B9BA010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+mj-ea"/>
              </a:rPr>
              <a:t>Paradigma</a:t>
            </a:r>
            <a:r>
              <a:rPr lang="en-US" dirty="0">
                <a:ea typeface="+mj-ea"/>
              </a:rPr>
              <a:t> </a:t>
            </a:r>
            <a:r>
              <a:rPr lang="en-US" dirty="0" err="1">
                <a:ea typeface="+mj-ea"/>
              </a:rPr>
              <a:t>Berpikir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853FE94-52AF-EAD6-AA6C-0DE892ACE0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014833"/>
              </p:ext>
            </p:extLst>
          </p:nvPr>
        </p:nvGraphicFramePr>
        <p:xfrm>
          <a:off x="609600" y="1591733"/>
          <a:ext cx="7457440" cy="4534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Graphic 8" descr="Man with kid with solid fill">
            <a:extLst>
              <a:ext uri="{FF2B5EF4-FFF2-40B4-BE49-F238E27FC236}">
                <a16:creationId xmlns:a16="http://schemas.microsoft.com/office/drawing/2014/main" id="{BBD3312C-74D2-2609-B191-3A22633404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279640" y="1011027"/>
            <a:ext cx="5821679" cy="582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866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EACBB-BBB2-2F93-74D0-17A3C40E5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+mj-ea"/>
              </a:rPr>
              <a:t>Paradigma</a:t>
            </a:r>
            <a:r>
              <a:rPr lang="en-US" dirty="0">
                <a:ea typeface="+mj-ea"/>
              </a:rPr>
              <a:t> </a:t>
            </a:r>
            <a:r>
              <a:rPr lang="en-US" dirty="0" err="1">
                <a:ea typeface="+mj-ea"/>
              </a:rPr>
              <a:t>Berpikir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9806572-B487-46D1-835C-35C2179B48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133833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776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2EFF-4750-06D0-6029-D4339353D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+mj-ea"/>
              </a:rPr>
              <a:t>Paradigma</a:t>
            </a:r>
            <a:r>
              <a:rPr lang="en-US" dirty="0">
                <a:ea typeface="+mj-ea"/>
              </a:rPr>
              <a:t> </a:t>
            </a:r>
            <a:r>
              <a:rPr lang="en-US" dirty="0" err="1">
                <a:ea typeface="+mj-ea"/>
              </a:rPr>
              <a:t>Berpikir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A16A9-2FA6-24A9-EE00-3CFFB3912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716" y="1335335"/>
            <a:ext cx="5386917" cy="639762"/>
          </a:xfrm>
        </p:spPr>
        <p:txBody>
          <a:bodyPr/>
          <a:lstStyle/>
          <a:p>
            <a:r>
              <a:rPr lang="en-US" sz="2400" dirty="0" err="1">
                <a:ea typeface="+mj-ea"/>
              </a:rPr>
              <a:t>Filsuf-filsuf</a:t>
            </a:r>
            <a:r>
              <a:rPr lang="en-US" sz="2400" dirty="0">
                <a:ea typeface="+mj-ea"/>
              </a:rPr>
              <a:t> Miletus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BB7E8-17CD-0773-60E1-759B0231F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98716" y="2531822"/>
            <a:ext cx="3593284" cy="164159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id-ID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Filsuf-filsuf</a:t>
            </a:r>
            <a:r>
              <a:rPr lang="en-US" altLang="id-ID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id-ID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miletus</a:t>
            </a:r>
            <a:r>
              <a:rPr lang="en-US" altLang="id-ID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id-ID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ini</a:t>
            </a:r>
            <a:r>
              <a:rPr lang="en-US" altLang="id-ID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id-ID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tidak</a:t>
            </a:r>
            <a:r>
              <a:rPr lang="en-US" altLang="id-ID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id-ID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pernah</a:t>
            </a:r>
            <a:r>
              <a:rPr lang="en-US" altLang="id-ID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id-ID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mempertentangkan</a:t>
            </a:r>
            <a:r>
              <a:rPr lang="en-US" altLang="id-ID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id-ID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pendapat</a:t>
            </a:r>
            <a:r>
              <a:rPr lang="en-US" altLang="id-ID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id-ID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mereka</a:t>
            </a:r>
            <a:r>
              <a:rPr lang="en-US" altLang="id-ID" dirty="0">
                <a:ea typeface="ＭＳ Ｐゴシック" panose="020B0600070205080204" pitchFamily="34" charset="-128"/>
                <a:sym typeface="Wingdings" panose="05000000000000000000" pitchFamily="2" charset="2"/>
              </a:rPr>
              <a:t>.</a:t>
            </a:r>
            <a:endParaRPr lang="en-US" altLang="id-ID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96B53A9-9F6A-4B51-2FD9-86AB29AF7A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8199630"/>
              </p:ext>
            </p:extLst>
          </p:nvPr>
        </p:nvGraphicFramePr>
        <p:xfrm>
          <a:off x="244124" y="2092572"/>
          <a:ext cx="8354592" cy="2271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13386D66-3F3A-5569-2FEF-BE4ED7718F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7452002"/>
              </p:ext>
            </p:extLst>
          </p:nvPr>
        </p:nvGraphicFramePr>
        <p:xfrm>
          <a:off x="110920" y="4406115"/>
          <a:ext cx="11960837" cy="236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769B63EF-1D47-3A86-9D67-C8A455E86E64}"/>
              </a:ext>
            </a:extLst>
          </p:cNvPr>
          <p:cNvSpPr/>
          <p:nvPr/>
        </p:nvSpPr>
        <p:spPr>
          <a:xfrm>
            <a:off x="110920" y="1510018"/>
            <a:ext cx="11960837" cy="2785145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13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1FFD5-A19F-6CAC-D569-17B649820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606F1-5C9E-E821-9CFF-27F5C1DC5D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Heraclitus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D146837-C40B-A118-71AF-9DD6F069BB6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97852673"/>
              </p:ext>
            </p:extLst>
          </p:nvPr>
        </p:nvGraphicFramePr>
        <p:xfrm>
          <a:off x="609600" y="2174875"/>
          <a:ext cx="53863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65C2E7-F04B-B31E-E053-713C4A8204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Parminedes</a:t>
            </a:r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8B58862-8B2F-7713-A2A6-DF29D5512AEA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2171019"/>
              </p:ext>
            </p:extLst>
          </p:nvPr>
        </p:nvGraphicFramePr>
        <p:xfrm>
          <a:off x="6192838" y="2174875"/>
          <a:ext cx="5389562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34783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449F-5D80-0094-0E2F-CDD075D54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69F44-3251-65B3-9B4B-C711E0BD9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ea typeface="+mj-ea"/>
              </a:rPr>
              <a:t>Zeno of Elea</a:t>
            </a:r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A7A0340-A881-F8FD-EB7A-4DE288E5534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08354247"/>
              </p:ext>
            </p:extLst>
          </p:nvPr>
        </p:nvGraphicFramePr>
        <p:xfrm>
          <a:off x="609600" y="2174874"/>
          <a:ext cx="5190067" cy="4527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EC4C1-C372-B829-9E19-A863D080B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400" dirty="0" err="1">
                <a:ea typeface="+mj-ea"/>
              </a:rPr>
              <a:t>Demokritus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4B8A42F-2585-9513-DD4A-0C0181EE40AA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8808880"/>
              </p:ext>
            </p:extLst>
          </p:nvPr>
        </p:nvGraphicFramePr>
        <p:xfrm>
          <a:off x="6192838" y="2174875"/>
          <a:ext cx="5389562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Picture 8" descr="Table">
            <a:extLst>
              <a:ext uri="{FF2B5EF4-FFF2-40B4-BE49-F238E27FC236}">
                <a16:creationId xmlns:a16="http://schemas.microsoft.com/office/drawing/2014/main" id="{8A5D57C7-770B-A5AF-1580-182F189EE8F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71" y="3343615"/>
            <a:ext cx="5190067" cy="167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630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55245-69A0-687B-401C-655ABD526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594BE1-DF16-287E-FC5E-14F5A5D51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id-ID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3FFC2-FB20-A00E-7D38-15C08E580C7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535113"/>
            <a:ext cx="5386388" cy="639762"/>
          </a:xfrm>
        </p:spPr>
        <p:txBody>
          <a:bodyPr/>
          <a:lstStyle/>
          <a:p>
            <a:r>
              <a:rPr lang="en-US" dirty="0"/>
              <a:t>Socrates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6622F82-94FE-28D5-D435-84A57C77DD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9501011"/>
              </p:ext>
            </p:extLst>
          </p:nvPr>
        </p:nvGraphicFramePr>
        <p:xfrm>
          <a:off x="788987" y="2023534"/>
          <a:ext cx="10972800" cy="4834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111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6E1FE-B5C5-A7AF-BC9B-36EAD71FF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98C2D4F-99DC-DC3A-450B-74551201AD6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64392980"/>
              </p:ext>
            </p:extLst>
          </p:nvPr>
        </p:nvGraphicFramePr>
        <p:xfrm>
          <a:off x="609599" y="2491317"/>
          <a:ext cx="5386388" cy="4766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B3B98487-BEAE-FD40-BF02-23459BED9371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633541388"/>
              </p:ext>
            </p:extLst>
          </p:nvPr>
        </p:nvGraphicFramePr>
        <p:xfrm>
          <a:off x="6192837" y="1575705"/>
          <a:ext cx="5678033" cy="56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714913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86378352-BC8D-4E16-B649-697F4FD273B3}" vid="{923637D4-857D-4DF5-89C6-1839B12E5F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516</TotalTime>
  <Words>889</Words>
  <Application>Microsoft Office PowerPoint</Application>
  <PresentationFormat>Widescreen</PresentationFormat>
  <Paragraphs>157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ＭＳ Ｐゴシック</vt:lpstr>
      <vt:lpstr>Arial</vt:lpstr>
      <vt:lpstr>Wingdings</vt:lpstr>
      <vt:lpstr>Theme1</vt:lpstr>
      <vt:lpstr>PowerPoint Presentation</vt:lpstr>
      <vt:lpstr>HEY! HO! LET’S GO!</vt:lpstr>
      <vt:lpstr>Paradigma Berpikir</vt:lpstr>
      <vt:lpstr>Paradigma Berpikir</vt:lpstr>
      <vt:lpstr>Paradigma Berpikir</vt:lpstr>
      <vt:lpstr>Paradigma Berpikir</vt:lpstr>
      <vt:lpstr>Paradigma Berpikir</vt:lpstr>
      <vt:lpstr>Paradigma Berpikir</vt:lpstr>
      <vt:lpstr>Paradigma Berpikir</vt:lpstr>
      <vt:lpstr>Paradigma Berpikir</vt:lpstr>
      <vt:lpstr>Paradigma Berpikir</vt:lpstr>
      <vt:lpstr>Paradigma Berpikir</vt:lpstr>
      <vt:lpstr>Paradigma Berpikir</vt:lpstr>
      <vt:lpstr>QUIZ for WEEK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nunik maharani</dc:creator>
  <cp:lastModifiedBy>nunik maharani</cp:lastModifiedBy>
  <cp:revision>14</cp:revision>
  <dcterms:created xsi:type="dcterms:W3CDTF">2023-03-12T11:19:40Z</dcterms:created>
  <dcterms:modified xsi:type="dcterms:W3CDTF">2023-03-26T18:25:36Z</dcterms:modified>
</cp:coreProperties>
</file>