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time-value-of-money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time-value-of-money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time-value-of-money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time-value-of-money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-time-value-of-money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-time-value-of-money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-time-value-of-money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6-time-value-of-money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7-time-value-of-money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8-time-value-of-money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9-time-value-of-money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time-value-of-money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0-time-value-of-money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1-time-value-of-money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2-time-value-of-money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3-time-value-of-money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4-time-value-of-money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5-time-value-of-money-2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6-time-value-of-money-2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7-time-value-of-money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8-time-value-of-money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9-time-value-of-money-2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time-value-of-money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time-value-of-money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time-value-of-money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time-value-of-money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time-value-of-money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time-value-of-money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time-value-of-money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