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27"/>
  </p:notesMasterIdLst>
  <p:sldIdLst>
    <p:sldId id="256" r:id="rId2"/>
    <p:sldId id="315" r:id="rId3"/>
    <p:sldId id="317" r:id="rId4"/>
    <p:sldId id="257" r:id="rId5"/>
    <p:sldId id="291" r:id="rId6"/>
    <p:sldId id="267" r:id="rId7"/>
    <p:sldId id="319" r:id="rId8"/>
    <p:sldId id="289" r:id="rId9"/>
    <p:sldId id="294" r:id="rId10"/>
    <p:sldId id="300" r:id="rId11"/>
    <p:sldId id="298" r:id="rId12"/>
    <p:sldId id="302" r:id="rId13"/>
    <p:sldId id="301" r:id="rId14"/>
    <p:sldId id="303" r:id="rId15"/>
    <p:sldId id="304" r:id="rId16"/>
    <p:sldId id="305" r:id="rId17"/>
    <p:sldId id="306" r:id="rId18"/>
    <p:sldId id="307" r:id="rId19"/>
    <p:sldId id="313" r:id="rId20"/>
    <p:sldId id="310" r:id="rId21"/>
    <p:sldId id="312" r:id="rId22"/>
    <p:sldId id="308" r:id="rId23"/>
    <p:sldId id="309" r:id="rId24"/>
    <p:sldId id="272" r:id="rId25"/>
    <p:sldId id="321" r:id="rId26"/>
  </p:sldIdLst>
  <p:sldSz cx="9144000" cy="5143500" type="screen16x9"/>
  <p:notesSz cx="6858000" cy="9144000"/>
  <p:embeddedFontLst>
    <p:embeddedFont>
      <p:font typeface="Barlow Light" panose="020B0604020202020204" charset="0"/>
      <p:regular r:id="rId28"/>
      <p:bold r:id="rId29"/>
      <p:italic r:id="rId30"/>
      <p:boldItalic r:id="rId31"/>
    </p:embeddedFont>
    <p:embeddedFont>
      <p:font typeface="Baskerville Old Face" panose="02020602080505020303" pitchFamily="18" charset="0"/>
      <p:regular r:id="rId32"/>
    </p:embeddedFont>
    <p:embeddedFont>
      <p:font typeface="Calibri" panose="020F0502020204030204" pitchFamily="34" charset="0"/>
      <p:regular r:id="rId33"/>
      <p:bold r:id="rId34"/>
      <p:italic r:id="rId35"/>
      <p:boldItalic r:id="rId36"/>
    </p:embeddedFont>
    <p:embeddedFont>
      <p:font typeface="Barlow" panose="020B0604020202020204" charset="0"/>
      <p:regular r:id="rId37"/>
      <p:bold r:id="rId38"/>
      <p:italic r:id="rId39"/>
      <p:boldItalic r:id="rId40"/>
    </p:embeddedFont>
    <p:embeddedFont>
      <p:font typeface="Barlow Medium" panose="020B060402020202020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817" autoAdjust="0"/>
  </p:normalViewPr>
  <p:slideViewPr>
    <p:cSldViewPr snapToGrid="0">
      <p:cViewPr varScale="1">
        <p:scale>
          <a:sx n="86" d="100"/>
          <a:sy n="86" d="100"/>
        </p:scale>
        <p:origin x="85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4.fntdata"/></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F5DCC9-984C-4C09-90FC-D36CC8E8274D}" type="doc">
      <dgm:prSet loTypeId="urn:microsoft.com/office/officeart/2005/8/layout/radial6" loCatId="relationship" qsTypeId="urn:microsoft.com/office/officeart/2005/8/quickstyle/simple1" qsCatId="simple" csTypeId="urn:microsoft.com/office/officeart/2005/8/colors/accent1_1" csCatId="accent1" phldr="1"/>
      <dgm:spPr/>
      <dgm:t>
        <a:bodyPr/>
        <a:lstStyle/>
        <a:p>
          <a:endParaRPr lang="en-ID"/>
        </a:p>
      </dgm:t>
    </dgm:pt>
    <dgm:pt modelId="{9196FA97-D125-4058-BB96-EA6E0C6DAF6F}">
      <dgm:prSet phldrT="[Text]" custT="1"/>
      <dgm:spPr/>
      <dgm:t>
        <a:bodyPr/>
        <a:lstStyle/>
        <a:p>
          <a:r>
            <a:rPr lang="en-US" sz="1100" b="1"/>
            <a:t>Bentuk Komunikasi</a:t>
          </a:r>
          <a:endParaRPr lang="en-ID" sz="1100" b="1" dirty="0"/>
        </a:p>
      </dgm:t>
    </dgm:pt>
    <dgm:pt modelId="{8D217C52-3972-4688-A545-31A10170BFCE}" type="parTrans" cxnId="{3FF97DCF-8E49-4749-8967-47952621D46B}">
      <dgm:prSet/>
      <dgm:spPr/>
      <dgm:t>
        <a:bodyPr/>
        <a:lstStyle/>
        <a:p>
          <a:endParaRPr lang="en-ID" sz="1100" b="1">
            <a:solidFill>
              <a:schemeClr val="tx1"/>
            </a:solidFill>
          </a:endParaRPr>
        </a:p>
      </dgm:t>
    </dgm:pt>
    <dgm:pt modelId="{7B96C9C9-BDB9-469C-A57F-8E554A84C488}" type="sibTrans" cxnId="{3FF97DCF-8E49-4749-8967-47952621D46B}">
      <dgm:prSet/>
      <dgm:spPr/>
      <dgm:t>
        <a:bodyPr/>
        <a:lstStyle/>
        <a:p>
          <a:endParaRPr lang="en-ID" sz="1100" b="1">
            <a:solidFill>
              <a:schemeClr val="tx1"/>
            </a:solidFill>
          </a:endParaRPr>
        </a:p>
      </dgm:t>
    </dgm:pt>
    <dgm:pt modelId="{46DC4A91-A5C7-4E57-AFED-432F0CB91B2F}">
      <dgm:prSet phldrT="[Text]" custT="1"/>
      <dgm:spPr/>
      <dgm:t>
        <a:bodyPr/>
        <a:lstStyle/>
        <a:p>
          <a:r>
            <a:rPr lang="en-US" sz="1100" b="1" dirty="0" err="1"/>
            <a:t>Komunikasi</a:t>
          </a:r>
          <a:r>
            <a:rPr lang="en-US" sz="1100" b="1" dirty="0"/>
            <a:t> Intrapersonal</a:t>
          </a:r>
          <a:endParaRPr lang="en-ID" sz="1100" b="1" dirty="0"/>
        </a:p>
      </dgm:t>
    </dgm:pt>
    <dgm:pt modelId="{A4B5678A-8C19-46DF-B26A-2BC5AEB2B109}" type="parTrans" cxnId="{1B069E30-45B0-40E0-A23D-631C449E86F6}">
      <dgm:prSet/>
      <dgm:spPr/>
      <dgm:t>
        <a:bodyPr/>
        <a:lstStyle/>
        <a:p>
          <a:endParaRPr lang="en-ID" sz="1100" b="1">
            <a:solidFill>
              <a:schemeClr val="tx1"/>
            </a:solidFill>
          </a:endParaRPr>
        </a:p>
      </dgm:t>
    </dgm:pt>
    <dgm:pt modelId="{EDDFA543-4450-4A0D-8755-CB02246AAFED}" type="sibTrans" cxnId="{1B069E30-45B0-40E0-A23D-631C449E86F6}">
      <dgm:prSet/>
      <dgm:spPr/>
      <dgm:t>
        <a:bodyPr/>
        <a:lstStyle/>
        <a:p>
          <a:endParaRPr lang="en-ID" sz="1100" b="1">
            <a:solidFill>
              <a:schemeClr val="tx1"/>
            </a:solidFill>
          </a:endParaRPr>
        </a:p>
      </dgm:t>
    </dgm:pt>
    <dgm:pt modelId="{A16A9FB9-26AE-4346-B197-7E84DC3F1170}">
      <dgm:prSet phldrT="[Text]" custT="1"/>
      <dgm:spPr/>
      <dgm:t>
        <a:bodyPr/>
        <a:lstStyle/>
        <a:p>
          <a:r>
            <a:rPr lang="en-US" sz="1100" b="1"/>
            <a:t>Komunikasi Organisasi </a:t>
          </a:r>
          <a:endParaRPr lang="en-ID" sz="1100" b="1" dirty="0"/>
        </a:p>
      </dgm:t>
    </dgm:pt>
    <dgm:pt modelId="{60F3F425-ADD5-4552-8BFA-BDC02A2FEE6A}" type="parTrans" cxnId="{2D77495D-0BB3-45AD-9CAF-7C8F410D6F54}">
      <dgm:prSet/>
      <dgm:spPr/>
      <dgm:t>
        <a:bodyPr/>
        <a:lstStyle/>
        <a:p>
          <a:endParaRPr lang="en-ID" sz="1100" b="1">
            <a:solidFill>
              <a:schemeClr val="tx1"/>
            </a:solidFill>
          </a:endParaRPr>
        </a:p>
      </dgm:t>
    </dgm:pt>
    <dgm:pt modelId="{09D38B58-E581-4CA9-908A-D0E420693189}" type="sibTrans" cxnId="{2D77495D-0BB3-45AD-9CAF-7C8F410D6F54}">
      <dgm:prSet/>
      <dgm:spPr/>
      <dgm:t>
        <a:bodyPr/>
        <a:lstStyle/>
        <a:p>
          <a:endParaRPr lang="en-ID" sz="1100" b="1">
            <a:solidFill>
              <a:schemeClr val="tx1"/>
            </a:solidFill>
          </a:endParaRPr>
        </a:p>
      </dgm:t>
    </dgm:pt>
    <dgm:pt modelId="{82946BF4-ED45-4CA7-8D52-D61E92947354}">
      <dgm:prSet phldrT="[Text]" custT="1"/>
      <dgm:spPr/>
      <dgm:t>
        <a:bodyPr/>
        <a:lstStyle/>
        <a:p>
          <a:r>
            <a:rPr lang="en-US" sz="1100" b="1" dirty="0" err="1"/>
            <a:t>Komunkasi</a:t>
          </a:r>
          <a:r>
            <a:rPr lang="en-US" sz="1100" b="1" dirty="0"/>
            <a:t> </a:t>
          </a:r>
          <a:r>
            <a:rPr lang="en-US" sz="1100" b="1" dirty="0" err="1"/>
            <a:t>Kelompok</a:t>
          </a:r>
          <a:r>
            <a:rPr lang="en-US" sz="1100" b="1" dirty="0"/>
            <a:t> </a:t>
          </a:r>
          <a:endParaRPr lang="en-ID" sz="1100" b="1" dirty="0"/>
        </a:p>
      </dgm:t>
    </dgm:pt>
    <dgm:pt modelId="{2DFA0993-1319-4333-9AF5-4CFA9777D965}" type="parTrans" cxnId="{DA64A572-FD2B-41AB-B2FB-9C3CF91B4C65}">
      <dgm:prSet/>
      <dgm:spPr/>
      <dgm:t>
        <a:bodyPr/>
        <a:lstStyle/>
        <a:p>
          <a:endParaRPr lang="en-ID" sz="1100" b="1">
            <a:solidFill>
              <a:schemeClr val="tx1"/>
            </a:solidFill>
          </a:endParaRPr>
        </a:p>
      </dgm:t>
    </dgm:pt>
    <dgm:pt modelId="{BEAF7B64-C8A1-4BD7-9D05-2CE3BD9E6D58}" type="sibTrans" cxnId="{DA64A572-FD2B-41AB-B2FB-9C3CF91B4C65}">
      <dgm:prSet/>
      <dgm:spPr/>
      <dgm:t>
        <a:bodyPr/>
        <a:lstStyle/>
        <a:p>
          <a:endParaRPr lang="en-ID" sz="1100" b="1">
            <a:solidFill>
              <a:schemeClr val="tx1"/>
            </a:solidFill>
          </a:endParaRPr>
        </a:p>
      </dgm:t>
    </dgm:pt>
    <dgm:pt modelId="{3C33D61F-8857-4D05-9CBC-E7545C30EB2B}">
      <dgm:prSet phldrT="[Text]" custT="1"/>
      <dgm:spPr/>
      <dgm:t>
        <a:bodyPr/>
        <a:lstStyle/>
        <a:p>
          <a:r>
            <a:rPr lang="en-US" sz="1100" b="1" dirty="0" err="1"/>
            <a:t>Komunikasi</a:t>
          </a:r>
          <a:r>
            <a:rPr lang="en-US" sz="1100" b="1" dirty="0"/>
            <a:t> </a:t>
          </a:r>
          <a:r>
            <a:rPr lang="en-US" sz="1100" b="1" dirty="0" err="1"/>
            <a:t>Antarpersonal</a:t>
          </a:r>
          <a:endParaRPr lang="en-ID" sz="1100" b="1" dirty="0"/>
        </a:p>
      </dgm:t>
    </dgm:pt>
    <dgm:pt modelId="{8D43065C-B76C-457A-BCA6-1463D046825E}" type="parTrans" cxnId="{281F7C7C-F8B3-4E4B-98CB-EFDC1A351F9C}">
      <dgm:prSet/>
      <dgm:spPr/>
      <dgm:t>
        <a:bodyPr/>
        <a:lstStyle/>
        <a:p>
          <a:endParaRPr lang="en-ID" sz="1100" b="1">
            <a:solidFill>
              <a:schemeClr val="tx1"/>
            </a:solidFill>
          </a:endParaRPr>
        </a:p>
      </dgm:t>
    </dgm:pt>
    <dgm:pt modelId="{4FA3760B-EBF1-4D7D-AF42-FF9D08B128B8}" type="sibTrans" cxnId="{281F7C7C-F8B3-4E4B-98CB-EFDC1A351F9C}">
      <dgm:prSet/>
      <dgm:spPr/>
      <dgm:t>
        <a:bodyPr/>
        <a:lstStyle/>
        <a:p>
          <a:endParaRPr lang="en-ID" sz="1100" b="1">
            <a:solidFill>
              <a:schemeClr val="tx1"/>
            </a:solidFill>
          </a:endParaRPr>
        </a:p>
      </dgm:t>
    </dgm:pt>
    <dgm:pt modelId="{CECE233D-97A1-4652-809F-D9CCAC3E2F18}">
      <dgm:prSet phldrT="[Text]" custT="1"/>
      <dgm:spPr/>
      <dgm:t>
        <a:bodyPr/>
        <a:lstStyle/>
        <a:p>
          <a:r>
            <a:rPr lang="en-US" sz="1100" b="1" dirty="0" err="1"/>
            <a:t>Komunikasi</a:t>
          </a:r>
          <a:r>
            <a:rPr lang="en-US" sz="1100" b="1" dirty="0"/>
            <a:t> Massa</a:t>
          </a:r>
          <a:endParaRPr lang="en-ID" sz="1100" b="1" dirty="0"/>
        </a:p>
      </dgm:t>
    </dgm:pt>
    <dgm:pt modelId="{DC9D21AE-ECDB-454D-A9F1-950554703E12}" type="parTrans" cxnId="{4F0BFDF1-24CE-4EB4-A843-5FA99DD9FEC8}">
      <dgm:prSet/>
      <dgm:spPr/>
      <dgm:t>
        <a:bodyPr/>
        <a:lstStyle/>
        <a:p>
          <a:endParaRPr lang="en-ID" sz="1100" b="1">
            <a:solidFill>
              <a:schemeClr val="tx1"/>
            </a:solidFill>
          </a:endParaRPr>
        </a:p>
      </dgm:t>
    </dgm:pt>
    <dgm:pt modelId="{FBA86E95-7152-4BF3-B64A-7CFAFF53523A}" type="sibTrans" cxnId="{4F0BFDF1-24CE-4EB4-A843-5FA99DD9FEC8}">
      <dgm:prSet/>
      <dgm:spPr/>
      <dgm:t>
        <a:bodyPr/>
        <a:lstStyle/>
        <a:p>
          <a:endParaRPr lang="en-ID" sz="1100" b="1">
            <a:solidFill>
              <a:schemeClr val="tx1"/>
            </a:solidFill>
          </a:endParaRPr>
        </a:p>
      </dgm:t>
    </dgm:pt>
    <dgm:pt modelId="{7AF58158-5256-4BD1-95A9-5A21B0B991C4}" type="pres">
      <dgm:prSet presAssocID="{1AF5DCC9-984C-4C09-90FC-D36CC8E8274D}" presName="Name0" presStyleCnt="0">
        <dgm:presLayoutVars>
          <dgm:chMax val="1"/>
          <dgm:dir/>
          <dgm:animLvl val="ctr"/>
          <dgm:resizeHandles val="exact"/>
        </dgm:presLayoutVars>
      </dgm:prSet>
      <dgm:spPr/>
      <dgm:t>
        <a:bodyPr/>
        <a:lstStyle/>
        <a:p>
          <a:endParaRPr lang="en-US"/>
        </a:p>
      </dgm:t>
    </dgm:pt>
    <dgm:pt modelId="{761E49D7-EAA7-430F-BC98-E0137A2BE620}" type="pres">
      <dgm:prSet presAssocID="{9196FA97-D125-4058-BB96-EA6E0C6DAF6F}" presName="centerShape" presStyleLbl="node0" presStyleIdx="0" presStyleCnt="1" custScaleX="91934" custScaleY="83605"/>
      <dgm:spPr/>
      <dgm:t>
        <a:bodyPr/>
        <a:lstStyle/>
        <a:p>
          <a:endParaRPr lang="en-US"/>
        </a:p>
      </dgm:t>
    </dgm:pt>
    <dgm:pt modelId="{639743DF-22C7-4886-AA30-DCFCA7980FB6}" type="pres">
      <dgm:prSet presAssocID="{46DC4A91-A5C7-4E57-AFED-432F0CB91B2F}" presName="node" presStyleLbl="node1" presStyleIdx="0" presStyleCnt="5" custScaleX="117084" custScaleY="113288">
        <dgm:presLayoutVars>
          <dgm:bulletEnabled val="1"/>
        </dgm:presLayoutVars>
      </dgm:prSet>
      <dgm:spPr/>
      <dgm:t>
        <a:bodyPr/>
        <a:lstStyle/>
        <a:p>
          <a:endParaRPr lang="en-US"/>
        </a:p>
      </dgm:t>
    </dgm:pt>
    <dgm:pt modelId="{A86AF475-F3D3-43A5-BB37-7C0BEC336316}" type="pres">
      <dgm:prSet presAssocID="{46DC4A91-A5C7-4E57-AFED-432F0CB91B2F}" presName="dummy" presStyleCnt="0"/>
      <dgm:spPr/>
    </dgm:pt>
    <dgm:pt modelId="{9EDF5BDA-650F-4F33-8C7A-6B530DE81CC2}" type="pres">
      <dgm:prSet presAssocID="{EDDFA543-4450-4A0D-8755-CB02246AAFED}" presName="sibTrans" presStyleLbl="sibTrans2D1" presStyleIdx="0" presStyleCnt="5"/>
      <dgm:spPr/>
      <dgm:t>
        <a:bodyPr/>
        <a:lstStyle/>
        <a:p>
          <a:endParaRPr lang="en-US"/>
        </a:p>
      </dgm:t>
    </dgm:pt>
    <dgm:pt modelId="{D2F64AD6-DCD1-40E6-B624-ABBE982A77CB}" type="pres">
      <dgm:prSet presAssocID="{A16A9FB9-26AE-4346-B197-7E84DC3F1170}" presName="node" presStyleLbl="node1" presStyleIdx="1" presStyleCnt="5" custScaleX="114223" custScaleY="108212">
        <dgm:presLayoutVars>
          <dgm:bulletEnabled val="1"/>
        </dgm:presLayoutVars>
      </dgm:prSet>
      <dgm:spPr/>
      <dgm:t>
        <a:bodyPr/>
        <a:lstStyle/>
        <a:p>
          <a:endParaRPr lang="en-US"/>
        </a:p>
      </dgm:t>
    </dgm:pt>
    <dgm:pt modelId="{CDF86B77-CDC6-4589-8E47-015CFA762969}" type="pres">
      <dgm:prSet presAssocID="{A16A9FB9-26AE-4346-B197-7E84DC3F1170}" presName="dummy" presStyleCnt="0"/>
      <dgm:spPr/>
    </dgm:pt>
    <dgm:pt modelId="{B6E12C5A-8326-44B3-8A8D-6CF5B33FE397}" type="pres">
      <dgm:prSet presAssocID="{09D38B58-E581-4CA9-908A-D0E420693189}" presName="sibTrans" presStyleLbl="sibTrans2D1" presStyleIdx="1" presStyleCnt="5"/>
      <dgm:spPr/>
      <dgm:t>
        <a:bodyPr/>
        <a:lstStyle/>
        <a:p>
          <a:endParaRPr lang="en-US"/>
        </a:p>
      </dgm:t>
    </dgm:pt>
    <dgm:pt modelId="{7974D1F8-D672-4021-BC56-E6482E39C7E5}" type="pres">
      <dgm:prSet presAssocID="{82946BF4-ED45-4CA7-8D52-D61E92947354}" presName="node" presStyleLbl="node1" presStyleIdx="2" presStyleCnt="5" custScaleX="119928" custScaleY="108524">
        <dgm:presLayoutVars>
          <dgm:bulletEnabled val="1"/>
        </dgm:presLayoutVars>
      </dgm:prSet>
      <dgm:spPr/>
      <dgm:t>
        <a:bodyPr/>
        <a:lstStyle/>
        <a:p>
          <a:endParaRPr lang="en-US"/>
        </a:p>
      </dgm:t>
    </dgm:pt>
    <dgm:pt modelId="{A66E2E0F-F6DE-484F-8EAC-FE099958A92D}" type="pres">
      <dgm:prSet presAssocID="{82946BF4-ED45-4CA7-8D52-D61E92947354}" presName="dummy" presStyleCnt="0"/>
      <dgm:spPr/>
    </dgm:pt>
    <dgm:pt modelId="{78EEF375-6718-433E-B293-CAF5A085253C}" type="pres">
      <dgm:prSet presAssocID="{BEAF7B64-C8A1-4BD7-9D05-2CE3BD9E6D58}" presName="sibTrans" presStyleLbl="sibTrans2D1" presStyleIdx="2" presStyleCnt="5"/>
      <dgm:spPr/>
      <dgm:t>
        <a:bodyPr/>
        <a:lstStyle/>
        <a:p>
          <a:endParaRPr lang="en-US"/>
        </a:p>
      </dgm:t>
    </dgm:pt>
    <dgm:pt modelId="{2019ACE8-0329-46AB-831E-4E5194978AC2}" type="pres">
      <dgm:prSet presAssocID="{3C33D61F-8857-4D05-9CBC-E7545C30EB2B}" presName="node" presStyleLbl="node1" presStyleIdx="3" presStyleCnt="5" custScaleX="120865" custScaleY="119553">
        <dgm:presLayoutVars>
          <dgm:bulletEnabled val="1"/>
        </dgm:presLayoutVars>
      </dgm:prSet>
      <dgm:spPr/>
      <dgm:t>
        <a:bodyPr/>
        <a:lstStyle/>
        <a:p>
          <a:endParaRPr lang="en-US"/>
        </a:p>
      </dgm:t>
    </dgm:pt>
    <dgm:pt modelId="{3D91CF89-A065-4D4A-B850-E2C969A70BD8}" type="pres">
      <dgm:prSet presAssocID="{3C33D61F-8857-4D05-9CBC-E7545C30EB2B}" presName="dummy" presStyleCnt="0"/>
      <dgm:spPr/>
    </dgm:pt>
    <dgm:pt modelId="{BC83DA0F-A2B2-40F9-806C-C162A144C2A2}" type="pres">
      <dgm:prSet presAssocID="{4FA3760B-EBF1-4D7D-AF42-FF9D08B128B8}" presName="sibTrans" presStyleLbl="sibTrans2D1" presStyleIdx="3" presStyleCnt="5"/>
      <dgm:spPr/>
      <dgm:t>
        <a:bodyPr/>
        <a:lstStyle/>
        <a:p>
          <a:endParaRPr lang="en-US"/>
        </a:p>
      </dgm:t>
    </dgm:pt>
    <dgm:pt modelId="{F8955F77-E872-4FE5-840E-4CF428085257}" type="pres">
      <dgm:prSet presAssocID="{CECE233D-97A1-4652-809F-D9CCAC3E2F18}" presName="node" presStyleLbl="node1" presStyleIdx="4" presStyleCnt="5" custScaleX="115042" custScaleY="116158">
        <dgm:presLayoutVars>
          <dgm:bulletEnabled val="1"/>
        </dgm:presLayoutVars>
      </dgm:prSet>
      <dgm:spPr/>
      <dgm:t>
        <a:bodyPr/>
        <a:lstStyle/>
        <a:p>
          <a:endParaRPr lang="en-US"/>
        </a:p>
      </dgm:t>
    </dgm:pt>
    <dgm:pt modelId="{73290905-F6DA-4175-B568-80872DFCAC39}" type="pres">
      <dgm:prSet presAssocID="{CECE233D-97A1-4652-809F-D9CCAC3E2F18}" presName="dummy" presStyleCnt="0"/>
      <dgm:spPr/>
    </dgm:pt>
    <dgm:pt modelId="{C899F2C9-3DC4-479C-9F6C-4868A4D7381E}" type="pres">
      <dgm:prSet presAssocID="{FBA86E95-7152-4BF3-B64A-7CFAFF53523A}" presName="sibTrans" presStyleLbl="sibTrans2D1" presStyleIdx="4" presStyleCnt="5"/>
      <dgm:spPr/>
      <dgm:t>
        <a:bodyPr/>
        <a:lstStyle/>
        <a:p>
          <a:endParaRPr lang="en-US"/>
        </a:p>
      </dgm:t>
    </dgm:pt>
  </dgm:ptLst>
  <dgm:cxnLst>
    <dgm:cxn modelId="{D795F598-EDA1-4A06-9D78-5FEF3F810AA7}" type="presOf" srcId="{A16A9FB9-26AE-4346-B197-7E84DC3F1170}" destId="{D2F64AD6-DCD1-40E6-B624-ABBE982A77CB}" srcOrd="0" destOrd="0" presId="urn:microsoft.com/office/officeart/2005/8/layout/radial6"/>
    <dgm:cxn modelId="{51D91526-59CC-4E4B-83C8-EB695E72B305}" type="presOf" srcId="{FBA86E95-7152-4BF3-B64A-7CFAFF53523A}" destId="{C899F2C9-3DC4-479C-9F6C-4868A4D7381E}" srcOrd="0" destOrd="0" presId="urn:microsoft.com/office/officeart/2005/8/layout/radial6"/>
    <dgm:cxn modelId="{6C9DB27B-2F99-4F0C-BFC3-5F96C5495AB2}" type="presOf" srcId="{1AF5DCC9-984C-4C09-90FC-D36CC8E8274D}" destId="{7AF58158-5256-4BD1-95A9-5A21B0B991C4}" srcOrd="0" destOrd="0" presId="urn:microsoft.com/office/officeart/2005/8/layout/radial6"/>
    <dgm:cxn modelId="{81DC96C6-D254-402F-99C8-19AF73FAEB05}" type="presOf" srcId="{46DC4A91-A5C7-4E57-AFED-432F0CB91B2F}" destId="{639743DF-22C7-4886-AA30-DCFCA7980FB6}" srcOrd="0" destOrd="0" presId="urn:microsoft.com/office/officeart/2005/8/layout/radial6"/>
    <dgm:cxn modelId="{0ACD796D-ECEE-4523-A8CD-CD41ACD1E650}" type="presOf" srcId="{9196FA97-D125-4058-BB96-EA6E0C6DAF6F}" destId="{761E49D7-EAA7-430F-BC98-E0137A2BE620}" srcOrd="0" destOrd="0" presId="urn:microsoft.com/office/officeart/2005/8/layout/radial6"/>
    <dgm:cxn modelId="{4F0BFDF1-24CE-4EB4-A843-5FA99DD9FEC8}" srcId="{9196FA97-D125-4058-BB96-EA6E0C6DAF6F}" destId="{CECE233D-97A1-4652-809F-D9CCAC3E2F18}" srcOrd="4" destOrd="0" parTransId="{DC9D21AE-ECDB-454D-A9F1-950554703E12}" sibTransId="{FBA86E95-7152-4BF3-B64A-7CFAFF53523A}"/>
    <dgm:cxn modelId="{1B069E30-45B0-40E0-A23D-631C449E86F6}" srcId="{9196FA97-D125-4058-BB96-EA6E0C6DAF6F}" destId="{46DC4A91-A5C7-4E57-AFED-432F0CB91B2F}" srcOrd="0" destOrd="0" parTransId="{A4B5678A-8C19-46DF-B26A-2BC5AEB2B109}" sibTransId="{EDDFA543-4450-4A0D-8755-CB02246AAFED}"/>
    <dgm:cxn modelId="{B993527C-C395-4433-BB28-8D90DE25AA2E}" type="presOf" srcId="{EDDFA543-4450-4A0D-8755-CB02246AAFED}" destId="{9EDF5BDA-650F-4F33-8C7A-6B530DE81CC2}" srcOrd="0" destOrd="0" presId="urn:microsoft.com/office/officeart/2005/8/layout/radial6"/>
    <dgm:cxn modelId="{3FF97DCF-8E49-4749-8967-47952621D46B}" srcId="{1AF5DCC9-984C-4C09-90FC-D36CC8E8274D}" destId="{9196FA97-D125-4058-BB96-EA6E0C6DAF6F}" srcOrd="0" destOrd="0" parTransId="{8D217C52-3972-4688-A545-31A10170BFCE}" sibTransId="{7B96C9C9-BDB9-469C-A57F-8E554A84C488}"/>
    <dgm:cxn modelId="{2D77495D-0BB3-45AD-9CAF-7C8F410D6F54}" srcId="{9196FA97-D125-4058-BB96-EA6E0C6DAF6F}" destId="{A16A9FB9-26AE-4346-B197-7E84DC3F1170}" srcOrd="1" destOrd="0" parTransId="{60F3F425-ADD5-4552-8BFA-BDC02A2FEE6A}" sibTransId="{09D38B58-E581-4CA9-908A-D0E420693189}"/>
    <dgm:cxn modelId="{281F7C7C-F8B3-4E4B-98CB-EFDC1A351F9C}" srcId="{9196FA97-D125-4058-BB96-EA6E0C6DAF6F}" destId="{3C33D61F-8857-4D05-9CBC-E7545C30EB2B}" srcOrd="3" destOrd="0" parTransId="{8D43065C-B76C-457A-BCA6-1463D046825E}" sibTransId="{4FA3760B-EBF1-4D7D-AF42-FF9D08B128B8}"/>
    <dgm:cxn modelId="{E44E4782-ABCB-4EEE-8533-C5680DE43A1A}" type="presOf" srcId="{82946BF4-ED45-4CA7-8D52-D61E92947354}" destId="{7974D1F8-D672-4021-BC56-E6482E39C7E5}" srcOrd="0" destOrd="0" presId="urn:microsoft.com/office/officeart/2005/8/layout/radial6"/>
    <dgm:cxn modelId="{3D70166D-D785-49C6-8567-A95B00D259FA}" type="presOf" srcId="{BEAF7B64-C8A1-4BD7-9D05-2CE3BD9E6D58}" destId="{78EEF375-6718-433E-B293-CAF5A085253C}" srcOrd="0" destOrd="0" presId="urn:microsoft.com/office/officeart/2005/8/layout/radial6"/>
    <dgm:cxn modelId="{31919F9D-6FB2-4126-8B58-DE21FB7797DB}" type="presOf" srcId="{3C33D61F-8857-4D05-9CBC-E7545C30EB2B}" destId="{2019ACE8-0329-46AB-831E-4E5194978AC2}" srcOrd="0" destOrd="0" presId="urn:microsoft.com/office/officeart/2005/8/layout/radial6"/>
    <dgm:cxn modelId="{B7E78007-465C-4B72-A0B9-18EB29E36684}" type="presOf" srcId="{CECE233D-97A1-4652-809F-D9CCAC3E2F18}" destId="{F8955F77-E872-4FE5-840E-4CF428085257}" srcOrd="0" destOrd="0" presId="urn:microsoft.com/office/officeart/2005/8/layout/radial6"/>
    <dgm:cxn modelId="{DA64A572-FD2B-41AB-B2FB-9C3CF91B4C65}" srcId="{9196FA97-D125-4058-BB96-EA6E0C6DAF6F}" destId="{82946BF4-ED45-4CA7-8D52-D61E92947354}" srcOrd="2" destOrd="0" parTransId="{2DFA0993-1319-4333-9AF5-4CFA9777D965}" sibTransId="{BEAF7B64-C8A1-4BD7-9D05-2CE3BD9E6D58}"/>
    <dgm:cxn modelId="{04CBB480-950D-4E41-BC68-59AFDDD83CAD}" type="presOf" srcId="{09D38B58-E581-4CA9-908A-D0E420693189}" destId="{B6E12C5A-8326-44B3-8A8D-6CF5B33FE397}" srcOrd="0" destOrd="0" presId="urn:microsoft.com/office/officeart/2005/8/layout/radial6"/>
    <dgm:cxn modelId="{F6576A66-76CF-4C70-A8B1-F6C8E2DB6FB4}" type="presOf" srcId="{4FA3760B-EBF1-4D7D-AF42-FF9D08B128B8}" destId="{BC83DA0F-A2B2-40F9-806C-C162A144C2A2}" srcOrd="0" destOrd="0" presId="urn:microsoft.com/office/officeart/2005/8/layout/radial6"/>
    <dgm:cxn modelId="{952BEE90-5E89-430F-9C58-6D798B8FF9DA}" type="presParOf" srcId="{7AF58158-5256-4BD1-95A9-5A21B0B991C4}" destId="{761E49D7-EAA7-430F-BC98-E0137A2BE620}" srcOrd="0" destOrd="0" presId="urn:microsoft.com/office/officeart/2005/8/layout/radial6"/>
    <dgm:cxn modelId="{86904267-11B6-495C-80CC-BC40DDEE8049}" type="presParOf" srcId="{7AF58158-5256-4BD1-95A9-5A21B0B991C4}" destId="{639743DF-22C7-4886-AA30-DCFCA7980FB6}" srcOrd="1" destOrd="0" presId="urn:microsoft.com/office/officeart/2005/8/layout/radial6"/>
    <dgm:cxn modelId="{645921D4-610B-4431-A9DC-20FE6888B935}" type="presParOf" srcId="{7AF58158-5256-4BD1-95A9-5A21B0B991C4}" destId="{A86AF475-F3D3-43A5-BB37-7C0BEC336316}" srcOrd="2" destOrd="0" presId="urn:microsoft.com/office/officeart/2005/8/layout/radial6"/>
    <dgm:cxn modelId="{51287174-C139-4D4A-B5D1-0A2865047DB2}" type="presParOf" srcId="{7AF58158-5256-4BD1-95A9-5A21B0B991C4}" destId="{9EDF5BDA-650F-4F33-8C7A-6B530DE81CC2}" srcOrd="3" destOrd="0" presId="urn:microsoft.com/office/officeart/2005/8/layout/radial6"/>
    <dgm:cxn modelId="{6D09792F-B573-4C41-A240-DCD28A2FD996}" type="presParOf" srcId="{7AF58158-5256-4BD1-95A9-5A21B0B991C4}" destId="{D2F64AD6-DCD1-40E6-B624-ABBE982A77CB}" srcOrd="4" destOrd="0" presId="urn:microsoft.com/office/officeart/2005/8/layout/radial6"/>
    <dgm:cxn modelId="{972F9899-55F7-4FD7-AE44-AF524DD1B3FC}" type="presParOf" srcId="{7AF58158-5256-4BD1-95A9-5A21B0B991C4}" destId="{CDF86B77-CDC6-4589-8E47-015CFA762969}" srcOrd="5" destOrd="0" presId="urn:microsoft.com/office/officeart/2005/8/layout/radial6"/>
    <dgm:cxn modelId="{756404CC-7BDE-4B69-BEC4-2299CB4E7CA8}" type="presParOf" srcId="{7AF58158-5256-4BD1-95A9-5A21B0B991C4}" destId="{B6E12C5A-8326-44B3-8A8D-6CF5B33FE397}" srcOrd="6" destOrd="0" presId="urn:microsoft.com/office/officeart/2005/8/layout/radial6"/>
    <dgm:cxn modelId="{10892C7B-80EC-483C-97EA-C8A41230AFF5}" type="presParOf" srcId="{7AF58158-5256-4BD1-95A9-5A21B0B991C4}" destId="{7974D1F8-D672-4021-BC56-E6482E39C7E5}" srcOrd="7" destOrd="0" presId="urn:microsoft.com/office/officeart/2005/8/layout/radial6"/>
    <dgm:cxn modelId="{F4D55236-4AB4-4290-BEEF-7DED04C13C66}" type="presParOf" srcId="{7AF58158-5256-4BD1-95A9-5A21B0B991C4}" destId="{A66E2E0F-F6DE-484F-8EAC-FE099958A92D}" srcOrd="8" destOrd="0" presId="urn:microsoft.com/office/officeart/2005/8/layout/radial6"/>
    <dgm:cxn modelId="{156C95E7-26D1-49E0-B54C-42A11E226B1F}" type="presParOf" srcId="{7AF58158-5256-4BD1-95A9-5A21B0B991C4}" destId="{78EEF375-6718-433E-B293-CAF5A085253C}" srcOrd="9" destOrd="0" presId="urn:microsoft.com/office/officeart/2005/8/layout/radial6"/>
    <dgm:cxn modelId="{22BD0DC8-3045-470A-B36F-321A0EEDC2C8}" type="presParOf" srcId="{7AF58158-5256-4BD1-95A9-5A21B0B991C4}" destId="{2019ACE8-0329-46AB-831E-4E5194978AC2}" srcOrd="10" destOrd="0" presId="urn:microsoft.com/office/officeart/2005/8/layout/radial6"/>
    <dgm:cxn modelId="{00924B29-A520-4901-B337-C39515063FA9}" type="presParOf" srcId="{7AF58158-5256-4BD1-95A9-5A21B0B991C4}" destId="{3D91CF89-A065-4D4A-B850-E2C969A70BD8}" srcOrd="11" destOrd="0" presId="urn:microsoft.com/office/officeart/2005/8/layout/radial6"/>
    <dgm:cxn modelId="{5514176B-E8DB-4ED4-9DEB-98CB3F3E5995}" type="presParOf" srcId="{7AF58158-5256-4BD1-95A9-5A21B0B991C4}" destId="{BC83DA0F-A2B2-40F9-806C-C162A144C2A2}" srcOrd="12" destOrd="0" presId="urn:microsoft.com/office/officeart/2005/8/layout/radial6"/>
    <dgm:cxn modelId="{800D673E-7BBC-43F0-8D7F-9FA7C1BD4566}" type="presParOf" srcId="{7AF58158-5256-4BD1-95A9-5A21B0B991C4}" destId="{F8955F77-E872-4FE5-840E-4CF428085257}" srcOrd="13" destOrd="0" presId="urn:microsoft.com/office/officeart/2005/8/layout/radial6"/>
    <dgm:cxn modelId="{EF2AE7BD-C81F-4508-866A-D5EBB4282512}" type="presParOf" srcId="{7AF58158-5256-4BD1-95A9-5A21B0B991C4}" destId="{73290905-F6DA-4175-B568-80872DFCAC39}" srcOrd="14" destOrd="0" presId="urn:microsoft.com/office/officeart/2005/8/layout/radial6"/>
    <dgm:cxn modelId="{C3786A78-76C2-4D96-B00D-8186D5144B30}" type="presParOf" srcId="{7AF58158-5256-4BD1-95A9-5A21B0B991C4}" destId="{C899F2C9-3DC4-479C-9F6C-4868A4D7381E}" srcOrd="15" destOrd="0" presId="urn:microsoft.com/office/officeart/2005/8/layout/radial6"/>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99F2C9-3DC4-479C-9F6C-4868A4D7381E}">
      <dsp:nvSpPr>
        <dsp:cNvPr id="0" name=""/>
        <dsp:cNvSpPr/>
      </dsp:nvSpPr>
      <dsp:spPr>
        <a:xfrm>
          <a:off x="1320511" y="532497"/>
          <a:ext cx="3577793" cy="3577793"/>
        </a:xfrm>
        <a:prstGeom prst="blockArc">
          <a:avLst>
            <a:gd name="adj1" fmla="val 11880000"/>
            <a:gd name="adj2" fmla="val 16200000"/>
            <a:gd name="adj3" fmla="val 463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83DA0F-A2B2-40F9-806C-C162A144C2A2}">
      <dsp:nvSpPr>
        <dsp:cNvPr id="0" name=""/>
        <dsp:cNvSpPr/>
      </dsp:nvSpPr>
      <dsp:spPr>
        <a:xfrm>
          <a:off x="1320511" y="532497"/>
          <a:ext cx="3577793" cy="3577793"/>
        </a:xfrm>
        <a:prstGeom prst="blockArc">
          <a:avLst>
            <a:gd name="adj1" fmla="val 7560000"/>
            <a:gd name="adj2" fmla="val 11880000"/>
            <a:gd name="adj3" fmla="val 463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EEF375-6718-433E-B293-CAF5A085253C}">
      <dsp:nvSpPr>
        <dsp:cNvPr id="0" name=""/>
        <dsp:cNvSpPr/>
      </dsp:nvSpPr>
      <dsp:spPr>
        <a:xfrm>
          <a:off x="1320511" y="532497"/>
          <a:ext cx="3577793" cy="3577793"/>
        </a:xfrm>
        <a:prstGeom prst="blockArc">
          <a:avLst>
            <a:gd name="adj1" fmla="val 3240000"/>
            <a:gd name="adj2" fmla="val 7560000"/>
            <a:gd name="adj3" fmla="val 463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E12C5A-8326-44B3-8A8D-6CF5B33FE397}">
      <dsp:nvSpPr>
        <dsp:cNvPr id="0" name=""/>
        <dsp:cNvSpPr/>
      </dsp:nvSpPr>
      <dsp:spPr>
        <a:xfrm>
          <a:off x="1320511" y="532497"/>
          <a:ext cx="3577793" cy="3577793"/>
        </a:xfrm>
        <a:prstGeom prst="blockArc">
          <a:avLst>
            <a:gd name="adj1" fmla="val 20520000"/>
            <a:gd name="adj2" fmla="val 3240000"/>
            <a:gd name="adj3" fmla="val 463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EDF5BDA-650F-4F33-8C7A-6B530DE81CC2}">
      <dsp:nvSpPr>
        <dsp:cNvPr id="0" name=""/>
        <dsp:cNvSpPr/>
      </dsp:nvSpPr>
      <dsp:spPr>
        <a:xfrm>
          <a:off x="1320511" y="532497"/>
          <a:ext cx="3577793" cy="3577793"/>
        </a:xfrm>
        <a:prstGeom prst="blockArc">
          <a:avLst>
            <a:gd name="adj1" fmla="val 16200000"/>
            <a:gd name="adj2" fmla="val 20520000"/>
            <a:gd name="adj3" fmla="val 463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1E49D7-EAA7-430F-BC98-E0137A2BE620}">
      <dsp:nvSpPr>
        <dsp:cNvPr id="0" name=""/>
        <dsp:cNvSpPr/>
      </dsp:nvSpPr>
      <dsp:spPr>
        <a:xfrm>
          <a:off x="2353456" y="1633930"/>
          <a:ext cx="1511902" cy="1374928"/>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a:t>Bentuk Komunikasi</a:t>
          </a:r>
          <a:endParaRPr lang="en-ID" sz="1100" b="1" kern="1200" dirty="0"/>
        </a:p>
      </dsp:txBody>
      <dsp:txXfrm>
        <a:off x="2574869" y="1835284"/>
        <a:ext cx="1069076" cy="972220"/>
      </dsp:txXfrm>
    </dsp:sp>
    <dsp:sp modelId="{639743DF-22C7-4886-AA30-DCFCA7980FB6}">
      <dsp:nvSpPr>
        <dsp:cNvPr id="0" name=""/>
        <dsp:cNvSpPr/>
      </dsp:nvSpPr>
      <dsp:spPr>
        <a:xfrm>
          <a:off x="2435480" y="-78137"/>
          <a:ext cx="1347855" cy="1304156"/>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err="1"/>
            <a:t>Komunikasi</a:t>
          </a:r>
          <a:r>
            <a:rPr lang="en-US" sz="1100" b="1" kern="1200" dirty="0"/>
            <a:t> Intrapersonal</a:t>
          </a:r>
          <a:endParaRPr lang="en-ID" sz="1100" b="1" kern="1200" dirty="0"/>
        </a:p>
      </dsp:txBody>
      <dsp:txXfrm>
        <a:off x="2632869" y="112852"/>
        <a:ext cx="953077" cy="922178"/>
      </dsp:txXfrm>
    </dsp:sp>
    <dsp:sp modelId="{D2F64AD6-DCD1-40E6-B624-ABBE982A77CB}">
      <dsp:nvSpPr>
        <dsp:cNvPr id="0" name=""/>
        <dsp:cNvSpPr/>
      </dsp:nvSpPr>
      <dsp:spPr>
        <a:xfrm>
          <a:off x="4113875" y="1158540"/>
          <a:ext cx="1314919" cy="1245722"/>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a:t>Komunikasi Organisasi </a:t>
          </a:r>
          <a:endParaRPr lang="en-ID" sz="1100" b="1" kern="1200" dirty="0"/>
        </a:p>
      </dsp:txBody>
      <dsp:txXfrm>
        <a:off x="4306440" y="1340972"/>
        <a:ext cx="929789" cy="880858"/>
      </dsp:txXfrm>
    </dsp:sp>
    <dsp:sp modelId="{7974D1F8-D672-4021-BC56-E6482E39C7E5}">
      <dsp:nvSpPr>
        <dsp:cNvPr id="0" name=""/>
        <dsp:cNvSpPr/>
      </dsp:nvSpPr>
      <dsp:spPr>
        <a:xfrm>
          <a:off x="3446238" y="3110457"/>
          <a:ext cx="1380595" cy="1249313"/>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err="1"/>
            <a:t>Komunkasi</a:t>
          </a:r>
          <a:r>
            <a:rPr lang="en-US" sz="1100" b="1" kern="1200" dirty="0"/>
            <a:t> </a:t>
          </a:r>
          <a:r>
            <a:rPr lang="en-US" sz="1100" b="1" kern="1200" dirty="0" err="1"/>
            <a:t>Kelompok</a:t>
          </a:r>
          <a:r>
            <a:rPr lang="en-US" sz="1100" b="1" kern="1200" dirty="0"/>
            <a:t> </a:t>
          </a:r>
          <a:endParaRPr lang="en-ID" sz="1100" b="1" kern="1200" dirty="0"/>
        </a:p>
      </dsp:txBody>
      <dsp:txXfrm>
        <a:off x="3648421" y="3293415"/>
        <a:ext cx="976229" cy="883397"/>
      </dsp:txXfrm>
    </dsp:sp>
    <dsp:sp modelId="{2019ACE8-0329-46AB-831E-4E5194978AC2}">
      <dsp:nvSpPr>
        <dsp:cNvPr id="0" name=""/>
        <dsp:cNvSpPr/>
      </dsp:nvSpPr>
      <dsp:spPr>
        <a:xfrm>
          <a:off x="1386589" y="3046975"/>
          <a:ext cx="1391381" cy="1376278"/>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err="1"/>
            <a:t>Komunikasi</a:t>
          </a:r>
          <a:r>
            <a:rPr lang="en-US" sz="1100" b="1" kern="1200" dirty="0"/>
            <a:t> </a:t>
          </a:r>
          <a:r>
            <a:rPr lang="en-US" sz="1100" b="1" kern="1200" dirty="0" err="1"/>
            <a:t>Antarpersonal</a:t>
          </a:r>
          <a:endParaRPr lang="en-ID" sz="1100" b="1" kern="1200" dirty="0"/>
        </a:p>
      </dsp:txBody>
      <dsp:txXfrm>
        <a:off x="1590352" y="3248526"/>
        <a:ext cx="983855" cy="973176"/>
      </dsp:txXfrm>
    </dsp:sp>
    <dsp:sp modelId="{F8955F77-E872-4FE5-840E-4CF428085257}">
      <dsp:nvSpPr>
        <dsp:cNvPr id="0" name=""/>
        <dsp:cNvSpPr/>
      </dsp:nvSpPr>
      <dsp:spPr>
        <a:xfrm>
          <a:off x="785306" y="1112803"/>
          <a:ext cx="1324348" cy="1337195"/>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err="1"/>
            <a:t>Komunikasi</a:t>
          </a:r>
          <a:r>
            <a:rPr lang="en-US" sz="1100" b="1" kern="1200" dirty="0"/>
            <a:t> Massa</a:t>
          </a:r>
          <a:endParaRPr lang="en-ID" sz="1100" b="1" kern="1200" dirty="0"/>
        </a:p>
      </dsp:txBody>
      <dsp:txXfrm>
        <a:off x="979252" y="1308631"/>
        <a:ext cx="936456" cy="945539"/>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059b7f485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 name="Google Shape;64;g1059b7f485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1059b7f4855_0_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6" name="Google Shape;416;g1059b7f4855_0_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9720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0dff1fb83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g10dff1fb83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6514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1059b7f4855_0_2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 name="Google Shape;356;g1059b7f4855_0_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059b7f4855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g1059b7f4855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570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0dff1fb83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g10dff1fb83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1417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0dff1fb83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g10dff1fb83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6904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0dff1fb83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g10dff1fb83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0dff1fb83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g10dff1fb83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8408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1059b7f4855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6" name="Google Shape;286;g1059b7f4855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4611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0dff1fb83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g10dff1fb83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9592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1059b7f4855_0_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6" name="Google Shape;416;g1059b7f4855_0_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6310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059b7f4855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g1059b7f4855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346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6260906" y="0"/>
            <a:ext cx="2883300" cy="5140500"/>
          </a:xfrm>
          <a:prstGeom prst="rect">
            <a:avLst/>
          </a:prstGeom>
          <a:solidFill>
            <a:srgbClr val="042448"/>
          </a:solidFill>
          <a:ln>
            <a:noFill/>
          </a:ln>
        </p:spPr>
        <p:txBody>
          <a:bodyPr spcFirstLastPara="1" wrap="square" lIns="45725" tIns="22850" rIns="45725" bIns="22850" anchor="ctr" anchorCtr="0">
            <a:noAutofit/>
          </a:bodyPr>
          <a:lstStyle/>
          <a:p>
            <a:pPr marL="0" marR="0" lvl="0" indent="0" algn="ctr" rtl="0">
              <a:spcBef>
                <a:spcPts val="0"/>
              </a:spcBef>
              <a:spcAft>
                <a:spcPts val="0"/>
              </a:spcAft>
              <a:buNone/>
            </a:pPr>
            <a:endParaRPr sz="900" b="0" i="0" u="none" strike="noStrike" cap="none">
              <a:solidFill>
                <a:schemeClr val="lt1"/>
              </a:solidFill>
              <a:latin typeface="Calibri"/>
              <a:ea typeface="Calibri"/>
              <a:cs typeface="Calibri"/>
              <a:sym typeface="Calibri"/>
            </a:endParaRPr>
          </a:p>
        </p:txBody>
      </p:sp>
      <p:sp>
        <p:nvSpPr>
          <p:cNvPr id="11" name="Google Shape;11;p2"/>
          <p:cNvSpPr/>
          <p:nvPr/>
        </p:nvSpPr>
        <p:spPr>
          <a:xfrm>
            <a:off x="4600768" y="0"/>
            <a:ext cx="2134200" cy="2134200"/>
          </a:xfrm>
          <a:prstGeom prst="rect">
            <a:avLst/>
          </a:prstGeom>
          <a:solidFill>
            <a:srgbClr val="C6F222"/>
          </a:solidFill>
          <a:ln>
            <a:noFill/>
          </a:ln>
        </p:spPr>
        <p:txBody>
          <a:bodyPr spcFirstLastPara="1" wrap="square" lIns="45725" tIns="22850" rIns="45725" bIns="22850" anchor="ctr" anchorCtr="0">
            <a:noAutofit/>
          </a:bodyPr>
          <a:lstStyle/>
          <a:p>
            <a:pPr marL="0" marR="0" lvl="0" indent="0" algn="ctr" rtl="0">
              <a:spcBef>
                <a:spcPts val="0"/>
              </a:spcBef>
              <a:spcAft>
                <a:spcPts val="0"/>
              </a:spcAft>
              <a:buNone/>
            </a:pPr>
            <a:endParaRPr sz="900" b="0" i="0" u="none" strike="noStrike" cap="none">
              <a:solidFill>
                <a:schemeClr val="lt1"/>
              </a:solidFill>
              <a:latin typeface="Calibri"/>
              <a:ea typeface="Calibri"/>
              <a:cs typeface="Calibri"/>
              <a:sym typeface="Calibri"/>
            </a:endParaRPr>
          </a:p>
        </p:txBody>
      </p:sp>
      <p:sp>
        <p:nvSpPr>
          <p:cNvPr id="12" name="Google Shape;12;p2"/>
          <p:cNvSpPr/>
          <p:nvPr/>
        </p:nvSpPr>
        <p:spPr>
          <a:xfrm>
            <a:off x="5052275" y="426303"/>
            <a:ext cx="1233900" cy="1233900"/>
          </a:xfrm>
          <a:prstGeom prst="ellipse">
            <a:avLst/>
          </a:prstGeom>
          <a:solidFill>
            <a:srgbClr val="EEECED"/>
          </a:solidFill>
          <a:ln>
            <a:noFill/>
          </a:ln>
        </p:spPr>
        <p:txBody>
          <a:bodyPr spcFirstLastPara="1" wrap="square" lIns="45725" tIns="22850" rIns="45725" bIns="22850" anchor="ctr" anchorCtr="0">
            <a:noAutofit/>
          </a:bodyPr>
          <a:lstStyle/>
          <a:p>
            <a:pPr marL="0" marR="0" lvl="0" indent="0" algn="ctr" rtl="0">
              <a:spcBef>
                <a:spcPts val="0"/>
              </a:spcBef>
              <a:spcAft>
                <a:spcPts val="0"/>
              </a:spcAft>
              <a:buNone/>
            </a:pPr>
            <a:endParaRPr sz="900" b="0" i="0" u="none" strike="noStrike" cap="none">
              <a:solidFill>
                <a:schemeClr val="lt1"/>
              </a:solidFill>
              <a:latin typeface="Calibri"/>
              <a:ea typeface="Calibri"/>
              <a:cs typeface="Calibri"/>
              <a:sym typeface="Calibri"/>
            </a:endParaRPr>
          </a:p>
        </p:txBody>
      </p:sp>
      <p:sp>
        <p:nvSpPr>
          <p:cNvPr id="13" name="Google Shape;13;p2"/>
          <p:cNvSpPr/>
          <p:nvPr/>
        </p:nvSpPr>
        <p:spPr>
          <a:xfrm>
            <a:off x="6848502" y="2086441"/>
            <a:ext cx="2181900" cy="2181900"/>
          </a:xfrm>
          <a:prstGeom prst="ellipse">
            <a:avLst/>
          </a:prstGeom>
          <a:solidFill>
            <a:srgbClr val="496BE8"/>
          </a:solidFill>
          <a:ln>
            <a:noFill/>
          </a:ln>
        </p:spPr>
        <p:txBody>
          <a:bodyPr spcFirstLastPara="1" wrap="square" lIns="45725" tIns="22850" rIns="45725" bIns="22850" anchor="ctr" anchorCtr="0">
            <a:noAutofit/>
          </a:bodyPr>
          <a:lstStyle/>
          <a:p>
            <a:pPr marL="0" marR="0" lvl="0" indent="0" algn="ctr" rtl="0">
              <a:spcBef>
                <a:spcPts val="0"/>
              </a:spcBef>
              <a:spcAft>
                <a:spcPts val="0"/>
              </a:spcAft>
              <a:buNone/>
            </a:pPr>
            <a:endParaRPr sz="900" b="0" i="0" u="none" strike="noStrike" cap="none">
              <a:solidFill>
                <a:schemeClr val="lt1"/>
              </a:solidFill>
              <a:latin typeface="Calibri"/>
              <a:ea typeface="Calibri"/>
              <a:cs typeface="Calibri"/>
              <a:sym typeface="Calibri"/>
            </a:endParaRPr>
          </a:p>
        </p:txBody>
      </p:sp>
      <p:sp>
        <p:nvSpPr>
          <p:cNvPr id="14" name="Google Shape;14;p2"/>
          <p:cNvSpPr/>
          <p:nvPr/>
        </p:nvSpPr>
        <p:spPr>
          <a:xfrm>
            <a:off x="6733469" y="-3924"/>
            <a:ext cx="2420400" cy="2086500"/>
          </a:xfrm>
          <a:prstGeom prst="hexagon">
            <a:avLst>
              <a:gd name="adj" fmla="val 25000"/>
              <a:gd name="vf" fmla="val 115470"/>
            </a:avLst>
          </a:prstGeom>
          <a:solidFill>
            <a:srgbClr val="2EDAC3"/>
          </a:solidFill>
          <a:ln>
            <a:noFill/>
          </a:ln>
        </p:spPr>
        <p:txBody>
          <a:bodyPr spcFirstLastPara="1" wrap="square" lIns="45725" tIns="22850" rIns="45725" bIns="22850" anchor="ctr" anchorCtr="0">
            <a:noAutofit/>
          </a:bodyPr>
          <a:lstStyle/>
          <a:p>
            <a:pPr marL="0" marR="0" lvl="0" indent="0" algn="ctr" rtl="0">
              <a:spcBef>
                <a:spcPts val="0"/>
              </a:spcBef>
              <a:spcAft>
                <a:spcPts val="0"/>
              </a:spcAft>
              <a:buNone/>
            </a:pPr>
            <a:endParaRPr sz="900" b="0" i="0" u="none" strike="noStrike" cap="none">
              <a:solidFill>
                <a:schemeClr val="lt1"/>
              </a:solidFill>
              <a:latin typeface="Calibri"/>
              <a:ea typeface="Calibri"/>
              <a:cs typeface="Calibri"/>
              <a:sym typeface="Calibri"/>
            </a:endParaRPr>
          </a:p>
        </p:txBody>
      </p:sp>
      <p:sp>
        <p:nvSpPr>
          <p:cNvPr id="15" name="Google Shape;15;p2"/>
          <p:cNvSpPr txBox="1">
            <a:spLocks noGrp="1"/>
          </p:cNvSpPr>
          <p:nvPr>
            <p:ph type="ctrTitle"/>
          </p:nvPr>
        </p:nvSpPr>
        <p:spPr>
          <a:xfrm>
            <a:off x="452925" y="3340350"/>
            <a:ext cx="4874700" cy="1159800"/>
          </a:xfrm>
          <a:prstGeom prst="rect">
            <a:avLst/>
          </a:prstGeom>
        </p:spPr>
        <p:txBody>
          <a:bodyPr spcFirstLastPara="1" wrap="square" lIns="0" tIns="0" rIns="0" bIns="0" anchor="ctr" anchorCtr="0">
            <a:noAutofit/>
          </a:bodyPr>
          <a:lstStyle>
            <a:lvl1pPr lvl="0" rtl="0">
              <a:spcBef>
                <a:spcPts val="0"/>
              </a:spcBef>
              <a:spcAft>
                <a:spcPts val="0"/>
              </a:spcAft>
              <a:buClr>
                <a:schemeClr val="dk2"/>
              </a:buClr>
              <a:buSzPts val="4800"/>
              <a:buNone/>
              <a:defRPr sz="4800">
                <a:solidFill>
                  <a:schemeClr val="dk2"/>
                </a:solidFill>
              </a:defRPr>
            </a:lvl1pPr>
            <a:lvl2pPr lvl="1" rtl="0">
              <a:spcBef>
                <a:spcPts val="0"/>
              </a:spcBef>
              <a:spcAft>
                <a:spcPts val="0"/>
              </a:spcAft>
              <a:buClr>
                <a:schemeClr val="dk2"/>
              </a:buClr>
              <a:buSzPts val="4800"/>
              <a:buFont typeface="Barlow"/>
              <a:buNone/>
              <a:defRPr sz="4800">
                <a:solidFill>
                  <a:schemeClr val="dk2"/>
                </a:solidFill>
                <a:latin typeface="Barlow"/>
                <a:ea typeface="Barlow"/>
                <a:cs typeface="Barlow"/>
                <a:sym typeface="Barlow"/>
              </a:defRPr>
            </a:lvl2pPr>
            <a:lvl3pPr lvl="2" rtl="0">
              <a:spcBef>
                <a:spcPts val="0"/>
              </a:spcBef>
              <a:spcAft>
                <a:spcPts val="0"/>
              </a:spcAft>
              <a:buClr>
                <a:schemeClr val="dk2"/>
              </a:buClr>
              <a:buSzPts val="4800"/>
              <a:buFont typeface="Barlow"/>
              <a:buNone/>
              <a:defRPr sz="4800">
                <a:solidFill>
                  <a:schemeClr val="dk2"/>
                </a:solidFill>
                <a:latin typeface="Barlow"/>
                <a:ea typeface="Barlow"/>
                <a:cs typeface="Barlow"/>
                <a:sym typeface="Barlow"/>
              </a:defRPr>
            </a:lvl3pPr>
            <a:lvl4pPr lvl="3" rtl="0">
              <a:spcBef>
                <a:spcPts val="0"/>
              </a:spcBef>
              <a:spcAft>
                <a:spcPts val="0"/>
              </a:spcAft>
              <a:buClr>
                <a:schemeClr val="dk2"/>
              </a:buClr>
              <a:buSzPts val="4800"/>
              <a:buFont typeface="Barlow"/>
              <a:buNone/>
              <a:defRPr sz="4800">
                <a:solidFill>
                  <a:schemeClr val="dk2"/>
                </a:solidFill>
                <a:latin typeface="Barlow"/>
                <a:ea typeface="Barlow"/>
                <a:cs typeface="Barlow"/>
                <a:sym typeface="Barlow"/>
              </a:defRPr>
            </a:lvl4pPr>
            <a:lvl5pPr lvl="4" rtl="0">
              <a:spcBef>
                <a:spcPts val="0"/>
              </a:spcBef>
              <a:spcAft>
                <a:spcPts val="0"/>
              </a:spcAft>
              <a:buClr>
                <a:schemeClr val="dk2"/>
              </a:buClr>
              <a:buSzPts val="4800"/>
              <a:buFont typeface="Barlow"/>
              <a:buNone/>
              <a:defRPr sz="4800">
                <a:solidFill>
                  <a:schemeClr val="dk2"/>
                </a:solidFill>
                <a:latin typeface="Barlow"/>
                <a:ea typeface="Barlow"/>
                <a:cs typeface="Barlow"/>
                <a:sym typeface="Barlow"/>
              </a:defRPr>
            </a:lvl5pPr>
            <a:lvl6pPr lvl="5" rtl="0">
              <a:spcBef>
                <a:spcPts val="0"/>
              </a:spcBef>
              <a:spcAft>
                <a:spcPts val="0"/>
              </a:spcAft>
              <a:buClr>
                <a:schemeClr val="dk2"/>
              </a:buClr>
              <a:buSzPts val="4800"/>
              <a:buFont typeface="Barlow"/>
              <a:buNone/>
              <a:defRPr sz="4800">
                <a:solidFill>
                  <a:schemeClr val="dk2"/>
                </a:solidFill>
                <a:latin typeface="Barlow"/>
                <a:ea typeface="Barlow"/>
                <a:cs typeface="Barlow"/>
                <a:sym typeface="Barlow"/>
              </a:defRPr>
            </a:lvl6pPr>
            <a:lvl7pPr lvl="6" rtl="0">
              <a:spcBef>
                <a:spcPts val="0"/>
              </a:spcBef>
              <a:spcAft>
                <a:spcPts val="0"/>
              </a:spcAft>
              <a:buClr>
                <a:schemeClr val="dk2"/>
              </a:buClr>
              <a:buSzPts val="4800"/>
              <a:buFont typeface="Barlow"/>
              <a:buNone/>
              <a:defRPr sz="4800">
                <a:solidFill>
                  <a:schemeClr val="dk2"/>
                </a:solidFill>
                <a:latin typeface="Barlow"/>
                <a:ea typeface="Barlow"/>
                <a:cs typeface="Barlow"/>
                <a:sym typeface="Barlow"/>
              </a:defRPr>
            </a:lvl7pPr>
            <a:lvl8pPr lvl="7" rtl="0">
              <a:spcBef>
                <a:spcPts val="0"/>
              </a:spcBef>
              <a:spcAft>
                <a:spcPts val="0"/>
              </a:spcAft>
              <a:buClr>
                <a:schemeClr val="dk2"/>
              </a:buClr>
              <a:buSzPts val="4800"/>
              <a:buFont typeface="Barlow"/>
              <a:buNone/>
              <a:defRPr sz="4800">
                <a:solidFill>
                  <a:schemeClr val="dk2"/>
                </a:solidFill>
                <a:latin typeface="Barlow"/>
                <a:ea typeface="Barlow"/>
                <a:cs typeface="Barlow"/>
                <a:sym typeface="Barlow"/>
              </a:defRPr>
            </a:lvl8pPr>
            <a:lvl9pPr lvl="8" rtl="0">
              <a:spcBef>
                <a:spcPts val="0"/>
              </a:spcBef>
              <a:spcAft>
                <a:spcPts val="0"/>
              </a:spcAft>
              <a:buClr>
                <a:schemeClr val="dk2"/>
              </a:buClr>
              <a:buSzPts val="4800"/>
              <a:buFont typeface="Barlow"/>
              <a:buNone/>
              <a:defRPr sz="4800">
                <a:solidFill>
                  <a:schemeClr val="dk2"/>
                </a:solidFill>
                <a:latin typeface="Barlow"/>
                <a:ea typeface="Barlow"/>
                <a:cs typeface="Barlow"/>
                <a:sym typeface="Barlow"/>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2"/>
        <p:cNvGrpSpPr/>
        <p:nvPr/>
      </p:nvGrpSpPr>
      <p:grpSpPr>
        <a:xfrm>
          <a:off x="0" y="0"/>
          <a:ext cx="0" cy="0"/>
          <a:chOff x="0" y="0"/>
          <a:chExt cx="0" cy="0"/>
        </a:xfrm>
      </p:grpSpPr>
      <p:sp>
        <p:nvSpPr>
          <p:cNvPr id="23" name="Google Shape;23;p4"/>
          <p:cNvSpPr/>
          <p:nvPr/>
        </p:nvSpPr>
        <p:spPr>
          <a:xfrm>
            <a:off x="514350" y="812919"/>
            <a:ext cx="8115300" cy="3517800"/>
          </a:xfrm>
          <a:prstGeom prst="rect">
            <a:avLst/>
          </a:prstGeom>
          <a:solidFill>
            <a:schemeClr val="lt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4" name="Google Shape;24;p4"/>
          <p:cNvSpPr txBox="1">
            <a:spLocks noGrp="1"/>
          </p:cNvSpPr>
          <p:nvPr>
            <p:ph type="body" idx="1"/>
          </p:nvPr>
        </p:nvSpPr>
        <p:spPr>
          <a:xfrm>
            <a:off x="855300" y="2663550"/>
            <a:ext cx="7433400" cy="1345800"/>
          </a:xfrm>
          <a:prstGeom prst="rect">
            <a:avLst/>
          </a:prstGeom>
        </p:spPr>
        <p:txBody>
          <a:bodyPr spcFirstLastPara="1" wrap="square" lIns="0" tIns="0" rIns="0" bIns="0" anchor="t" anchorCtr="0">
            <a:noAutofit/>
          </a:bodyPr>
          <a:lstStyle>
            <a:lvl1pPr marL="457200" lvl="0" indent="-387350" algn="ctr" rtl="0">
              <a:spcBef>
                <a:spcPts val="0"/>
              </a:spcBef>
              <a:spcAft>
                <a:spcPts val="0"/>
              </a:spcAft>
              <a:buClr>
                <a:schemeClr val="dk2"/>
              </a:buClr>
              <a:buSzPts val="2500"/>
              <a:buFont typeface="Barlow Light"/>
              <a:buChar char="●"/>
              <a:defRPr sz="2500">
                <a:solidFill>
                  <a:schemeClr val="dk2"/>
                </a:solidFill>
                <a:latin typeface="Barlow Light"/>
                <a:ea typeface="Barlow Light"/>
                <a:cs typeface="Barlow Light"/>
                <a:sym typeface="Barlow Light"/>
              </a:defRPr>
            </a:lvl1pPr>
            <a:lvl2pPr marL="914400" lvl="1" indent="-387350" algn="ctr" rtl="0">
              <a:spcBef>
                <a:spcPts val="800"/>
              </a:spcBef>
              <a:spcAft>
                <a:spcPts val="0"/>
              </a:spcAft>
              <a:buClr>
                <a:schemeClr val="dk2"/>
              </a:buClr>
              <a:buSzPts val="2500"/>
              <a:buFont typeface="Barlow Light"/>
              <a:buChar char="○"/>
              <a:defRPr sz="2500">
                <a:solidFill>
                  <a:schemeClr val="dk2"/>
                </a:solidFill>
                <a:latin typeface="Barlow Light"/>
                <a:ea typeface="Barlow Light"/>
                <a:cs typeface="Barlow Light"/>
                <a:sym typeface="Barlow Light"/>
              </a:defRPr>
            </a:lvl2pPr>
            <a:lvl3pPr marL="1371600" lvl="2" indent="-387350" algn="ctr" rtl="0">
              <a:spcBef>
                <a:spcPts val="800"/>
              </a:spcBef>
              <a:spcAft>
                <a:spcPts val="0"/>
              </a:spcAft>
              <a:buClr>
                <a:schemeClr val="dk2"/>
              </a:buClr>
              <a:buSzPts val="2500"/>
              <a:buFont typeface="Barlow Light"/>
              <a:buChar char="■"/>
              <a:defRPr sz="2500">
                <a:solidFill>
                  <a:schemeClr val="dk2"/>
                </a:solidFill>
                <a:latin typeface="Barlow Light"/>
                <a:ea typeface="Barlow Light"/>
                <a:cs typeface="Barlow Light"/>
                <a:sym typeface="Barlow Light"/>
              </a:defRPr>
            </a:lvl3pPr>
            <a:lvl4pPr marL="1828800" lvl="3" indent="-387350" algn="ctr" rtl="0">
              <a:spcBef>
                <a:spcPts val="800"/>
              </a:spcBef>
              <a:spcAft>
                <a:spcPts val="0"/>
              </a:spcAft>
              <a:buClr>
                <a:schemeClr val="dk2"/>
              </a:buClr>
              <a:buSzPts val="2500"/>
              <a:buFont typeface="Barlow Light"/>
              <a:buChar char="●"/>
              <a:defRPr sz="2500">
                <a:solidFill>
                  <a:schemeClr val="dk2"/>
                </a:solidFill>
                <a:latin typeface="Barlow Light"/>
                <a:ea typeface="Barlow Light"/>
                <a:cs typeface="Barlow Light"/>
                <a:sym typeface="Barlow Light"/>
              </a:defRPr>
            </a:lvl4pPr>
            <a:lvl5pPr marL="2286000" lvl="4" indent="-387350" algn="ctr" rtl="0">
              <a:spcBef>
                <a:spcPts val="800"/>
              </a:spcBef>
              <a:spcAft>
                <a:spcPts val="0"/>
              </a:spcAft>
              <a:buClr>
                <a:schemeClr val="dk2"/>
              </a:buClr>
              <a:buSzPts val="2500"/>
              <a:buFont typeface="Barlow Light"/>
              <a:buChar char="○"/>
              <a:defRPr sz="2500">
                <a:solidFill>
                  <a:schemeClr val="dk2"/>
                </a:solidFill>
                <a:latin typeface="Barlow Light"/>
                <a:ea typeface="Barlow Light"/>
                <a:cs typeface="Barlow Light"/>
                <a:sym typeface="Barlow Light"/>
              </a:defRPr>
            </a:lvl5pPr>
            <a:lvl6pPr marL="2743200" lvl="5" indent="-387350" algn="ctr" rtl="0">
              <a:spcBef>
                <a:spcPts val="800"/>
              </a:spcBef>
              <a:spcAft>
                <a:spcPts val="0"/>
              </a:spcAft>
              <a:buClr>
                <a:schemeClr val="dk2"/>
              </a:buClr>
              <a:buSzPts val="2500"/>
              <a:buFont typeface="Barlow Light"/>
              <a:buChar char="■"/>
              <a:defRPr sz="2500">
                <a:solidFill>
                  <a:schemeClr val="dk2"/>
                </a:solidFill>
                <a:latin typeface="Barlow Light"/>
                <a:ea typeface="Barlow Light"/>
                <a:cs typeface="Barlow Light"/>
                <a:sym typeface="Barlow Light"/>
              </a:defRPr>
            </a:lvl6pPr>
            <a:lvl7pPr marL="3200400" lvl="6" indent="-387350" algn="ctr" rtl="0">
              <a:spcBef>
                <a:spcPts val="800"/>
              </a:spcBef>
              <a:spcAft>
                <a:spcPts val="0"/>
              </a:spcAft>
              <a:buClr>
                <a:schemeClr val="dk2"/>
              </a:buClr>
              <a:buSzPts val="2500"/>
              <a:buFont typeface="Barlow Light"/>
              <a:buChar char="●"/>
              <a:defRPr sz="2500">
                <a:solidFill>
                  <a:schemeClr val="dk2"/>
                </a:solidFill>
                <a:latin typeface="Barlow Light"/>
                <a:ea typeface="Barlow Light"/>
                <a:cs typeface="Barlow Light"/>
                <a:sym typeface="Barlow Light"/>
              </a:defRPr>
            </a:lvl7pPr>
            <a:lvl8pPr marL="3657600" lvl="7" indent="-387350" algn="ctr" rtl="0">
              <a:spcBef>
                <a:spcPts val="800"/>
              </a:spcBef>
              <a:spcAft>
                <a:spcPts val="0"/>
              </a:spcAft>
              <a:buClr>
                <a:schemeClr val="dk2"/>
              </a:buClr>
              <a:buSzPts val="2500"/>
              <a:buFont typeface="Barlow Light"/>
              <a:buChar char="○"/>
              <a:defRPr sz="2500">
                <a:solidFill>
                  <a:schemeClr val="dk2"/>
                </a:solidFill>
                <a:latin typeface="Barlow Light"/>
                <a:ea typeface="Barlow Light"/>
                <a:cs typeface="Barlow Light"/>
                <a:sym typeface="Barlow Light"/>
              </a:defRPr>
            </a:lvl8pPr>
            <a:lvl9pPr marL="4114800" lvl="8" indent="-387350" algn="ctr" rtl="0">
              <a:spcBef>
                <a:spcPts val="800"/>
              </a:spcBef>
              <a:spcAft>
                <a:spcPts val="800"/>
              </a:spcAft>
              <a:buClr>
                <a:schemeClr val="dk2"/>
              </a:buClr>
              <a:buSzPts val="2500"/>
              <a:buFont typeface="Barlow Light"/>
              <a:buChar char="■"/>
              <a:defRPr sz="2500">
                <a:solidFill>
                  <a:schemeClr val="dk2"/>
                </a:solidFill>
                <a:latin typeface="Barlow Light"/>
                <a:ea typeface="Barlow Light"/>
                <a:cs typeface="Barlow Light"/>
                <a:sym typeface="Barlow Light"/>
              </a:defRPr>
            </a:lvl9pPr>
          </a:lstStyle>
          <a:p>
            <a:endParaRPr/>
          </a:p>
        </p:txBody>
      </p:sp>
      <p:sp>
        <p:nvSpPr>
          <p:cNvPr id="25" name="Google Shape;25;p4"/>
          <p:cNvSpPr txBox="1"/>
          <p:nvPr/>
        </p:nvSpPr>
        <p:spPr>
          <a:xfrm>
            <a:off x="1350450" y="1695175"/>
            <a:ext cx="64431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4500">
                <a:solidFill>
                  <a:schemeClr val="dk2"/>
                </a:solidFill>
                <a:latin typeface="Barlow"/>
                <a:ea typeface="Barlow"/>
                <a:cs typeface="Barlow"/>
                <a:sym typeface="Barlow"/>
              </a:rPr>
              <a:t>“</a:t>
            </a:r>
            <a:endParaRPr sz="4500">
              <a:solidFill>
                <a:schemeClr val="dk2"/>
              </a:solidFill>
              <a:latin typeface="Barlow"/>
              <a:ea typeface="Barlow"/>
              <a:cs typeface="Barlow"/>
              <a:sym typeface="Barlow"/>
            </a:endParaRPr>
          </a:p>
        </p:txBody>
      </p:sp>
      <p:sp>
        <p:nvSpPr>
          <p:cNvPr id="26" name="Google Shape;26;p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7" name="Google Shape;27;p4"/>
          <p:cNvSpPr/>
          <p:nvPr/>
        </p:nvSpPr>
        <p:spPr>
          <a:xfrm>
            <a:off x="-56488" y="2801468"/>
            <a:ext cx="1146900" cy="988800"/>
          </a:xfrm>
          <a:prstGeom prst="triangle">
            <a:avLst>
              <a:gd name="adj" fmla="val 50000"/>
            </a:avLst>
          </a:prstGeom>
          <a:solidFill>
            <a:schemeClr val="accent1"/>
          </a:solidFill>
          <a:ln>
            <a:noFill/>
          </a:ln>
        </p:spPr>
        <p:txBody>
          <a:bodyPr spcFirstLastPara="1" wrap="square" lIns="45725" tIns="22850" rIns="45725" bIns="22850" anchor="ctr" anchorCtr="0">
            <a:noAutofit/>
          </a:bodyPr>
          <a:lstStyle/>
          <a:p>
            <a:pPr marL="0" marR="0" lvl="0" indent="0" algn="ctr" rtl="0">
              <a:spcBef>
                <a:spcPts val="0"/>
              </a:spcBef>
              <a:spcAft>
                <a:spcPts val="0"/>
              </a:spcAft>
              <a:buNone/>
            </a:pPr>
            <a:endParaRPr sz="900" b="0" i="0" u="none" strike="noStrike" cap="none">
              <a:solidFill>
                <a:schemeClr val="lt1"/>
              </a:solidFill>
              <a:latin typeface="Calibri"/>
              <a:ea typeface="Calibri"/>
              <a:cs typeface="Calibri"/>
              <a:sym typeface="Calibri"/>
            </a:endParaRPr>
          </a:p>
        </p:txBody>
      </p:sp>
      <p:sp>
        <p:nvSpPr>
          <p:cNvPr id="28" name="Google Shape;28;p4"/>
          <p:cNvSpPr/>
          <p:nvPr/>
        </p:nvSpPr>
        <p:spPr>
          <a:xfrm>
            <a:off x="-56488" y="3793952"/>
            <a:ext cx="1141800" cy="1141800"/>
          </a:xfrm>
          <a:prstGeom prst="rect">
            <a:avLst/>
          </a:prstGeom>
          <a:solidFill>
            <a:schemeClr val="accent2"/>
          </a:solidFill>
          <a:ln>
            <a:noFill/>
          </a:ln>
        </p:spPr>
        <p:txBody>
          <a:bodyPr spcFirstLastPara="1" wrap="square" lIns="45725" tIns="22850" rIns="45725" bIns="22850" anchor="ctr" anchorCtr="0">
            <a:noAutofit/>
          </a:bodyPr>
          <a:lstStyle/>
          <a:p>
            <a:pPr marL="0" marR="0" lvl="0" indent="0" algn="ctr" rtl="0">
              <a:spcBef>
                <a:spcPts val="0"/>
              </a:spcBef>
              <a:spcAft>
                <a:spcPts val="0"/>
              </a:spcAft>
              <a:buNone/>
            </a:pPr>
            <a:endParaRPr sz="900" b="0" i="0" u="none" strike="noStrike" cap="none">
              <a:solidFill>
                <a:schemeClr val="lt1"/>
              </a:solidFill>
              <a:latin typeface="Calibri"/>
              <a:ea typeface="Calibri"/>
              <a:cs typeface="Calibri"/>
              <a:sym typeface="Calibri"/>
            </a:endParaRPr>
          </a:p>
        </p:txBody>
      </p:sp>
      <p:sp>
        <p:nvSpPr>
          <p:cNvPr id="29" name="Google Shape;29;p4"/>
          <p:cNvSpPr/>
          <p:nvPr/>
        </p:nvSpPr>
        <p:spPr>
          <a:xfrm>
            <a:off x="8065884" y="967739"/>
            <a:ext cx="1147500" cy="989100"/>
          </a:xfrm>
          <a:prstGeom prst="hexagon">
            <a:avLst>
              <a:gd name="adj" fmla="val 25000"/>
              <a:gd name="vf" fmla="val 115470"/>
            </a:avLst>
          </a:prstGeom>
          <a:solidFill>
            <a:schemeClr val="accent2"/>
          </a:solidFill>
          <a:ln>
            <a:noFill/>
          </a:ln>
        </p:spPr>
        <p:txBody>
          <a:bodyPr spcFirstLastPara="1" wrap="square" lIns="45725" tIns="22850" rIns="45725" bIns="22850" anchor="ctr" anchorCtr="0">
            <a:noAutofit/>
          </a:bodyPr>
          <a:lstStyle/>
          <a:p>
            <a:pPr marL="0" marR="0" lvl="0" indent="0" algn="ctr" rtl="0">
              <a:spcBef>
                <a:spcPts val="0"/>
              </a:spcBef>
              <a:spcAft>
                <a:spcPts val="0"/>
              </a:spcAft>
              <a:buNone/>
            </a:pPr>
            <a:endParaRPr sz="900" b="0" i="0" u="none" strike="noStrike" cap="none">
              <a:solidFill>
                <a:schemeClr val="lt1"/>
              </a:solidFill>
              <a:latin typeface="Calibri"/>
              <a:ea typeface="Calibri"/>
              <a:cs typeface="Calibri"/>
              <a:sym typeface="Calibri"/>
            </a:endParaRPr>
          </a:p>
        </p:txBody>
      </p:sp>
      <p:sp>
        <p:nvSpPr>
          <p:cNvPr id="30" name="Google Shape;30;p4"/>
          <p:cNvSpPr/>
          <p:nvPr/>
        </p:nvSpPr>
        <p:spPr>
          <a:xfrm>
            <a:off x="8147041" y="-41138"/>
            <a:ext cx="1008900" cy="1008900"/>
          </a:xfrm>
          <a:prstGeom prst="ellipse">
            <a:avLst/>
          </a:prstGeom>
          <a:solidFill>
            <a:schemeClr val="dk2"/>
          </a:solidFill>
          <a:ln>
            <a:noFill/>
          </a:ln>
        </p:spPr>
        <p:txBody>
          <a:bodyPr spcFirstLastPara="1" wrap="square" lIns="45725" tIns="22850" rIns="45725" bIns="22850" anchor="ctr" anchorCtr="0">
            <a:noAutofit/>
          </a:bodyPr>
          <a:lstStyle/>
          <a:p>
            <a:pPr marL="0" marR="0" lvl="0" indent="0" algn="ctr" rtl="0">
              <a:spcBef>
                <a:spcPts val="0"/>
              </a:spcBef>
              <a:spcAft>
                <a:spcPts val="0"/>
              </a:spcAft>
              <a:buNone/>
            </a:pPr>
            <a:endParaRPr sz="9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lvl1pPr lvl="0" rtl="0">
              <a:spcBef>
                <a:spcPts val="0"/>
              </a:spcBef>
              <a:spcAft>
                <a:spcPts val="0"/>
              </a:spcAft>
              <a:buClr>
                <a:schemeClr val="dk2"/>
              </a:buClr>
              <a:buSzPts val="3200"/>
              <a:buNone/>
              <a:defRPr>
                <a:solidFill>
                  <a:schemeClr val="dk2"/>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2" name="Google Shape;42;p6"/>
          <p:cNvSpPr txBox="1">
            <a:spLocks noGrp="1"/>
          </p:cNvSpPr>
          <p:nvPr>
            <p:ph type="body" idx="1"/>
          </p:nvPr>
        </p:nvSpPr>
        <p:spPr>
          <a:xfrm>
            <a:off x="855275" y="1353950"/>
            <a:ext cx="3473100" cy="3418200"/>
          </a:xfrm>
          <a:prstGeom prst="rect">
            <a:avLst/>
          </a:prstGeom>
        </p:spPr>
        <p:txBody>
          <a:bodyPr spcFirstLastPara="1" wrap="square" lIns="0" tIns="0" rIns="0" bIns="0" anchor="t" anchorCtr="0">
            <a:noAutofit/>
          </a:bodyPr>
          <a:lstStyle>
            <a:lvl1pPr marL="457200" lvl="0" indent="-355600" rtl="0">
              <a:spcBef>
                <a:spcPts val="0"/>
              </a:spcBef>
              <a:spcAft>
                <a:spcPts val="0"/>
              </a:spcAft>
              <a:buClr>
                <a:schemeClr val="dk2"/>
              </a:buClr>
              <a:buSzPts val="2000"/>
              <a:buFont typeface="Barlow Light"/>
              <a:buChar char="●"/>
              <a:defRPr sz="2000">
                <a:solidFill>
                  <a:schemeClr val="dk2"/>
                </a:solidFill>
                <a:latin typeface="Barlow Light"/>
                <a:ea typeface="Barlow Light"/>
                <a:cs typeface="Barlow Light"/>
                <a:sym typeface="Barlow Light"/>
              </a:defRPr>
            </a:lvl1pPr>
            <a:lvl2pPr marL="914400" lvl="1" indent="-355600" rtl="0">
              <a:spcBef>
                <a:spcPts val="800"/>
              </a:spcBef>
              <a:spcAft>
                <a:spcPts val="0"/>
              </a:spcAft>
              <a:buClr>
                <a:schemeClr val="dk2"/>
              </a:buClr>
              <a:buSzPts val="2000"/>
              <a:buFont typeface="Barlow Light"/>
              <a:buChar char="○"/>
              <a:defRPr sz="2000">
                <a:solidFill>
                  <a:schemeClr val="dk2"/>
                </a:solidFill>
                <a:latin typeface="Barlow Light"/>
                <a:ea typeface="Barlow Light"/>
                <a:cs typeface="Barlow Light"/>
                <a:sym typeface="Barlow Light"/>
              </a:defRPr>
            </a:lvl2pPr>
            <a:lvl3pPr marL="1371600" lvl="2" indent="-355600" rtl="0">
              <a:spcBef>
                <a:spcPts val="800"/>
              </a:spcBef>
              <a:spcAft>
                <a:spcPts val="0"/>
              </a:spcAft>
              <a:buClr>
                <a:schemeClr val="dk2"/>
              </a:buClr>
              <a:buSzPts val="2000"/>
              <a:buFont typeface="Barlow Light"/>
              <a:buChar char="■"/>
              <a:defRPr sz="2000">
                <a:solidFill>
                  <a:schemeClr val="dk2"/>
                </a:solidFill>
                <a:latin typeface="Barlow Light"/>
                <a:ea typeface="Barlow Light"/>
                <a:cs typeface="Barlow Light"/>
                <a:sym typeface="Barlow Light"/>
              </a:defRPr>
            </a:lvl3pPr>
            <a:lvl4pPr marL="1828800" lvl="3" indent="-355600" rtl="0">
              <a:spcBef>
                <a:spcPts val="800"/>
              </a:spcBef>
              <a:spcAft>
                <a:spcPts val="0"/>
              </a:spcAft>
              <a:buClr>
                <a:schemeClr val="dk2"/>
              </a:buClr>
              <a:buSzPts val="2000"/>
              <a:buFont typeface="Barlow Light"/>
              <a:buChar char="●"/>
              <a:defRPr sz="2000">
                <a:solidFill>
                  <a:schemeClr val="dk2"/>
                </a:solidFill>
                <a:latin typeface="Barlow Light"/>
                <a:ea typeface="Barlow Light"/>
                <a:cs typeface="Barlow Light"/>
                <a:sym typeface="Barlow Light"/>
              </a:defRPr>
            </a:lvl4pPr>
            <a:lvl5pPr marL="2286000" lvl="4" indent="-355600" rtl="0">
              <a:spcBef>
                <a:spcPts val="800"/>
              </a:spcBef>
              <a:spcAft>
                <a:spcPts val="0"/>
              </a:spcAft>
              <a:buClr>
                <a:schemeClr val="dk2"/>
              </a:buClr>
              <a:buSzPts val="2000"/>
              <a:buFont typeface="Barlow Light"/>
              <a:buChar char="○"/>
              <a:defRPr sz="2000">
                <a:solidFill>
                  <a:schemeClr val="dk2"/>
                </a:solidFill>
                <a:latin typeface="Barlow Light"/>
                <a:ea typeface="Barlow Light"/>
                <a:cs typeface="Barlow Light"/>
                <a:sym typeface="Barlow Light"/>
              </a:defRPr>
            </a:lvl5pPr>
            <a:lvl6pPr marL="2743200" lvl="5" indent="-355600" rtl="0">
              <a:spcBef>
                <a:spcPts val="800"/>
              </a:spcBef>
              <a:spcAft>
                <a:spcPts val="0"/>
              </a:spcAft>
              <a:buClr>
                <a:schemeClr val="dk2"/>
              </a:buClr>
              <a:buSzPts val="2000"/>
              <a:buFont typeface="Barlow Light"/>
              <a:buChar char="■"/>
              <a:defRPr sz="2000">
                <a:solidFill>
                  <a:schemeClr val="dk2"/>
                </a:solidFill>
                <a:latin typeface="Barlow Light"/>
                <a:ea typeface="Barlow Light"/>
                <a:cs typeface="Barlow Light"/>
                <a:sym typeface="Barlow Light"/>
              </a:defRPr>
            </a:lvl6pPr>
            <a:lvl7pPr marL="3200400" lvl="6" indent="-355600" rtl="0">
              <a:spcBef>
                <a:spcPts val="800"/>
              </a:spcBef>
              <a:spcAft>
                <a:spcPts val="0"/>
              </a:spcAft>
              <a:buClr>
                <a:schemeClr val="dk2"/>
              </a:buClr>
              <a:buSzPts val="2000"/>
              <a:buFont typeface="Barlow Light"/>
              <a:buChar char="●"/>
              <a:defRPr sz="2000">
                <a:solidFill>
                  <a:schemeClr val="dk2"/>
                </a:solidFill>
                <a:latin typeface="Barlow Light"/>
                <a:ea typeface="Barlow Light"/>
                <a:cs typeface="Barlow Light"/>
                <a:sym typeface="Barlow Light"/>
              </a:defRPr>
            </a:lvl7pPr>
            <a:lvl8pPr marL="3657600" lvl="7" indent="-355600" rtl="0">
              <a:spcBef>
                <a:spcPts val="800"/>
              </a:spcBef>
              <a:spcAft>
                <a:spcPts val="0"/>
              </a:spcAft>
              <a:buClr>
                <a:schemeClr val="dk2"/>
              </a:buClr>
              <a:buSzPts val="2000"/>
              <a:buFont typeface="Barlow Light"/>
              <a:buChar char="○"/>
              <a:defRPr sz="2000">
                <a:solidFill>
                  <a:schemeClr val="dk2"/>
                </a:solidFill>
                <a:latin typeface="Barlow Light"/>
                <a:ea typeface="Barlow Light"/>
                <a:cs typeface="Barlow Light"/>
                <a:sym typeface="Barlow Light"/>
              </a:defRPr>
            </a:lvl8pPr>
            <a:lvl9pPr marL="4114800" lvl="8" indent="-355600" rtl="0">
              <a:spcBef>
                <a:spcPts val="800"/>
              </a:spcBef>
              <a:spcAft>
                <a:spcPts val="800"/>
              </a:spcAft>
              <a:buClr>
                <a:schemeClr val="dk2"/>
              </a:buClr>
              <a:buSzPts val="2000"/>
              <a:buFont typeface="Barlow Light"/>
              <a:buChar char="■"/>
              <a:defRPr sz="2000">
                <a:solidFill>
                  <a:schemeClr val="dk2"/>
                </a:solidFill>
                <a:latin typeface="Barlow Light"/>
                <a:ea typeface="Barlow Light"/>
                <a:cs typeface="Barlow Light"/>
                <a:sym typeface="Barlow Light"/>
              </a:defRPr>
            </a:lvl9pPr>
          </a:lstStyle>
          <a:p>
            <a:endParaRPr/>
          </a:p>
        </p:txBody>
      </p:sp>
      <p:sp>
        <p:nvSpPr>
          <p:cNvPr id="43" name="Google Shape;43;p6"/>
          <p:cNvSpPr txBox="1">
            <a:spLocks noGrp="1"/>
          </p:cNvSpPr>
          <p:nvPr>
            <p:ph type="body" idx="2"/>
          </p:nvPr>
        </p:nvSpPr>
        <p:spPr>
          <a:xfrm>
            <a:off x="4815597" y="1353950"/>
            <a:ext cx="3473100" cy="3418200"/>
          </a:xfrm>
          <a:prstGeom prst="rect">
            <a:avLst/>
          </a:prstGeom>
        </p:spPr>
        <p:txBody>
          <a:bodyPr spcFirstLastPara="1" wrap="square" lIns="0" tIns="0" rIns="0" bIns="0" anchor="t" anchorCtr="0">
            <a:noAutofit/>
          </a:bodyPr>
          <a:lstStyle>
            <a:lvl1pPr marL="457200" lvl="0" indent="-355600" rtl="0">
              <a:spcBef>
                <a:spcPts val="0"/>
              </a:spcBef>
              <a:spcAft>
                <a:spcPts val="0"/>
              </a:spcAft>
              <a:buClr>
                <a:schemeClr val="dk2"/>
              </a:buClr>
              <a:buSzPts val="2000"/>
              <a:buFont typeface="Barlow Light"/>
              <a:buChar char="●"/>
              <a:defRPr sz="2000">
                <a:solidFill>
                  <a:schemeClr val="dk2"/>
                </a:solidFill>
                <a:latin typeface="Barlow Light"/>
                <a:ea typeface="Barlow Light"/>
                <a:cs typeface="Barlow Light"/>
                <a:sym typeface="Barlow Light"/>
              </a:defRPr>
            </a:lvl1pPr>
            <a:lvl2pPr marL="914400" lvl="1" indent="-355600" rtl="0">
              <a:spcBef>
                <a:spcPts val="800"/>
              </a:spcBef>
              <a:spcAft>
                <a:spcPts val="0"/>
              </a:spcAft>
              <a:buClr>
                <a:schemeClr val="dk2"/>
              </a:buClr>
              <a:buSzPts val="2000"/>
              <a:buFont typeface="Barlow Light"/>
              <a:buChar char="○"/>
              <a:defRPr sz="2000">
                <a:solidFill>
                  <a:schemeClr val="dk2"/>
                </a:solidFill>
                <a:latin typeface="Barlow Light"/>
                <a:ea typeface="Barlow Light"/>
                <a:cs typeface="Barlow Light"/>
                <a:sym typeface="Barlow Light"/>
              </a:defRPr>
            </a:lvl2pPr>
            <a:lvl3pPr marL="1371600" lvl="2" indent="-355600" rtl="0">
              <a:spcBef>
                <a:spcPts val="800"/>
              </a:spcBef>
              <a:spcAft>
                <a:spcPts val="0"/>
              </a:spcAft>
              <a:buClr>
                <a:schemeClr val="dk2"/>
              </a:buClr>
              <a:buSzPts val="2000"/>
              <a:buFont typeface="Barlow Light"/>
              <a:buChar char="■"/>
              <a:defRPr sz="2000">
                <a:solidFill>
                  <a:schemeClr val="dk2"/>
                </a:solidFill>
                <a:latin typeface="Barlow Light"/>
                <a:ea typeface="Barlow Light"/>
                <a:cs typeface="Barlow Light"/>
                <a:sym typeface="Barlow Light"/>
              </a:defRPr>
            </a:lvl3pPr>
            <a:lvl4pPr marL="1828800" lvl="3" indent="-355600" rtl="0">
              <a:spcBef>
                <a:spcPts val="800"/>
              </a:spcBef>
              <a:spcAft>
                <a:spcPts val="0"/>
              </a:spcAft>
              <a:buClr>
                <a:schemeClr val="dk2"/>
              </a:buClr>
              <a:buSzPts val="2000"/>
              <a:buFont typeface="Barlow Light"/>
              <a:buChar char="●"/>
              <a:defRPr sz="2000">
                <a:solidFill>
                  <a:schemeClr val="dk2"/>
                </a:solidFill>
                <a:latin typeface="Barlow Light"/>
                <a:ea typeface="Barlow Light"/>
                <a:cs typeface="Barlow Light"/>
                <a:sym typeface="Barlow Light"/>
              </a:defRPr>
            </a:lvl4pPr>
            <a:lvl5pPr marL="2286000" lvl="4" indent="-355600" rtl="0">
              <a:spcBef>
                <a:spcPts val="800"/>
              </a:spcBef>
              <a:spcAft>
                <a:spcPts val="0"/>
              </a:spcAft>
              <a:buClr>
                <a:schemeClr val="dk2"/>
              </a:buClr>
              <a:buSzPts val="2000"/>
              <a:buFont typeface="Barlow Light"/>
              <a:buChar char="○"/>
              <a:defRPr sz="2000">
                <a:solidFill>
                  <a:schemeClr val="dk2"/>
                </a:solidFill>
                <a:latin typeface="Barlow Light"/>
                <a:ea typeface="Barlow Light"/>
                <a:cs typeface="Barlow Light"/>
                <a:sym typeface="Barlow Light"/>
              </a:defRPr>
            </a:lvl5pPr>
            <a:lvl6pPr marL="2743200" lvl="5" indent="-355600" rtl="0">
              <a:spcBef>
                <a:spcPts val="800"/>
              </a:spcBef>
              <a:spcAft>
                <a:spcPts val="0"/>
              </a:spcAft>
              <a:buClr>
                <a:schemeClr val="dk2"/>
              </a:buClr>
              <a:buSzPts val="2000"/>
              <a:buFont typeface="Barlow Light"/>
              <a:buChar char="■"/>
              <a:defRPr sz="2000">
                <a:solidFill>
                  <a:schemeClr val="dk2"/>
                </a:solidFill>
                <a:latin typeface="Barlow Light"/>
                <a:ea typeface="Barlow Light"/>
                <a:cs typeface="Barlow Light"/>
                <a:sym typeface="Barlow Light"/>
              </a:defRPr>
            </a:lvl6pPr>
            <a:lvl7pPr marL="3200400" lvl="6" indent="-355600" rtl="0">
              <a:spcBef>
                <a:spcPts val="800"/>
              </a:spcBef>
              <a:spcAft>
                <a:spcPts val="0"/>
              </a:spcAft>
              <a:buClr>
                <a:schemeClr val="dk2"/>
              </a:buClr>
              <a:buSzPts val="2000"/>
              <a:buFont typeface="Barlow Light"/>
              <a:buChar char="●"/>
              <a:defRPr sz="2000">
                <a:solidFill>
                  <a:schemeClr val="dk2"/>
                </a:solidFill>
                <a:latin typeface="Barlow Light"/>
                <a:ea typeface="Barlow Light"/>
                <a:cs typeface="Barlow Light"/>
                <a:sym typeface="Barlow Light"/>
              </a:defRPr>
            </a:lvl7pPr>
            <a:lvl8pPr marL="3657600" lvl="7" indent="-355600" rtl="0">
              <a:spcBef>
                <a:spcPts val="800"/>
              </a:spcBef>
              <a:spcAft>
                <a:spcPts val="0"/>
              </a:spcAft>
              <a:buClr>
                <a:schemeClr val="dk2"/>
              </a:buClr>
              <a:buSzPts val="2000"/>
              <a:buFont typeface="Barlow Light"/>
              <a:buChar char="○"/>
              <a:defRPr sz="2000">
                <a:solidFill>
                  <a:schemeClr val="dk2"/>
                </a:solidFill>
                <a:latin typeface="Barlow Light"/>
                <a:ea typeface="Barlow Light"/>
                <a:cs typeface="Barlow Light"/>
                <a:sym typeface="Barlow Light"/>
              </a:defRPr>
            </a:lvl8pPr>
            <a:lvl9pPr marL="4114800" lvl="8" indent="-355600" rtl="0">
              <a:spcBef>
                <a:spcPts val="800"/>
              </a:spcBef>
              <a:spcAft>
                <a:spcPts val="800"/>
              </a:spcAft>
              <a:buClr>
                <a:schemeClr val="dk2"/>
              </a:buClr>
              <a:buSzPts val="2000"/>
              <a:buFont typeface="Barlow Light"/>
              <a:buChar char="■"/>
              <a:defRPr sz="2000">
                <a:solidFill>
                  <a:schemeClr val="dk2"/>
                </a:solidFill>
                <a:latin typeface="Barlow Light"/>
                <a:ea typeface="Barlow Light"/>
                <a:cs typeface="Barlow Light"/>
                <a:sym typeface="Barlow Light"/>
              </a:defRPr>
            </a:lvl9pPr>
          </a:lstStyle>
          <a:p>
            <a:endParaRPr/>
          </a:p>
        </p:txBody>
      </p:sp>
      <p:sp>
        <p:nvSpPr>
          <p:cNvPr id="44" name="Google Shape;44;p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lvl1pPr lvl="0" rtl="0">
              <a:spcBef>
                <a:spcPts val="0"/>
              </a:spcBef>
              <a:spcAft>
                <a:spcPts val="0"/>
              </a:spcAft>
              <a:buClr>
                <a:schemeClr val="dk2"/>
              </a:buClr>
              <a:buSzPts val="3200"/>
              <a:buNone/>
              <a:defRPr>
                <a:solidFill>
                  <a:schemeClr val="dk2"/>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7" name="Google Shape;47;p7"/>
          <p:cNvSpPr txBox="1">
            <a:spLocks noGrp="1"/>
          </p:cNvSpPr>
          <p:nvPr>
            <p:ph type="body" idx="1"/>
          </p:nvPr>
        </p:nvSpPr>
        <p:spPr>
          <a:xfrm>
            <a:off x="855300" y="1353950"/>
            <a:ext cx="2315700" cy="3418200"/>
          </a:xfrm>
          <a:prstGeom prst="rect">
            <a:avLst/>
          </a:prstGeom>
        </p:spPr>
        <p:txBody>
          <a:bodyPr spcFirstLastPara="1" wrap="square" lIns="0" tIns="0" rIns="0" bIns="0" anchor="t" anchorCtr="0">
            <a:noAutofit/>
          </a:bodyPr>
          <a:lstStyle>
            <a:lvl1pPr marL="457200" lvl="0" indent="-342900" rtl="0">
              <a:spcBef>
                <a:spcPts val="0"/>
              </a:spcBef>
              <a:spcAft>
                <a:spcPts val="0"/>
              </a:spcAft>
              <a:buClr>
                <a:schemeClr val="dk2"/>
              </a:buClr>
              <a:buSzPts val="1800"/>
              <a:buFont typeface="Barlow Light"/>
              <a:buChar char="●"/>
              <a:defRPr sz="1800">
                <a:solidFill>
                  <a:schemeClr val="dk2"/>
                </a:solidFill>
                <a:latin typeface="Barlow Light"/>
                <a:ea typeface="Barlow Light"/>
                <a:cs typeface="Barlow Light"/>
                <a:sym typeface="Barlow Light"/>
              </a:defRPr>
            </a:lvl1pPr>
            <a:lvl2pPr marL="914400" lvl="1" indent="-342900" rtl="0">
              <a:spcBef>
                <a:spcPts val="800"/>
              </a:spcBef>
              <a:spcAft>
                <a:spcPts val="0"/>
              </a:spcAft>
              <a:buClr>
                <a:schemeClr val="dk2"/>
              </a:buClr>
              <a:buSzPts val="1800"/>
              <a:buFont typeface="Barlow Light"/>
              <a:buChar char="○"/>
              <a:defRPr sz="1800">
                <a:solidFill>
                  <a:schemeClr val="dk2"/>
                </a:solidFill>
                <a:latin typeface="Barlow Light"/>
                <a:ea typeface="Barlow Light"/>
                <a:cs typeface="Barlow Light"/>
                <a:sym typeface="Barlow Light"/>
              </a:defRPr>
            </a:lvl2pPr>
            <a:lvl3pPr marL="1371600" lvl="2" indent="-342900" rtl="0">
              <a:spcBef>
                <a:spcPts val="800"/>
              </a:spcBef>
              <a:spcAft>
                <a:spcPts val="0"/>
              </a:spcAft>
              <a:buClr>
                <a:schemeClr val="dk2"/>
              </a:buClr>
              <a:buSzPts val="1800"/>
              <a:buFont typeface="Barlow Light"/>
              <a:buChar char="■"/>
              <a:defRPr sz="1800">
                <a:solidFill>
                  <a:schemeClr val="dk2"/>
                </a:solidFill>
                <a:latin typeface="Barlow Light"/>
                <a:ea typeface="Barlow Light"/>
                <a:cs typeface="Barlow Light"/>
                <a:sym typeface="Barlow Light"/>
              </a:defRPr>
            </a:lvl3pPr>
            <a:lvl4pPr marL="1828800" lvl="3" indent="-342900" rtl="0">
              <a:spcBef>
                <a:spcPts val="800"/>
              </a:spcBef>
              <a:spcAft>
                <a:spcPts val="0"/>
              </a:spcAft>
              <a:buClr>
                <a:schemeClr val="dk2"/>
              </a:buClr>
              <a:buSzPts val="1800"/>
              <a:buFont typeface="Barlow Light"/>
              <a:buChar char="●"/>
              <a:defRPr sz="1800">
                <a:solidFill>
                  <a:schemeClr val="dk2"/>
                </a:solidFill>
                <a:latin typeface="Barlow Light"/>
                <a:ea typeface="Barlow Light"/>
                <a:cs typeface="Barlow Light"/>
                <a:sym typeface="Barlow Light"/>
              </a:defRPr>
            </a:lvl4pPr>
            <a:lvl5pPr marL="2286000" lvl="4" indent="-342900" rtl="0">
              <a:spcBef>
                <a:spcPts val="800"/>
              </a:spcBef>
              <a:spcAft>
                <a:spcPts val="0"/>
              </a:spcAft>
              <a:buClr>
                <a:schemeClr val="dk2"/>
              </a:buClr>
              <a:buSzPts val="1800"/>
              <a:buFont typeface="Barlow Light"/>
              <a:buChar char="○"/>
              <a:defRPr sz="1800">
                <a:solidFill>
                  <a:schemeClr val="dk2"/>
                </a:solidFill>
                <a:latin typeface="Barlow Light"/>
                <a:ea typeface="Barlow Light"/>
                <a:cs typeface="Barlow Light"/>
                <a:sym typeface="Barlow Light"/>
              </a:defRPr>
            </a:lvl5pPr>
            <a:lvl6pPr marL="2743200" lvl="5" indent="-342900" rtl="0">
              <a:spcBef>
                <a:spcPts val="800"/>
              </a:spcBef>
              <a:spcAft>
                <a:spcPts val="0"/>
              </a:spcAft>
              <a:buClr>
                <a:schemeClr val="dk2"/>
              </a:buClr>
              <a:buSzPts val="1800"/>
              <a:buFont typeface="Barlow Light"/>
              <a:buChar char="■"/>
              <a:defRPr sz="1800">
                <a:solidFill>
                  <a:schemeClr val="dk2"/>
                </a:solidFill>
                <a:latin typeface="Barlow Light"/>
                <a:ea typeface="Barlow Light"/>
                <a:cs typeface="Barlow Light"/>
                <a:sym typeface="Barlow Light"/>
              </a:defRPr>
            </a:lvl6pPr>
            <a:lvl7pPr marL="3200400" lvl="6" indent="-342900" rtl="0">
              <a:spcBef>
                <a:spcPts val="800"/>
              </a:spcBef>
              <a:spcAft>
                <a:spcPts val="0"/>
              </a:spcAft>
              <a:buClr>
                <a:schemeClr val="dk2"/>
              </a:buClr>
              <a:buSzPts val="1800"/>
              <a:buFont typeface="Barlow Light"/>
              <a:buChar char="●"/>
              <a:defRPr sz="1800">
                <a:solidFill>
                  <a:schemeClr val="dk2"/>
                </a:solidFill>
                <a:latin typeface="Barlow Light"/>
                <a:ea typeface="Barlow Light"/>
                <a:cs typeface="Barlow Light"/>
                <a:sym typeface="Barlow Light"/>
              </a:defRPr>
            </a:lvl7pPr>
            <a:lvl8pPr marL="3657600" lvl="7" indent="-342900" rtl="0">
              <a:spcBef>
                <a:spcPts val="800"/>
              </a:spcBef>
              <a:spcAft>
                <a:spcPts val="0"/>
              </a:spcAft>
              <a:buClr>
                <a:schemeClr val="dk2"/>
              </a:buClr>
              <a:buSzPts val="1800"/>
              <a:buFont typeface="Barlow Light"/>
              <a:buChar char="○"/>
              <a:defRPr sz="1800">
                <a:solidFill>
                  <a:schemeClr val="dk2"/>
                </a:solidFill>
                <a:latin typeface="Barlow Light"/>
                <a:ea typeface="Barlow Light"/>
                <a:cs typeface="Barlow Light"/>
                <a:sym typeface="Barlow Light"/>
              </a:defRPr>
            </a:lvl8pPr>
            <a:lvl9pPr marL="4114800" lvl="8" indent="-342900" rtl="0">
              <a:spcBef>
                <a:spcPts val="800"/>
              </a:spcBef>
              <a:spcAft>
                <a:spcPts val="800"/>
              </a:spcAft>
              <a:buClr>
                <a:schemeClr val="dk2"/>
              </a:buClr>
              <a:buSzPts val="1800"/>
              <a:buFont typeface="Barlow Light"/>
              <a:buChar char="■"/>
              <a:defRPr sz="1800">
                <a:solidFill>
                  <a:schemeClr val="dk2"/>
                </a:solidFill>
                <a:latin typeface="Barlow Light"/>
                <a:ea typeface="Barlow Light"/>
                <a:cs typeface="Barlow Light"/>
                <a:sym typeface="Barlow Light"/>
              </a:defRPr>
            </a:lvl9pPr>
          </a:lstStyle>
          <a:p>
            <a:endParaRPr/>
          </a:p>
        </p:txBody>
      </p:sp>
      <p:sp>
        <p:nvSpPr>
          <p:cNvPr id="48" name="Google Shape;48;p7"/>
          <p:cNvSpPr txBox="1">
            <a:spLocks noGrp="1"/>
          </p:cNvSpPr>
          <p:nvPr>
            <p:ph type="body" idx="2"/>
          </p:nvPr>
        </p:nvSpPr>
        <p:spPr>
          <a:xfrm>
            <a:off x="3414196" y="1353950"/>
            <a:ext cx="2315700" cy="3418200"/>
          </a:xfrm>
          <a:prstGeom prst="rect">
            <a:avLst/>
          </a:prstGeom>
        </p:spPr>
        <p:txBody>
          <a:bodyPr spcFirstLastPara="1" wrap="square" lIns="0" tIns="0" rIns="0" bIns="0" anchor="t" anchorCtr="0">
            <a:noAutofit/>
          </a:bodyPr>
          <a:lstStyle>
            <a:lvl1pPr marL="457200" lvl="0" indent="-342900" rtl="0">
              <a:spcBef>
                <a:spcPts val="0"/>
              </a:spcBef>
              <a:spcAft>
                <a:spcPts val="0"/>
              </a:spcAft>
              <a:buClr>
                <a:schemeClr val="dk2"/>
              </a:buClr>
              <a:buSzPts val="1800"/>
              <a:buFont typeface="Barlow Light"/>
              <a:buChar char="●"/>
              <a:defRPr sz="1800">
                <a:solidFill>
                  <a:schemeClr val="dk2"/>
                </a:solidFill>
                <a:latin typeface="Barlow Light"/>
                <a:ea typeface="Barlow Light"/>
                <a:cs typeface="Barlow Light"/>
                <a:sym typeface="Barlow Light"/>
              </a:defRPr>
            </a:lvl1pPr>
            <a:lvl2pPr marL="914400" lvl="1" indent="-342900" rtl="0">
              <a:spcBef>
                <a:spcPts val="800"/>
              </a:spcBef>
              <a:spcAft>
                <a:spcPts val="0"/>
              </a:spcAft>
              <a:buClr>
                <a:schemeClr val="dk2"/>
              </a:buClr>
              <a:buSzPts val="1800"/>
              <a:buFont typeface="Barlow Light"/>
              <a:buChar char="○"/>
              <a:defRPr sz="1800">
                <a:solidFill>
                  <a:schemeClr val="dk2"/>
                </a:solidFill>
                <a:latin typeface="Barlow Light"/>
                <a:ea typeface="Barlow Light"/>
                <a:cs typeface="Barlow Light"/>
                <a:sym typeface="Barlow Light"/>
              </a:defRPr>
            </a:lvl2pPr>
            <a:lvl3pPr marL="1371600" lvl="2" indent="-342900" rtl="0">
              <a:spcBef>
                <a:spcPts val="800"/>
              </a:spcBef>
              <a:spcAft>
                <a:spcPts val="0"/>
              </a:spcAft>
              <a:buClr>
                <a:schemeClr val="dk2"/>
              </a:buClr>
              <a:buSzPts val="1800"/>
              <a:buFont typeface="Barlow Light"/>
              <a:buChar char="■"/>
              <a:defRPr sz="1800">
                <a:solidFill>
                  <a:schemeClr val="dk2"/>
                </a:solidFill>
                <a:latin typeface="Barlow Light"/>
                <a:ea typeface="Barlow Light"/>
                <a:cs typeface="Barlow Light"/>
                <a:sym typeface="Barlow Light"/>
              </a:defRPr>
            </a:lvl3pPr>
            <a:lvl4pPr marL="1828800" lvl="3" indent="-342900" rtl="0">
              <a:spcBef>
                <a:spcPts val="800"/>
              </a:spcBef>
              <a:spcAft>
                <a:spcPts val="0"/>
              </a:spcAft>
              <a:buClr>
                <a:schemeClr val="dk2"/>
              </a:buClr>
              <a:buSzPts val="1800"/>
              <a:buFont typeface="Barlow Light"/>
              <a:buChar char="●"/>
              <a:defRPr sz="1800">
                <a:solidFill>
                  <a:schemeClr val="dk2"/>
                </a:solidFill>
                <a:latin typeface="Barlow Light"/>
                <a:ea typeface="Barlow Light"/>
                <a:cs typeface="Barlow Light"/>
                <a:sym typeface="Barlow Light"/>
              </a:defRPr>
            </a:lvl4pPr>
            <a:lvl5pPr marL="2286000" lvl="4" indent="-342900" rtl="0">
              <a:spcBef>
                <a:spcPts val="800"/>
              </a:spcBef>
              <a:spcAft>
                <a:spcPts val="0"/>
              </a:spcAft>
              <a:buClr>
                <a:schemeClr val="dk2"/>
              </a:buClr>
              <a:buSzPts val="1800"/>
              <a:buFont typeface="Barlow Light"/>
              <a:buChar char="○"/>
              <a:defRPr sz="1800">
                <a:solidFill>
                  <a:schemeClr val="dk2"/>
                </a:solidFill>
                <a:latin typeface="Barlow Light"/>
                <a:ea typeface="Barlow Light"/>
                <a:cs typeface="Barlow Light"/>
                <a:sym typeface="Barlow Light"/>
              </a:defRPr>
            </a:lvl5pPr>
            <a:lvl6pPr marL="2743200" lvl="5" indent="-342900" rtl="0">
              <a:spcBef>
                <a:spcPts val="800"/>
              </a:spcBef>
              <a:spcAft>
                <a:spcPts val="0"/>
              </a:spcAft>
              <a:buClr>
                <a:schemeClr val="dk2"/>
              </a:buClr>
              <a:buSzPts val="1800"/>
              <a:buFont typeface="Barlow Light"/>
              <a:buChar char="■"/>
              <a:defRPr sz="1800">
                <a:solidFill>
                  <a:schemeClr val="dk2"/>
                </a:solidFill>
                <a:latin typeface="Barlow Light"/>
                <a:ea typeface="Barlow Light"/>
                <a:cs typeface="Barlow Light"/>
                <a:sym typeface="Barlow Light"/>
              </a:defRPr>
            </a:lvl6pPr>
            <a:lvl7pPr marL="3200400" lvl="6" indent="-342900" rtl="0">
              <a:spcBef>
                <a:spcPts val="800"/>
              </a:spcBef>
              <a:spcAft>
                <a:spcPts val="0"/>
              </a:spcAft>
              <a:buClr>
                <a:schemeClr val="dk2"/>
              </a:buClr>
              <a:buSzPts val="1800"/>
              <a:buFont typeface="Barlow Light"/>
              <a:buChar char="●"/>
              <a:defRPr sz="1800">
                <a:solidFill>
                  <a:schemeClr val="dk2"/>
                </a:solidFill>
                <a:latin typeface="Barlow Light"/>
                <a:ea typeface="Barlow Light"/>
                <a:cs typeface="Barlow Light"/>
                <a:sym typeface="Barlow Light"/>
              </a:defRPr>
            </a:lvl7pPr>
            <a:lvl8pPr marL="3657600" lvl="7" indent="-342900" rtl="0">
              <a:spcBef>
                <a:spcPts val="800"/>
              </a:spcBef>
              <a:spcAft>
                <a:spcPts val="0"/>
              </a:spcAft>
              <a:buClr>
                <a:schemeClr val="dk2"/>
              </a:buClr>
              <a:buSzPts val="1800"/>
              <a:buFont typeface="Barlow Light"/>
              <a:buChar char="○"/>
              <a:defRPr sz="1800">
                <a:solidFill>
                  <a:schemeClr val="dk2"/>
                </a:solidFill>
                <a:latin typeface="Barlow Light"/>
                <a:ea typeface="Barlow Light"/>
                <a:cs typeface="Barlow Light"/>
                <a:sym typeface="Barlow Light"/>
              </a:defRPr>
            </a:lvl8pPr>
            <a:lvl9pPr marL="4114800" lvl="8" indent="-342900" rtl="0">
              <a:spcBef>
                <a:spcPts val="800"/>
              </a:spcBef>
              <a:spcAft>
                <a:spcPts val="800"/>
              </a:spcAft>
              <a:buClr>
                <a:schemeClr val="dk2"/>
              </a:buClr>
              <a:buSzPts val="1800"/>
              <a:buFont typeface="Barlow Light"/>
              <a:buChar char="■"/>
              <a:defRPr sz="1800">
                <a:solidFill>
                  <a:schemeClr val="dk2"/>
                </a:solidFill>
                <a:latin typeface="Barlow Light"/>
                <a:ea typeface="Barlow Light"/>
                <a:cs typeface="Barlow Light"/>
                <a:sym typeface="Barlow Light"/>
              </a:defRPr>
            </a:lvl9pPr>
          </a:lstStyle>
          <a:p>
            <a:endParaRPr/>
          </a:p>
        </p:txBody>
      </p:sp>
      <p:sp>
        <p:nvSpPr>
          <p:cNvPr id="49" name="Google Shape;49;p7"/>
          <p:cNvSpPr txBox="1">
            <a:spLocks noGrp="1"/>
          </p:cNvSpPr>
          <p:nvPr>
            <p:ph type="body" idx="3"/>
          </p:nvPr>
        </p:nvSpPr>
        <p:spPr>
          <a:xfrm>
            <a:off x="5973091" y="1353950"/>
            <a:ext cx="2315700" cy="3418200"/>
          </a:xfrm>
          <a:prstGeom prst="rect">
            <a:avLst/>
          </a:prstGeom>
        </p:spPr>
        <p:txBody>
          <a:bodyPr spcFirstLastPara="1" wrap="square" lIns="0" tIns="0" rIns="0" bIns="0" anchor="t" anchorCtr="0">
            <a:noAutofit/>
          </a:bodyPr>
          <a:lstStyle>
            <a:lvl1pPr marL="457200" lvl="0" indent="-342900" rtl="0">
              <a:spcBef>
                <a:spcPts val="0"/>
              </a:spcBef>
              <a:spcAft>
                <a:spcPts val="0"/>
              </a:spcAft>
              <a:buClr>
                <a:schemeClr val="dk2"/>
              </a:buClr>
              <a:buSzPts val="1800"/>
              <a:buFont typeface="Barlow Light"/>
              <a:buChar char="●"/>
              <a:defRPr sz="1800">
                <a:solidFill>
                  <a:schemeClr val="dk2"/>
                </a:solidFill>
                <a:latin typeface="Barlow Light"/>
                <a:ea typeface="Barlow Light"/>
                <a:cs typeface="Barlow Light"/>
                <a:sym typeface="Barlow Light"/>
              </a:defRPr>
            </a:lvl1pPr>
            <a:lvl2pPr marL="914400" lvl="1" indent="-342900" rtl="0">
              <a:spcBef>
                <a:spcPts val="800"/>
              </a:spcBef>
              <a:spcAft>
                <a:spcPts val="0"/>
              </a:spcAft>
              <a:buClr>
                <a:schemeClr val="dk2"/>
              </a:buClr>
              <a:buSzPts val="1800"/>
              <a:buFont typeface="Barlow Light"/>
              <a:buChar char="○"/>
              <a:defRPr sz="1800">
                <a:solidFill>
                  <a:schemeClr val="dk2"/>
                </a:solidFill>
                <a:latin typeface="Barlow Light"/>
                <a:ea typeface="Barlow Light"/>
                <a:cs typeface="Barlow Light"/>
                <a:sym typeface="Barlow Light"/>
              </a:defRPr>
            </a:lvl2pPr>
            <a:lvl3pPr marL="1371600" lvl="2" indent="-342900" rtl="0">
              <a:spcBef>
                <a:spcPts val="800"/>
              </a:spcBef>
              <a:spcAft>
                <a:spcPts val="0"/>
              </a:spcAft>
              <a:buClr>
                <a:schemeClr val="dk2"/>
              </a:buClr>
              <a:buSzPts val="1800"/>
              <a:buFont typeface="Barlow Light"/>
              <a:buChar char="■"/>
              <a:defRPr sz="1800">
                <a:solidFill>
                  <a:schemeClr val="dk2"/>
                </a:solidFill>
                <a:latin typeface="Barlow Light"/>
                <a:ea typeface="Barlow Light"/>
                <a:cs typeface="Barlow Light"/>
                <a:sym typeface="Barlow Light"/>
              </a:defRPr>
            </a:lvl3pPr>
            <a:lvl4pPr marL="1828800" lvl="3" indent="-342900" rtl="0">
              <a:spcBef>
                <a:spcPts val="800"/>
              </a:spcBef>
              <a:spcAft>
                <a:spcPts val="0"/>
              </a:spcAft>
              <a:buClr>
                <a:schemeClr val="dk2"/>
              </a:buClr>
              <a:buSzPts val="1800"/>
              <a:buFont typeface="Barlow Light"/>
              <a:buChar char="●"/>
              <a:defRPr sz="1800">
                <a:solidFill>
                  <a:schemeClr val="dk2"/>
                </a:solidFill>
                <a:latin typeface="Barlow Light"/>
                <a:ea typeface="Barlow Light"/>
                <a:cs typeface="Barlow Light"/>
                <a:sym typeface="Barlow Light"/>
              </a:defRPr>
            </a:lvl4pPr>
            <a:lvl5pPr marL="2286000" lvl="4" indent="-342900" rtl="0">
              <a:spcBef>
                <a:spcPts val="800"/>
              </a:spcBef>
              <a:spcAft>
                <a:spcPts val="0"/>
              </a:spcAft>
              <a:buClr>
                <a:schemeClr val="dk2"/>
              </a:buClr>
              <a:buSzPts val="1800"/>
              <a:buFont typeface="Barlow Light"/>
              <a:buChar char="○"/>
              <a:defRPr sz="1800">
                <a:solidFill>
                  <a:schemeClr val="dk2"/>
                </a:solidFill>
                <a:latin typeface="Barlow Light"/>
                <a:ea typeface="Barlow Light"/>
                <a:cs typeface="Barlow Light"/>
                <a:sym typeface="Barlow Light"/>
              </a:defRPr>
            </a:lvl5pPr>
            <a:lvl6pPr marL="2743200" lvl="5" indent="-342900" rtl="0">
              <a:spcBef>
                <a:spcPts val="800"/>
              </a:spcBef>
              <a:spcAft>
                <a:spcPts val="0"/>
              </a:spcAft>
              <a:buClr>
                <a:schemeClr val="dk2"/>
              </a:buClr>
              <a:buSzPts val="1800"/>
              <a:buFont typeface="Barlow Light"/>
              <a:buChar char="■"/>
              <a:defRPr sz="1800">
                <a:solidFill>
                  <a:schemeClr val="dk2"/>
                </a:solidFill>
                <a:latin typeface="Barlow Light"/>
                <a:ea typeface="Barlow Light"/>
                <a:cs typeface="Barlow Light"/>
                <a:sym typeface="Barlow Light"/>
              </a:defRPr>
            </a:lvl6pPr>
            <a:lvl7pPr marL="3200400" lvl="6" indent="-342900" rtl="0">
              <a:spcBef>
                <a:spcPts val="800"/>
              </a:spcBef>
              <a:spcAft>
                <a:spcPts val="0"/>
              </a:spcAft>
              <a:buClr>
                <a:schemeClr val="dk2"/>
              </a:buClr>
              <a:buSzPts val="1800"/>
              <a:buFont typeface="Barlow Light"/>
              <a:buChar char="●"/>
              <a:defRPr sz="1800">
                <a:solidFill>
                  <a:schemeClr val="dk2"/>
                </a:solidFill>
                <a:latin typeface="Barlow Light"/>
                <a:ea typeface="Barlow Light"/>
                <a:cs typeface="Barlow Light"/>
                <a:sym typeface="Barlow Light"/>
              </a:defRPr>
            </a:lvl7pPr>
            <a:lvl8pPr marL="3657600" lvl="7" indent="-342900" rtl="0">
              <a:spcBef>
                <a:spcPts val="800"/>
              </a:spcBef>
              <a:spcAft>
                <a:spcPts val="0"/>
              </a:spcAft>
              <a:buClr>
                <a:schemeClr val="dk2"/>
              </a:buClr>
              <a:buSzPts val="1800"/>
              <a:buFont typeface="Barlow Light"/>
              <a:buChar char="○"/>
              <a:defRPr sz="1800">
                <a:solidFill>
                  <a:schemeClr val="dk2"/>
                </a:solidFill>
                <a:latin typeface="Barlow Light"/>
                <a:ea typeface="Barlow Light"/>
                <a:cs typeface="Barlow Light"/>
                <a:sym typeface="Barlow Light"/>
              </a:defRPr>
            </a:lvl8pPr>
            <a:lvl9pPr marL="4114800" lvl="8" indent="-342900" rtl="0">
              <a:spcBef>
                <a:spcPts val="800"/>
              </a:spcBef>
              <a:spcAft>
                <a:spcPts val="800"/>
              </a:spcAft>
              <a:buClr>
                <a:schemeClr val="dk2"/>
              </a:buClr>
              <a:buSzPts val="1800"/>
              <a:buFont typeface="Barlow Light"/>
              <a:buChar char="■"/>
              <a:defRPr sz="1800">
                <a:solidFill>
                  <a:schemeClr val="dk2"/>
                </a:solidFill>
                <a:latin typeface="Barlow Light"/>
                <a:ea typeface="Barlow Light"/>
                <a:cs typeface="Barlow Light"/>
                <a:sym typeface="Barlow Light"/>
              </a:defRPr>
            </a:lvl9pPr>
          </a:lstStyle>
          <a:p>
            <a:endParaRPr/>
          </a:p>
        </p:txBody>
      </p:sp>
      <p:sp>
        <p:nvSpPr>
          <p:cNvPr id="50" name="Google Shape;50;p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7"/>
        <p:cNvGrpSpPr/>
        <p:nvPr/>
      </p:nvGrpSpPr>
      <p:grpSpPr>
        <a:xfrm>
          <a:off x="0" y="0"/>
          <a:ext cx="0" cy="0"/>
          <a:chOff x="0" y="0"/>
          <a:chExt cx="0" cy="0"/>
        </a:xfrm>
      </p:grpSpPr>
      <p:sp>
        <p:nvSpPr>
          <p:cNvPr id="58" name="Google Shape;58;p9"/>
          <p:cNvSpPr txBox="1">
            <a:spLocks noGrp="1"/>
          </p:cNvSpPr>
          <p:nvPr>
            <p:ph type="body" idx="1"/>
          </p:nvPr>
        </p:nvSpPr>
        <p:spPr>
          <a:xfrm>
            <a:off x="855300" y="4406300"/>
            <a:ext cx="7433400" cy="519600"/>
          </a:xfrm>
          <a:prstGeom prst="rect">
            <a:avLst/>
          </a:prstGeom>
        </p:spPr>
        <p:txBody>
          <a:bodyPr spcFirstLastPara="1" wrap="square" lIns="0" tIns="0" rIns="0" bIns="0" anchor="t" anchorCtr="0">
            <a:noAutofit/>
          </a:bodyPr>
          <a:lstStyle>
            <a:lvl1pPr marL="457200" lvl="0" indent="-228600" algn="ctr" rtl="0">
              <a:spcBef>
                <a:spcPts val="0"/>
              </a:spcBef>
              <a:spcAft>
                <a:spcPts val="800"/>
              </a:spcAft>
              <a:buClr>
                <a:schemeClr val="dk2"/>
              </a:buClr>
              <a:buSzPts val="1800"/>
              <a:buFont typeface="Barlow Light"/>
              <a:buNone/>
              <a:defRPr sz="1800">
                <a:solidFill>
                  <a:schemeClr val="dk2"/>
                </a:solidFill>
                <a:latin typeface="Barlow Light"/>
                <a:ea typeface="Barlow Light"/>
                <a:cs typeface="Barlow Light"/>
                <a:sym typeface="Barlow Light"/>
              </a:defRPr>
            </a:lvl1pPr>
          </a:lstStyle>
          <a:p>
            <a:endParaRPr/>
          </a:p>
        </p:txBody>
      </p:sp>
      <p:sp>
        <p:nvSpPr>
          <p:cNvPr id="59" name="Google Shape;59;p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74334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dk1"/>
              </a:buClr>
              <a:buSzPts val="3200"/>
              <a:buFont typeface="Barlow"/>
              <a:buNone/>
              <a:defRPr sz="3200" b="1">
                <a:solidFill>
                  <a:schemeClr val="dk1"/>
                </a:solidFill>
                <a:latin typeface="Barlow"/>
                <a:ea typeface="Barlow"/>
                <a:cs typeface="Barlow"/>
                <a:sym typeface="Barlow"/>
              </a:defRPr>
            </a:lvl1pPr>
            <a:lvl2pPr lvl="1" rtl="0">
              <a:lnSpc>
                <a:spcPct val="90000"/>
              </a:lnSpc>
              <a:spcBef>
                <a:spcPts val="0"/>
              </a:spcBef>
              <a:spcAft>
                <a:spcPts val="0"/>
              </a:spcAft>
              <a:buClr>
                <a:schemeClr val="dk1"/>
              </a:buClr>
              <a:buSzPts val="3200"/>
              <a:buNone/>
              <a:defRPr sz="3200" b="1">
                <a:solidFill>
                  <a:schemeClr val="dk1"/>
                </a:solidFill>
              </a:defRPr>
            </a:lvl2pPr>
            <a:lvl3pPr lvl="2" rtl="0">
              <a:lnSpc>
                <a:spcPct val="90000"/>
              </a:lnSpc>
              <a:spcBef>
                <a:spcPts val="0"/>
              </a:spcBef>
              <a:spcAft>
                <a:spcPts val="0"/>
              </a:spcAft>
              <a:buClr>
                <a:schemeClr val="dk1"/>
              </a:buClr>
              <a:buSzPts val="3200"/>
              <a:buNone/>
              <a:defRPr sz="3200" b="1">
                <a:solidFill>
                  <a:schemeClr val="dk1"/>
                </a:solidFill>
              </a:defRPr>
            </a:lvl3pPr>
            <a:lvl4pPr lvl="3" rtl="0">
              <a:lnSpc>
                <a:spcPct val="90000"/>
              </a:lnSpc>
              <a:spcBef>
                <a:spcPts val="0"/>
              </a:spcBef>
              <a:spcAft>
                <a:spcPts val="0"/>
              </a:spcAft>
              <a:buClr>
                <a:schemeClr val="dk1"/>
              </a:buClr>
              <a:buSzPts val="3200"/>
              <a:buNone/>
              <a:defRPr sz="3200" b="1">
                <a:solidFill>
                  <a:schemeClr val="dk1"/>
                </a:solidFill>
              </a:defRPr>
            </a:lvl4pPr>
            <a:lvl5pPr lvl="4" rtl="0">
              <a:lnSpc>
                <a:spcPct val="90000"/>
              </a:lnSpc>
              <a:spcBef>
                <a:spcPts val="0"/>
              </a:spcBef>
              <a:spcAft>
                <a:spcPts val="0"/>
              </a:spcAft>
              <a:buClr>
                <a:schemeClr val="dk1"/>
              </a:buClr>
              <a:buSzPts val="3200"/>
              <a:buNone/>
              <a:defRPr sz="3200" b="1">
                <a:solidFill>
                  <a:schemeClr val="dk1"/>
                </a:solidFill>
              </a:defRPr>
            </a:lvl5pPr>
            <a:lvl6pPr lvl="5" rtl="0">
              <a:lnSpc>
                <a:spcPct val="90000"/>
              </a:lnSpc>
              <a:spcBef>
                <a:spcPts val="0"/>
              </a:spcBef>
              <a:spcAft>
                <a:spcPts val="0"/>
              </a:spcAft>
              <a:buClr>
                <a:schemeClr val="dk1"/>
              </a:buClr>
              <a:buSzPts val="3200"/>
              <a:buNone/>
              <a:defRPr sz="3200" b="1">
                <a:solidFill>
                  <a:schemeClr val="dk1"/>
                </a:solidFill>
              </a:defRPr>
            </a:lvl6pPr>
            <a:lvl7pPr lvl="6" rtl="0">
              <a:lnSpc>
                <a:spcPct val="90000"/>
              </a:lnSpc>
              <a:spcBef>
                <a:spcPts val="0"/>
              </a:spcBef>
              <a:spcAft>
                <a:spcPts val="0"/>
              </a:spcAft>
              <a:buClr>
                <a:schemeClr val="dk1"/>
              </a:buClr>
              <a:buSzPts val="3200"/>
              <a:buNone/>
              <a:defRPr sz="3200" b="1">
                <a:solidFill>
                  <a:schemeClr val="dk1"/>
                </a:solidFill>
              </a:defRPr>
            </a:lvl7pPr>
            <a:lvl8pPr lvl="7" rtl="0">
              <a:lnSpc>
                <a:spcPct val="90000"/>
              </a:lnSpc>
              <a:spcBef>
                <a:spcPts val="0"/>
              </a:spcBef>
              <a:spcAft>
                <a:spcPts val="0"/>
              </a:spcAft>
              <a:buClr>
                <a:schemeClr val="dk1"/>
              </a:buClr>
              <a:buSzPts val="3200"/>
              <a:buNone/>
              <a:defRPr sz="3200" b="1">
                <a:solidFill>
                  <a:schemeClr val="dk1"/>
                </a:solidFill>
              </a:defRPr>
            </a:lvl8pPr>
            <a:lvl9pPr lvl="8" rtl="0">
              <a:lnSpc>
                <a:spcPct val="90000"/>
              </a:lnSpc>
              <a:spcBef>
                <a:spcPts val="0"/>
              </a:spcBef>
              <a:spcAft>
                <a:spcPts val="0"/>
              </a:spcAft>
              <a:buClr>
                <a:schemeClr val="dk1"/>
              </a:buClr>
              <a:buSzPts val="3200"/>
              <a:buNone/>
              <a:defRPr sz="3200" b="1">
                <a:solidFill>
                  <a:schemeClr val="dk1"/>
                </a:solidFill>
              </a:defRPr>
            </a:lvl9pPr>
          </a:lstStyle>
          <a:p>
            <a:endParaRPr/>
          </a:p>
        </p:txBody>
      </p:sp>
      <p:sp>
        <p:nvSpPr>
          <p:cNvPr id="7" name="Google Shape;7;p1"/>
          <p:cNvSpPr txBox="1">
            <a:spLocks noGrp="1"/>
          </p:cNvSpPr>
          <p:nvPr>
            <p:ph type="body" idx="1"/>
          </p:nvPr>
        </p:nvSpPr>
        <p:spPr>
          <a:xfrm>
            <a:off x="855300" y="1353947"/>
            <a:ext cx="7433400" cy="30339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dk1"/>
              </a:buClr>
              <a:buSzPts val="2400"/>
              <a:buFont typeface="Barlow Medium"/>
              <a:buChar char="●"/>
              <a:defRPr sz="2400">
                <a:solidFill>
                  <a:schemeClr val="dk1"/>
                </a:solidFill>
                <a:latin typeface="Barlow Medium"/>
                <a:ea typeface="Barlow Medium"/>
                <a:cs typeface="Barlow Medium"/>
                <a:sym typeface="Barlow Medium"/>
              </a:defRPr>
            </a:lvl1pPr>
            <a:lvl2pPr marL="914400" lvl="1" indent="-381000" rtl="0">
              <a:lnSpc>
                <a:spcPct val="115000"/>
              </a:lnSpc>
              <a:spcBef>
                <a:spcPts val="800"/>
              </a:spcBef>
              <a:spcAft>
                <a:spcPts val="0"/>
              </a:spcAft>
              <a:buClr>
                <a:schemeClr val="dk1"/>
              </a:buClr>
              <a:buSzPts val="2400"/>
              <a:buFont typeface="Barlow Medium"/>
              <a:buChar char="○"/>
              <a:defRPr sz="2400">
                <a:solidFill>
                  <a:schemeClr val="dk1"/>
                </a:solidFill>
                <a:latin typeface="Barlow Medium"/>
                <a:ea typeface="Barlow Medium"/>
                <a:cs typeface="Barlow Medium"/>
                <a:sym typeface="Barlow Medium"/>
              </a:defRPr>
            </a:lvl2pPr>
            <a:lvl3pPr marL="1371600" lvl="2" indent="-381000" rtl="0">
              <a:lnSpc>
                <a:spcPct val="115000"/>
              </a:lnSpc>
              <a:spcBef>
                <a:spcPts val="800"/>
              </a:spcBef>
              <a:spcAft>
                <a:spcPts val="0"/>
              </a:spcAft>
              <a:buClr>
                <a:schemeClr val="dk1"/>
              </a:buClr>
              <a:buSzPts val="2400"/>
              <a:buFont typeface="Barlow Medium"/>
              <a:buChar char="■"/>
              <a:defRPr sz="2400">
                <a:solidFill>
                  <a:schemeClr val="dk1"/>
                </a:solidFill>
                <a:latin typeface="Barlow Medium"/>
                <a:ea typeface="Barlow Medium"/>
                <a:cs typeface="Barlow Medium"/>
                <a:sym typeface="Barlow Medium"/>
              </a:defRPr>
            </a:lvl3pPr>
            <a:lvl4pPr marL="1828800" lvl="3" indent="-381000" rtl="0">
              <a:lnSpc>
                <a:spcPct val="115000"/>
              </a:lnSpc>
              <a:spcBef>
                <a:spcPts val="800"/>
              </a:spcBef>
              <a:spcAft>
                <a:spcPts val="0"/>
              </a:spcAft>
              <a:buClr>
                <a:schemeClr val="dk1"/>
              </a:buClr>
              <a:buSzPts val="2400"/>
              <a:buFont typeface="Barlow Medium"/>
              <a:buChar char="●"/>
              <a:defRPr sz="2400">
                <a:solidFill>
                  <a:schemeClr val="dk1"/>
                </a:solidFill>
                <a:latin typeface="Barlow Medium"/>
                <a:ea typeface="Barlow Medium"/>
                <a:cs typeface="Barlow Medium"/>
                <a:sym typeface="Barlow Medium"/>
              </a:defRPr>
            </a:lvl4pPr>
            <a:lvl5pPr marL="2286000" lvl="4" indent="-381000" rtl="0">
              <a:lnSpc>
                <a:spcPct val="115000"/>
              </a:lnSpc>
              <a:spcBef>
                <a:spcPts val="800"/>
              </a:spcBef>
              <a:spcAft>
                <a:spcPts val="0"/>
              </a:spcAft>
              <a:buClr>
                <a:schemeClr val="dk1"/>
              </a:buClr>
              <a:buSzPts val="2400"/>
              <a:buFont typeface="Barlow Medium"/>
              <a:buChar char="○"/>
              <a:defRPr sz="2400">
                <a:solidFill>
                  <a:schemeClr val="dk1"/>
                </a:solidFill>
                <a:latin typeface="Barlow Medium"/>
                <a:ea typeface="Barlow Medium"/>
                <a:cs typeface="Barlow Medium"/>
                <a:sym typeface="Barlow Medium"/>
              </a:defRPr>
            </a:lvl5pPr>
            <a:lvl6pPr marL="2743200" lvl="5" indent="-381000" rtl="0">
              <a:lnSpc>
                <a:spcPct val="115000"/>
              </a:lnSpc>
              <a:spcBef>
                <a:spcPts val="800"/>
              </a:spcBef>
              <a:spcAft>
                <a:spcPts val="0"/>
              </a:spcAft>
              <a:buClr>
                <a:schemeClr val="dk1"/>
              </a:buClr>
              <a:buSzPts val="2400"/>
              <a:buFont typeface="Barlow Medium"/>
              <a:buChar char="■"/>
              <a:defRPr sz="2400">
                <a:solidFill>
                  <a:schemeClr val="dk1"/>
                </a:solidFill>
                <a:latin typeface="Barlow Medium"/>
                <a:ea typeface="Barlow Medium"/>
                <a:cs typeface="Barlow Medium"/>
                <a:sym typeface="Barlow Medium"/>
              </a:defRPr>
            </a:lvl6pPr>
            <a:lvl7pPr marL="3200400" lvl="6" indent="-381000" rtl="0">
              <a:lnSpc>
                <a:spcPct val="115000"/>
              </a:lnSpc>
              <a:spcBef>
                <a:spcPts val="800"/>
              </a:spcBef>
              <a:spcAft>
                <a:spcPts val="0"/>
              </a:spcAft>
              <a:buClr>
                <a:schemeClr val="dk1"/>
              </a:buClr>
              <a:buSzPts val="2400"/>
              <a:buFont typeface="Barlow Medium"/>
              <a:buChar char="●"/>
              <a:defRPr sz="2400">
                <a:solidFill>
                  <a:schemeClr val="dk1"/>
                </a:solidFill>
                <a:latin typeface="Barlow Medium"/>
                <a:ea typeface="Barlow Medium"/>
                <a:cs typeface="Barlow Medium"/>
                <a:sym typeface="Barlow Medium"/>
              </a:defRPr>
            </a:lvl7pPr>
            <a:lvl8pPr marL="3657600" lvl="7" indent="-381000" rtl="0">
              <a:lnSpc>
                <a:spcPct val="115000"/>
              </a:lnSpc>
              <a:spcBef>
                <a:spcPts val="800"/>
              </a:spcBef>
              <a:spcAft>
                <a:spcPts val="0"/>
              </a:spcAft>
              <a:buClr>
                <a:schemeClr val="dk1"/>
              </a:buClr>
              <a:buSzPts val="2400"/>
              <a:buFont typeface="Barlow Medium"/>
              <a:buChar char="○"/>
              <a:defRPr sz="2400">
                <a:solidFill>
                  <a:schemeClr val="dk1"/>
                </a:solidFill>
                <a:latin typeface="Barlow Medium"/>
                <a:ea typeface="Barlow Medium"/>
                <a:cs typeface="Barlow Medium"/>
                <a:sym typeface="Barlow Medium"/>
              </a:defRPr>
            </a:lvl8pPr>
            <a:lvl9pPr marL="4114800" lvl="8" indent="-381000" rtl="0">
              <a:lnSpc>
                <a:spcPct val="115000"/>
              </a:lnSpc>
              <a:spcBef>
                <a:spcPts val="800"/>
              </a:spcBef>
              <a:spcAft>
                <a:spcPts val="800"/>
              </a:spcAft>
              <a:buClr>
                <a:schemeClr val="dk1"/>
              </a:buClr>
              <a:buSzPts val="2400"/>
              <a:buFont typeface="Barlow Medium"/>
              <a:buChar char="■"/>
              <a:defRPr sz="2400">
                <a:solidFill>
                  <a:schemeClr val="dk1"/>
                </a:solidFill>
                <a:latin typeface="Barlow Medium"/>
                <a:ea typeface="Barlow Medium"/>
                <a:cs typeface="Barlow Medium"/>
                <a:sym typeface="Barlow Medium"/>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dk1"/>
                </a:solidFill>
                <a:latin typeface="Barlow"/>
                <a:ea typeface="Barlow"/>
                <a:cs typeface="Barlow"/>
                <a:sym typeface="Barlow"/>
              </a:defRPr>
            </a:lvl1pPr>
            <a:lvl2pPr lvl="1" algn="r" rtl="0">
              <a:buNone/>
              <a:defRPr sz="1300">
                <a:solidFill>
                  <a:schemeClr val="dk1"/>
                </a:solidFill>
                <a:latin typeface="Barlow"/>
                <a:ea typeface="Barlow"/>
                <a:cs typeface="Barlow"/>
                <a:sym typeface="Barlow"/>
              </a:defRPr>
            </a:lvl2pPr>
            <a:lvl3pPr lvl="2" algn="r" rtl="0">
              <a:buNone/>
              <a:defRPr sz="1300">
                <a:solidFill>
                  <a:schemeClr val="dk1"/>
                </a:solidFill>
                <a:latin typeface="Barlow"/>
                <a:ea typeface="Barlow"/>
                <a:cs typeface="Barlow"/>
                <a:sym typeface="Barlow"/>
              </a:defRPr>
            </a:lvl3pPr>
            <a:lvl4pPr lvl="3" algn="r" rtl="0">
              <a:buNone/>
              <a:defRPr sz="1300">
                <a:solidFill>
                  <a:schemeClr val="dk1"/>
                </a:solidFill>
                <a:latin typeface="Barlow"/>
                <a:ea typeface="Barlow"/>
                <a:cs typeface="Barlow"/>
                <a:sym typeface="Barlow"/>
              </a:defRPr>
            </a:lvl4pPr>
            <a:lvl5pPr lvl="4" algn="r" rtl="0">
              <a:buNone/>
              <a:defRPr sz="1300">
                <a:solidFill>
                  <a:schemeClr val="dk1"/>
                </a:solidFill>
                <a:latin typeface="Barlow"/>
                <a:ea typeface="Barlow"/>
                <a:cs typeface="Barlow"/>
                <a:sym typeface="Barlow"/>
              </a:defRPr>
            </a:lvl5pPr>
            <a:lvl6pPr lvl="5" algn="r" rtl="0">
              <a:buNone/>
              <a:defRPr sz="1300">
                <a:solidFill>
                  <a:schemeClr val="dk1"/>
                </a:solidFill>
                <a:latin typeface="Barlow"/>
                <a:ea typeface="Barlow"/>
                <a:cs typeface="Barlow"/>
                <a:sym typeface="Barlow"/>
              </a:defRPr>
            </a:lvl6pPr>
            <a:lvl7pPr lvl="6" algn="r" rtl="0">
              <a:buNone/>
              <a:defRPr sz="1300">
                <a:solidFill>
                  <a:schemeClr val="dk1"/>
                </a:solidFill>
                <a:latin typeface="Barlow"/>
                <a:ea typeface="Barlow"/>
                <a:cs typeface="Barlow"/>
                <a:sym typeface="Barlow"/>
              </a:defRPr>
            </a:lvl7pPr>
            <a:lvl8pPr lvl="7" algn="r" rtl="0">
              <a:buNone/>
              <a:defRPr sz="1300">
                <a:solidFill>
                  <a:schemeClr val="dk1"/>
                </a:solidFill>
                <a:latin typeface="Barlow"/>
                <a:ea typeface="Barlow"/>
                <a:cs typeface="Barlow"/>
                <a:sym typeface="Barlow"/>
              </a:defRPr>
            </a:lvl8pPr>
            <a:lvl9pPr lvl="8" algn="r" rtl="0">
              <a:buNone/>
              <a:defRPr sz="1300">
                <a:solidFill>
                  <a:schemeClr val="dk1"/>
                </a:solidFill>
                <a:latin typeface="Barlow"/>
                <a:ea typeface="Barlow"/>
                <a:cs typeface="Barlow"/>
                <a:sym typeface="Barlow"/>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5" r:id="rId5"/>
    <p:sldLayoutId id="2147483656"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Layout" Target="../diagrams/layout1.xml"/><Relationship Id="rId7" Type="http://schemas.openxmlformats.org/officeDocument/2006/relationships/image" Target="../media/image24.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id.wikipedia.org/wiki/Nilai_sosial" TargetMode="External"/><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hyperlink" Target="http://id.wikipedia.org/w/index.php?title=Peran_sosial&amp;action=edit&amp;redlink=1" TargetMode="External"/><Relationship Id="rId5" Type="http://schemas.openxmlformats.org/officeDocument/2006/relationships/hyperlink" Target="http://id.wikipedia.org/wiki/Masyarakat" TargetMode="External"/><Relationship Id="rId4" Type="http://schemas.openxmlformats.org/officeDocument/2006/relationships/hyperlink" Target="http://id.wikipedia.org/wiki/Kelompok" TargetMode="Externa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id.wikipedia.org/wiki/Manusia"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hyperlink" Target="http://id.wikipedia.org/w/index.php?title=Peranan_sosial&amp;action=edit&amp;redlink=1" TargetMode="External"/><Relationship Id="rId5" Type="http://schemas.openxmlformats.org/officeDocument/2006/relationships/hyperlink" Target="http://id.wikipedia.org/wiki/Dewasa" TargetMode="External"/><Relationship Id="rId4" Type="http://schemas.openxmlformats.org/officeDocument/2006/relationships/hyperlink" Target="http://id.wikipedia.org/wiki/Masyarakat"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65"/>
        <p:cNvGrpSpPr/>
        <p:nvPr/>
      </p:nvGrpSpPr>
      <p:grpSpPr>
        <a:xfrm>
          <a:off x="0" y="0"/>
          <a:ext cx="0" cy="0"/>
          <a:chOff x="0" y="0"/>
          <a:chExt cx="0" cy="0"/>
        </a:xfrm>
      </p:grpSpPr>
      <p:sp>
        <p:nvSpPr>
          <p:cNvPr id="66" name="Google Shape;66;p11"/>
          <p:cNvSpPr/>
          <p:nvPr/>
        </p:nvSpPr>
        <p:spPr>
          <a:xfrm>
            <a:off x="6260906" y="0"/>
            <a:ext cx="2883300" cy="5140500"/>
          </a:xfrm>
          <a:prstGeom prst="rect">
            <a:avLst/>
          </a:prstGeom>
          <a:solidFill>
            <a:srgbClr val="042448"/>
          </a:solidFill>
          <a:ln>
            <a:noFill/>
          </a:ln>
        </p:spPr>
        <p:txBody>
          <a:bodyPr spcFirstLastPara="1" wrap="square" lIns="45725" tIns="22850" rIns="45725" bIns="22850" anchor="ctr" anchorCtr="0">
            <a:noAutofit/>
          </a:bodyPr>
          <a:lstStyle/>
          <a:p>
            <a:pPr marL="0" marR="0" lvl="0" indent="0" algn="ctr" rtl="0">
              <a:spcBef>
                <a:spcPts val="0"/>
              </a:spcBef>
              <a:spcAft>
                <a:spcPts val="0"/>
              </a:spcAft>
              <a:buNone/>
            </a:pPr>
            <a:endParaRPr sz="900" b="0" i="0" u="none" strike="noStrike" cap="none">
              <a:solidFill>
                <a:schemeClr val="lt1"/>
              </a:solidFill>
              <a:latin typeface="Calibri"/>
              <a:ea typeface="Calibri"/>
              <a:cs typeface="Calibri"/>
              <a:sym typeface="Calibri"/>
            </a:endParaRPr>
          </a:p>
        </p:txBody>
      </p:sp>
      <p:sp>
        <p:nvSpPr>
          <p:cNvPr id="67" name="Google Shape;67;p11"/>
          <p:cNvSpPr txBox="1"/>
          <p:nvPr/>
        </p:nvSpPr>
        <p:spPr>
          <a:xfrm>
            <a:off x="284981" y="2777592"/>
            <a:ext cx="5756400" cy="1107996"/>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 sz="3600" b="1" i="0" u="none" strike="noStrike" cap="none" dirty="0">
                <a:solidFill>
                  <a:srgbClr val="052449"/>
                </a:solidFill>
                <a:latin typeface="Barlow"/>
                <a:ea typeface="Barlow"/>
                <a:cs typeface="Barlow"/>
                <a:sym typeface="Barlow"/>
              </a:rPr>
              <a:t>Sosialisasi, Interaksi Sosial dan Komunikasi</a:t>
            </a:r>
            <a:endParaRPr sz="3600" b="1" dirty="0">
              <a:latin typeface="Barlow"/>
              <a:ea typeface="Barlow"/>
              <a:cs typeface="Barlow"/>
              <a:sym typeface="Barlow"/>
            </a:endParaRPr>
          </a:p>
        </p:txBody>
      </p:sp>
      <p:sp>
        <p:nvSpPr>
          <p:cNvPr id="68" name="Google Shape;68;p11"/>
          <p:cNvSpPr/>
          <p:nvPr/>
        </p:nvSpPr>
        <p:spPr>
          <a:xfrm>
            <a:off x="4600768" y="0"/>
            <a:ext cx="2134200" cy="2134200"/>
          </a:xfrm>
          <a:prstGeom prst="rect">
            <a:avLst/>
          </a:prstGeom>
          <a:solidFill>
            <a:srgbClr val="C6F222"/>
          </a:solidFill>
          <a:ln>
            <a:noFill/>
          </a:ln>
        </p:spPr>
        <p:txBody>
          <a:bodyPr spcFirstLastPara="1" wrap="square" lIns="45725" tIns="22850" rIns="45725" bIns="22850" anchor="ctr" anchorCtr="0">
            <a:noAutofit/>
          </a:bodyPr>
          <a:lstStyle/>
          <a:p>
            <a:pPr marL="0" marR="0" lvl="0" indent="0" algn="ctr" rtl="0">
              <a:spcBef>
                <a:spcPts val="0"/>
              </a:spcBef>
              <a:spcAft>
                <a:spcPts val="0"/>
              </a:spcAft>
              <a:buNone/>
            </a:pPr>
            <a:endParaRPr sz="900" b="0" i="0" u="none" strike="noStrike" cap="none">
              <a:solidFill>
                <a:schemeClr val="lt1"/>
              </a:solidFill>
              <a:latin typeface="Calibri"/>
              <a:ea typeface="Calibri"/>
              <a:cs typeface="Calibri"/>
              <a:sym typeface="Calibri"/>
            </a:endParaRPr>
          </a:p>
        </p:txBody>
      </p:sp>
      <p:sp>
        <p:nvSpPr>
          <p:cNvPr id="69" name="Google Shape;69;p11"/>
          <p:cNvSpPr/>
          <p:nvPr/>
        </p:nvSpPr>
        <p:spPr>
          <a:xfrm>
            <a:off x="5052275" y="426303"/>
            <a:ext cx="1233900" cy="1233900"/>
          </a:xfrm>
          <a:prstGeom prst="ellipse">
            <a:avLst/>
          </a:prstGeom>
          <a:solidFill>
            <a:srgbClr val="EEECED"/>
          </a:solidFill>
          <a:ln>
            <a:noFill/>
          </a:ln>
        </p:spPr>
        <p:txBody>
          <a:bodyPr spcFirstLastPara="1" wrap="square" lIns="45725" tIns="22850" rIns="45725" bIns="22850" anchor="ctr" anchorCtr="0">
            <a:noAutofit/>
          </a:bodyPr>
          <a:lstStyle/>
          <a:p>
            <a:pPr marL="0" marR="0" lvl="0" indent="0" algn="ctr" rtl="0">
              <a:spcBef>
                <a:spcPts val="0"/>
              </a:spcBef>
              <a:spcAft>
                <a:spcPts val="0"/>
              </a:spcAft>
              <a:buNone/>
            </a:pPr>
            <a:endParaRPr sz="900" b="0" i="0" u="none" strike="noStrike" cap="none">
              <a:solidFill>
                <a:schemeClr val="lt1"/>
              </a:solidFill>
              <a:latin typeface="Calibri"/>
              <a:ea typeface="Calibri"/>
              <a:cs typeface="Calibri"/>
              <a:sym typeface="Calibri"/>
            </a:endParaRPr>
          </a:p>
        </p:txBody>
      </p:sp>
      <p:sp>
        <p:nvSpPr>
          <p:cNvPr id="70" name="Google Shape;70;p11"/>
          <p:cNvSpPr/>
          <p:nvPr/>
        </p:nvSpPr>
        <p:spPr>
          <a:xfrm>
            <a:off x="6848502" y="2086441"/>
            <a:ext cx="2181900" cy="2181900"/>
          </a:xfrm>
          <a:prstGeom prst="ellipse">
            <a:avLst/>
          </a:prstGeom>
          <a:solidFill>
            <a:srgbClr val="496BE8"/>
          </a:solidFill>
          <a:ln>
            <a:noFill/>
          </a:ln>
        </p:spPr>
        <p:txBody>
          <a:bodyPr spcFirstLastPara="1" wrap="square" lIns="45725" tIns="22850" rIns="45725" bIns="22850" anchor="ctr" anchorCtr="0">
            <a:noAutofit/>
          </a:bodyPr>
          <a:lstStyle/>
          <a:p>
            <a:pPr marL="0" marR="0" lvl="0" indent="0" algn="ctr" rtl="0">
              <a:spcBef>
                <a:spcPts val="0"/>
              </a:spcBef>
              <a:spcAft>
                <a:spcPts val="0"/>
              </a:spcAft>
              <a:buNone/>
            </a:pPr>
            <a:endParaRPr sz="900" b="0" i="0" u="none" strike="noStrike" cap="none">
              <a:solidFill>
                <a:schemeClr val="lt1"/>
              </a:solidFill>
              <a:latin typeface="Calibri"/>
              <a:ea typeface="Calibri"/>
              <a:cs typeface="Calibri"/>
              <a:sym typeface="Calibri"/>
            </a:endParaRPr>
          </a:p>
        </p:txBody>
      </p:sp>
      <p:sp>
        <p:nvSpPr>
          <p:cNvPr id="71" name="Google Shape;71;p11"/>
          <p:cNvSpPr/>
          <p:nvPr/>
        </p:nvSpPr>
        <p:spPr>
          <a:xfrm>
            <a:off x="6733469" y="-3924"/>
            <a:ext cx="2420400" cy="2086500"/>
          </a:xfrm>
          <a:prstGeom prst="hexagon">
            <a:avLst>
              <a:gd name="adj" fmla="val 25000"/>
              <a:gd name="vf" fmla="val 115470"/>
            </a:avLst>
          </a:prstGeom>
          <a:solidFill>
            <a:srgbClr val="2EDAC3"/>
          </a:solidFill>
          <a:ln>
            <a:noFill/>
          </a:ln>
        </p:spPr>
        <p:txBody>
          <a:bodyPr spcFirstLastPara="1" wrap="square" lIns="45725" tIns="22850" rIns="45725" bIns="22850" anchor="ctr" anchorCtr="0">
            <a:noAutofit/>
          </a:bodyPr>
          <a:lstStyle/>
          <a:p>
            <a:pPr marL="0" marR="0" lvl="0" indent="0" algn="ctr" rtl="0">
              <a:spcBef>
                <a:spcPts val="0"/>
              </a:spcBef>
              <a:spcAft>
                <a:spcPts val="0"/>
              </a:spcAft>
              <a:buNone/>
            </a:pPr>
            <a:endParaRPr sz="900" b="0" i="0" u="none" strike="noStrike" cap="none">
              <a:solidFill>
                <a:schemeClr val="lt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51F96504-7CC7-0188-3664-F600F0B20023}"/>
              </a:ext>
            </a:extLst>
          </p:cNvPr>
          <p:cNvPicPr>
            <a:picLocks noChangeAspect="1"/>
          </p:cNvPicPr>
          <p:nvPr/>
        </p:nvPicPr>
        <p:blipFill>
          <a:blip r:embed="rId3"/>
          <a:stretch>
            <a:fillRect/>
          </a:stretch>
        </p:blipFill>
        <p:spPr>
          <a:xfrm>
            <a:off x="760441" y="426303"/>
            <a:ext cx="3393033" cy="1803216"/>
          </a:xfrm>
          <a:prstGeom prst="ellipse">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B140B77-4527-7DBA-74C0-B14F744BF99C}"/>
              </a:ext>
            </a:extLst>
          </p:cNvPr>
          <p:cNvSpPr>
            <a:spLocks noGrp="1"/>
          </p:cNvSpPr>
          <p:nvPr>
            <p:ph type="body" idx="2"/>
          </p:nvPr>
        </p:nvSpPr>
        <p:spPr>
          <a:xfrm>
            <a:off x="488232" y="442208"/>
            <a:ext cx="4646952" cy="4077325"/>
          </a:xfrm>
        </p:spPr>
        <p:style>
          <a:lnRef idx="1">
            <a:schemeClr val="accent1"/>
          </a:lnRef>
          <a:fillRef idx="2">
            <a:schemeClr val="accent1"/>
          </a:fillRef>
          <a:effectRef idx="1">
            <a:schemeClr val="accent1"/>
          </a:effectRef>
          <a:fontRef idx="minor">
            <a:schemeClr val="dk1"/>
          </a:fontRef>
        </p:style>
        <p:txBody>
          <a:bodyPr/>
          <a:lstStyle/>
          <a:p>
            <a:pPr>
              <a:spcBef>
                <a:spcPct val="0"/>
              </a:spcBef>
              <a:buClrTx/>
              <a:buFont typeface="Wingdings" panose="05000000000000000000" pitchFamily="2" charset="2"/>
              <a:buChar char="Ø"/>
            </a:pPr>
            <a:endParaRPr lang="en-US" altLang="en-US" sz="1800" b="1" dirty="0">
              <a:latin typeface="Barlow Light" panose="00000400000000000000" pitchFamily="2" charset="0"/>
            </a:endParaRPr>
          </a:p>
          <a:p>
            <a:pPr>
              <a:spcBef>
                <a:spcPct val="0"/>
              </a:spcBef>
              <a:buClrTx/>
              <a:buFont typeface="Wingdings" panose="05000000000000000000" pitchFamily="2" charset="2"/>
              <a:buChar char="Ø"/>
            </a:pPr>
            <a:r>
              <a:rPr lang="id-ID" altLang="en-US" sz="1800" b="1" dirty="0">
                <a:effectLst>
                  <a:outerShdw blurRad="38100" dist="38100" dir="2700000" algn="tl">
                    <a:srgbClr val="C0C0C0"/>
                  </a:outerShdw>
                </a:effectLst>
                <a:latin typeface="Barlow Light" panose="00000400000000000000" pitchFamily="2" charset="0"/>
              </a:rPr>
              <a:t>Interaksi sosial</a:t>
            </a:r>
            <a:r>
              <a:rPr lang="id-ID" altLang="en-US" sz="1800" b="1" dirty="0">
                <a:latin typeface="Barlow Light" panose="00000400000000000000" pitchFamily="2" charset="0"/>
              </a:rPr>
              <a:t> adalah proses di mana orang-orang yang menjalin kontak dan berkomunikasi saling pengaruh mempengaruhi dalam pikiran dan tindakan</a:t>
            </a:r>
            <a:endParaRPr lang="en-US" altLang="en-US" sz="1800" b="1" dirty="0">
              <a:latin typeface="Barlow Light" panose="00000400000000000000" pitchFamily="2" charset="0"/>
            </a:endParaRPr>
          </a:p>
          <a:p>
            <a:pPr marL="101600" indent="0">
              <a:spcBef>
                <a:spcPct val="0"/>
              </a:spcBef>
              <a:buClrTx/>
              <a:buNone/>
            </a:pPr>
            <a:endParaRPr lang="id-ID" altLang="en-US" sz="1800" b="1" dirty="0">
              <a:latin typeface="Barlow Light" panose="00000400000000000000" pitchFamily="2" charset="0"/>
            </a:endParaRPr>
          </a:p>
          <a:p>
            <a:pPr>
              <a:spcBef>
                <a:spcPct val="0"/>
              </a:spcBef>
              <a:buClrTx/>
              <a:buFont typeface="Wingdings" panose="05000000000000000000" pitchFamily="2" charset="2"/>
              <a:buChar char="Ø"/>
            </a:pPr>
            <a:r>
              <a:rPr lang="en-US" altLang="en-US" sz="1800" b="1" dirty="0">
                <a:latin typeface="Barlow Light" panose="00000400000000000000" pitchFamily="2" charset="0"/>
              </a:rPr>
              <a:t>D</a:t>
            </a:r>
            <a:r>
              <a:rPr lang="id-ID" altLang="en-US" sz="1800" b="1" dirty="0">
                <a:latin typeface="Barlow Light" panose="00000400000000000000" pitchFamily="2" charset="0"/>
              </a:rPr>
              <a:t>alam interaksi sosial </a:t>
            </a:r>
            <a:r>
              <a:rPr lang="en-US" altLang="en-US" sz="1800" b="1" dirty="0" err="1">
                <a:latin typeface="Barlow Light" panose="00000400000000000000" pitchFamily="2" charset="0"/>
              </a:rPr>
              <a:t>ada</a:t>
            </a:r>
            <a:r>
              <a:rPr lang="en-US" altLang="en-US" sz="1800" b="1" dirty="0">
                <a:latin typeface="Barlow Light" panose="00000400000000000000" pitchFamily="2" charset="0"/>
              </a:rPr>
              <a:t> </a:t>
            </a:r>
            <a:r>
              <a:rPr lang="id-ID" altLang="en-US" sz="1800" b="1" u="sng" dirty="0">
                <a:latin typeface="Barlow Light" panose="00000400000000000000" pitchFamily="2" charset="0"/>
              </a:rPr>
              <a:t>pengaruh timbal balik</a:t>
            </a:r>
            <a:endParaRPr lang="en-US" altLang="en-US" sz="1800" dirty="0">
              <a:effectLst>
                <a:outerShdw blurRad="38100" dist="38100" dir="2700000" algn="tl">
                  <a:srgbClr val="C0C0C0"/>
                </a:outerShdw>
              </a:effectLst>
              <a:latin typeface="Barlow Light" panose="00000400000000000000" pitchFamily="2" charset="0"/>
            </a:endParaRPr>
          </a:p>
          <a:p>
            <a:pPr>
              <a:spcBef>
                <a:spcPct val="0"/>
              </a:spcBef>
              <a:buClrTx/>
              <a:buFont typeface="Wingdings" panose="05000000000000000000" pitchFamily="2" charset="2"/>
              <a:buChar char="Ø"/>
            </a:pPr>
            <a:endParaRPr lang="en-US" altLang="en-US" sz="1800" dirty="0">
              <a:effectLst>
                <a:outerShdw blurRad="38100" dist="38100" dir="2700000" algn="tl">
                  <a:srgbClr val="C0C0C0"/>
                </a:outerShdw>
              </a:effectLst>
              <a:latin typeface="Barlow Light" panose="00000400000000000000" pitchFamily="2" charset="0"/>
            </a:endParaRPr>
          </a:p>
          <a:p>
            <a:pPr>
              <a:spcBef>
                <a:spcPct val="0"/>
              </a:spcBef>
              <a:buClrTx/>
              <a:buFont typeface="Wingdings" panose="05000000000000000000" pitchFamily="2" charset="2"/>
              <a:buChar char="Ø"/>
            </a:pPr>
            <a:r>
              <a:rPr lang="en-US" altLang="en-US" sz="1800" b="1" dirty="0">
                <a:effectLst>
                  <a:outerShdw blurRad="38100" dist="38100" dir="2700000" algn="tl">
                    <a:srgbClr val="C0C0C0"/>
                  </a:outerShdw>
                </a:effectLst>
                <a:latin typeface="Barlow Light" panose="00000400000000000000" pitchFamily="2" charset="0"/>
              </a:rPr>
              <a:t>I</a:t>
            </a:r>
            <a:r>
              <a:rPr lang="id-ID" altLang="en-US" sz="1800" b="1" dirty="0">
                <a:latin typeface="Barlow Light" panose="00000400000000000000" pitchFamily="2" charset="0"/>
              </a:rPr>
              <a:t>nteraksi sosial terjadi apabila </a:t>
            </a:r>
            <a:r>
              <a:rPr lang="en-US" altLang="en-US" sz="1800" b="1" dirty="0">
                <a:latin typeface="Barlow Light" panose="00000400000000000000" pitchFamily="2" charset="0"/>
              </a:rPr>
              <a:t>:</a:t>
            </a:r>
          </a:p>
          <a:p>
            <a:pPr marL="900113">
              <a:buFont typeface="Wingdings" panose="05000000000000000000" pitchFamily="2" charset="2"/>
              <a:buChar char="ü"/>
            </a:pPr>
            <a:r>
              <a:rPr lang="en-US" altLang="en-US" sz="1800" b="1" dirty="0">
                <a:latin typeface="Barlow Light" panose="00000400000000000000" pitchFamily="2" charset="0"/>
              </a:rPr>
              <a:t>Ada </a:t>
            </a:r>
            <a:r>
              <a:rPr lang="id-ID" altLang="en-US" sz="1800" b="1" dirty="0">
                <a:latin typeface="Barlow Light" panose="00000400000000000000" pitchFamily="2" charset="0"/>
              </a:rPr>
              <a:t>kontak  sosial </a:t>
            </a:r>
            <a:endParaRPr lang="en-US" altLang="en-US" sz="1800" b="1" dirty="0">
              <a:latin typeface="Barlow Light" panose="00000400000000000000" pitchFamily="2" charset="0"/>
            </a:endParaRPr>
          </a:p>
          <a:p>
            <a:pPr marL="900113">
              <a:buFont typeface="Wingdings" panose="05000000000000000000" pitchFamily="2" charset="2"/>
              <a:buChar char="ü"/>
            </a:pPr>
            <a:r>
              <a:rPr lang="en-US" altLang="en-US" sz="1800" b="1" dirty="0">
                <a:latin typeface="Barlow Light" panose="00000400000000000000" pitchFamily="2" charset="0"/>
              </a:rPr>
              <a:t>Ada </a:t>
            </a:r>
            <a:r>
              <a:rPr lang="id-ID" altLang="en-US" sz="1800" b="1" dirty="0">
                <a:latin typeface="Barlow Light" panose="00000400000000000000" pitchFamily="2" charset="0"/>
              </a:rPr>
              <a:t>komunikasi</a:t>
            </a:r>
            <a:endParaRPr lang="id-ID" sz="1800" dirty="0">
              <a:latin typeface="Barlow Light" panose="00000400000000000000" pitchFamily="2" charset="0"/>
            </a:endParaRPr>
          </a:p>
        </p:txBody>
      </p:sp>
      <p:sp>
        <p:nvSpPr>
          <p:cNvPr id="5" name="Slide Number Placeholder 4">
            <a:extLst>
              <a:ext uri="{FF2B5EF4-FFF2-40B4-BE49-F238E27FC236}">
                <a16:creationId xmlns:a16="http://schemas.microsoft.com/office/drawing/2014/main" id="{7E63653F-40A9-E170-0CBE-C4C44A8B931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pic>
        <p:nvPicPr>
          <p:cNvPr id="2" name="Picture 1">
            <a:extLst>
              <a:ext uri="{FF2B5EF4-FFF2-40B4-BE49-F238E27FC236}">
                <a16:creationId xmlns:a16="http://schemas.microsoft.com/office/drawing/2014/main" id="{FE05E0A4-56F2-05F5-7610-F4D089E23A2F}"/>
              </a:ext>
            </a:extLst>
          </p:cNvPr>
          <p:cNvPicPr>
            <a:picLocks noChangeAspect="1"/>
          </p:cNvPicPr>
          <p:nvPr/>
        </p:nvPicPr>
        <p:blipFill>
          <a:blip r:embed="rId2"/>
          <a:stretch>
            <a:fillRect/>
          </a:stretch>
        </p:blipFill>
        <p:spPr>
          <a:xfrm>
            <a:off x="7725632" y="3971206"/>
            <a:ext cx="1127858" cy="975445"/>
          </a:xfrm>
          <a:prstGeom prst="rect">
            <a:avLst/>
          </a:prstGeom>
        </p:spPr>
      </p:pic>
      <p:pic>
        <p:nvPicPr>
          <p:cNvPr id="3" name="Picture 2">
            <a:extLst>
              <a:ext uri="{FF2B5EF4-FFF2-40B4-BE49-F238E27FC236}">
                <a16:creationId xmlns:a16="http://schemas.microsoft.com/office/drawing/2014/main" id="{F419CBC9-E467-FCEB-D6BA-9CDFADC66C55}"/>
              </a:ext>
            </a:extLst>
          </p:cNvPr>
          <p:cNvPicPr>
            <a:picLocks noChangeAspect="1"/>
          </p:cNvPicPr>
          <p:nvPr/>
        </p:nvPicPr>
        <p:blipFill>
          <a:blip r:embed="rId3"/>
          <a:stretch>
            <a:fillRect/>
          </a:stretch>
        </p:blipFill>
        <p:spPr>
          <a:xfrm>
            <a:off x="6919780" y="3743238"/>
            <a:ext cx="981541" cy="981541"/>
          </a:xfrm>
          <a:prstGeom prst="rect">
            <a:avLst/>
          </a:prstGeom>
        </p:spPr>
      </p:pic>
      <p:pic>
        <p:nvPicPr>
          <p:cNvPr id="6" name="Picture 5">
            <a:extLst>
              <a:ext uri="{FF2B5EF4-FFF2-40B4-BE49-F238E27FC236}">
                <a16:creationId xmlns:a16="http://schemas.microsoft.com/office/drawing/2014/main" id="{1C3910E9-1103-9AA9-B82A-455D6CF85A2A}"/>
              </a:ext>
            </a:extLst>
          </p:cNvPr>
          <p:cNvPicPr>
            <a:picLocks noChangeAspect="1"/>
          </p:cNvPicPr>
          <p:nvPr/>
        </p:nvPicPr>
        <p:blipFill>
          <a:blip r:embed="rId4"/>
          <a:stretch>
            <a:fillRect/>
          </a:stretch>
        </p:blipFill>
        <p:spPr>
          <a:xfrm>
            <a:off x="5517661" y="442208"/>
            <a:ext cx="2207971" cy="1470805"/>
          </a:xfrm>
          <a:prstGeom prst="rect">
            <a:avLst/>
          </a:prstGeom>
        </p:spPr>
      </p:pic>
      <p:pic>
        <p:nvPicPr>
          <p:cNvPr id="7" name="Picture 6">
            <a:extLst>
              <a:ext uri="{FF2B5EF4-FFF2-40B4-BE49-F238E27FC236}">
                <a16:creationId xmlns:a16="http://schemas.microsoft.com/office/drawing/2014/main" id="{5EDE0D37-759C-6CD1-EBCB-E2E52DFCDD79}"/>
              </a:ext>
            </a:extLst>
          </p:cNvPr>
          <p:cNvPicPr>
            <a:picLocks noChangeAspect="1"/>
          </p:cNvPicPr>
          <p:nvPr/>
        </p:nvPicPr>
        <p:blipFill>
          <a:blip r:embed="rId5"/>
          <a:stretch>
            <a:fillRect/>
          </a:stretch>
        </p:blipFill>
        <p:spPr>
          <a:xfrm>
            <a:off x="6389010" y="2025210"/>
            <a:ext cx="2207971" cy="1488172"/>
          </a:xfrm>
          <a:prstGeom prst="rect">
            <a:avLst/>
          </a:prstGeom>
        </p:spPr>
      </p:pic>
    </p:spTree>
    <p:extLst>
      <p:ext uri="{BB962C8B-B14F-4D97-AF65-F5344CB8AC3E}">
        <p14:creationId xmlns:p14="http://schemas.microsoft.com/office/powerpoint/2010/main" val="586475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253DC-861A-1268-9CA3-EE5C06BF1196}"/>
              </a:ext>
            </a:extLst>
          </p:cNvPr>
          <p:cNvSpPr>
            <a:spLocks noGrp="1"/>
          </p:cNvSpPr>
          <p:nvPr>
            <p:ph type="title"/>
          </p:nvPr>
        </p:nvSpPr>
        <p:spPr>
          <a:xfrm>
            <a:off x="491761" y="409730"/>
            <a:ext cx="5815350" cy="396300"/>
          </a:xfrm>
        </p:spPr>
        <p:txBody>
          <a:bodyPr/>
          <a:lstStyle/>
          <a:p>
            <a:pPr algn="ctr"/>
            <a:r>
              <a:rPr lang="id-ID" sz="2400" dirty="0"/>
              <a:t>Syarat </a:t>
            </a:r>
            <a:r>
              <a:rPr lang="en-US" sz="2400" dirty="0"/>
              <a:t>T</a:t>
            </a:r>
            <a:r>
              <a:rPr lang="id-ID" sz="2400" dirty="0"/>
              <a:t>erjadinya </a:t>
            </a:r>
            <a:r>
              <a:rPr lang="en-US" sz="2400" dirty="0"/>
              <a:t>P</a:t>
            </a:r>
            <a:r>
              <a:rPr lang="id-ID" sz="2400" dirty="0"/>
              <a:t>roses Interaksi Sosial </a:t>
            </a:r>
          </a:p>
        </p:txBody>
      </p:sp>
      <p:sp>
        <p:nvSpPr>
          <p:cNvPr id="3" name="Text Placeholder 2">
            <a:extLst>
              <a:ext uri="{FF2B5EF4-FFF2-40B4-BE49-F238E27FC236}">
                <a16:creationId xmlns:a16="http://schemas.microsoft.com/office/drawing/2014/main" id="{3EEB80F2-24C5-DA38-CB9C-9DC7F83C0962}"/>
              </a:ext>
            </a:extLst>
          </p:cNvPr>
          <p:cNvSpPr>
            <a:spLocks noGrp="1"/>
          </p:cNvSpPr>
          <p:nvPr>
            <p:ph type="body" idx="1"/>
          </p:nvPr>
        </p:nvSpPr>
        <p:spPr>
          <a:xfrm>
            <a:off x="682886" y="1056808"/>
            <a:ext cx="5223239" cy="3844976"/>
          </a:xfrm>
        </p:spPr>
        <p:style>
          <a:lnRef idx="1">
            <a:schemeClr val="accent1"/>
          </a:lnRef>
          <a:fillRef idx="2">
            <a:schemeClr val="accent1"/>
          </a:fillRef>
          <a:effectRef idx="1">
            <a:schemeClr val="accent1"/>
          </a:effectRef>
          <a:fontRef idx="minor">
            <a:schemeClr val="dk1"/>
          </a:fontRef>
        </p:style>
        <p:txBody>
          <a:bodyPr/>
          <a:lstStyle/>
          <a:p>
            <a:r>
              <a:rPr lang="id-ID" sz="1800" b="1" dirty="0"/>
              <a:t>Proses interkasi sosial adalah pada saat manusia bertindak terhadap sesuatu atas dasar makna yang dimiliki </a:t>
            </a:r>
            <a:r>
              <a:rPr lang="en-US" sz="1800" b="1" dirty="0" err="1"/>
              <a:t>sesuatu</a:t>
            </a:r>
            <a:r>
              <a:rPr lang="en-US" sz="1800" b="1" dirty="0"/>
              <a:t> </a:t>
            </a:r>
            <a:r>
              <a:rPr lang="id-ID" sz="1800" b="1" dirty="0"/>
              <a:t>tersebut bagi manusia</a:t>
            </a:r>
          </a:p>
          <a:p>
            <a:r>
              <a:rPr lang="id-ID" sz="1800" b="1" dirty="0"/>
              <a:t>Makna yang dimiliki </a:t>
            </a:r>
            <a:r>
              <a:rPr lang="en-US" sz="1800" b="1" dirty="0" err="1"/>
              <a:t>tersebut</a:t>
            </a:r>
            <a:r>
              <a:rPr lang="id-ID" sz="1800" b="1" dirty="0"/>
              <a:t> itu berasal dari interaksi antara seseorang dengan sesamanya</a:t>
            </a:r>
          </a:p>
          <a:p>
            <a:r>
              <a:rPr lang="id-ID" sz="1800" b="1" dirty="0"/>
              <a:t>Makna tidak bersifat tetap</a:t>
            </a:r>
            <a:r>
              <a:rPr lang="en-US" sz="1800" b="1" dirty="0"/>
              <a:t>,</a:t>
            </a:r>
            <a:r>
              <a:rPr lang="id-ID" sz="1800" b="1" dirty="0"/>
              <a:t> namun dapat berubah</a:t>
            </a:r>
            <a:r>
              <a:rPr lang="en-US" sz="1800" b="1" dirty="0"/>
              <a:t>.</a:t>
            </a:r>
          </a:p>
          <a:p>
            <a:r>
              <a:rPr lang="en-US" sz="1800" b="1" dirty="0"/>
              <a:t>P</a:t>
            </a:r>
            <a:r>
              <a:rPr lang="id-ID" sz="1800" b="1" dirty="0"/>
              <a:t>erubahan makna dapat terjadi melalui proses penafsiran yang dilakukan orang ketika menjumpai sesuatu, atau disebut </a:t>
            </a:r>
            <a:r>
              <a:rPr lang="id-ID" sz="1800" b="1" i="1" dirty="0"/>
              <a:t>interpretative process</a:t>
            </a:r>
          </a:p>
        </p:txBody>
      </p:sp>
      <p:sp>
        <p:nvSpPr>
          <p:cNvPr id="5" name="Slide Number Placeholder 4">
            <a:extLst>
              <a:ext uri="{FF2B5EF4-FFF2-40B4-BE49-F238E27FC236}">
                <a16:creationId xmlns:a16="http://schemas.microsoft.com/office/drawing/2014/main" id="{538280B5-0ADA-4823-2F7A-4CDE8CE372E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pic>
        <p:nvPicPr>
          <p:cNvPr id="4" name="Picture 3">
            <a:extLst>
              <a:ext uri="{FF2B5EF4-FFF2-40B4-BE49-F238E27FC236}">
                <a16:creationId xmlns:a16="http://schemas.microsoft.com/office/drawing/2014/main" id="{510DE028-F87E-2071-20F6-E72AE7A932D6}"/>
              </a:ext>
            </a:extLst>
          </p:cNvPr>
          <p:cNvPicPr>
            <a:picLocks noChangeAspect="1"/>
          </p:cNvPicPr>
          <p:nvPr/>
        </p:nvPicPr>
        <p:blipFill>
          <a:blip r:embed="rId2"/>
          <a:stretch>
            <a:fillRect/>
          </a:stretch>
        </p:blipFill>
        <p:spPr>
          <a:xfrm>
            <a:off x="6217170" y="1914992"/>
            <a:ext cx="2612036" cy="17413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43326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D20A8926-F3E9-5538-DB23-2820DF2DFACA}"/>
              </a:ext>
            </a:extLst>
          </p:cNvPr>
          <p:cNvSpPr/>
          <p:nvPr/>
        </p:nvSpPr>
        <p:spPr>
          <a:xfrm>
            <a:off x="487180" y="1551482"/>
            <a:ext cx="8319541" cy="2188564"/>
          </a:xfrm>
          <a:prstGeom prst="rect">
            <a:avLst/>
          </a:prstGeom>
          <a:solidFill>
            <a:schemeClr val="accent6">
              <a:lumMod val="90000"/>
              <a:lumOff val="1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Slide Number Placeholder 1">
            <a:extLst>
              <a:ext uri="{FF2B5EF4-FFF2-40B4-BE49-F238E27FC236}">
                <a16:creationId xmlns:a16="http://schemas.microsoft.com/office/drawing/2014/main" id="{5EF39C76-A4A3-5DA1-03A8-75D4A67B0DF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
        <p:nvSpPr>
          <p:cNvPr id="3" name="Rectangle 2">
            <a:extLst>
              <a:ext uri="{FF2B5EF4-FFF2-40B4-BE49-F238E27FC236}">
                <a16:creationId xmlns:a16="http://schemas.microsoft.com/office/drawing/2014/main" id="{38A30B61-BE17-F51E-0E89-8F3D2C2982C4}"/>
              </a:ext>
            </a:extLst>
          </p:cNvPr>
          <p:cNvSpPr/>
          <p:nvPr/>
        </p:nvSpPr>
        <p:spPr>
          <a:xfrm>
            <a:off x="2942013" y="1886858"/>
            <a:ext cx="1624263" cy="1600200"/>
          </a:xfrm>
          <a:prstGeom prst="rect">
            <a:avLst/>
          </a:pr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ASOSIATIF</a:t>
            </a:r>
            <a:endParaRPr lang="id-ID" b="1" dirty="0">
              <a:solidFill>
                <a:schemeClr val="tx1"/>
              </a:solidFill>
            </a:endParaRPr>
          </a:p>
        </p:txBody>
      </p:sp>
      <p:sp>
        <p:nvSpPr>
          <p:cNvPr id="4" name="Rectangle 3">
            <a:extLst>
              <a:ext uri="{FF2B5EF4-FFF2-40B4-BE49-F238E27FC236}">
                <a16:creationId xmlns:a16="http://schemas.microsoft.com/office/drawing/2014/main" id="{72F5F276-0EC4-F339-27F9-DBDBCB39F6E9}"/>
              </a:ext>
            </a:extLst>
          </p:cNvPr>
          <p:cNvSpPr/>
          <p:nvPr/>
        </p:nvSpPr>
        <p:spPr>
          <a:xfrm>
            <a:off x="4581169" y="1886858"/>
            <a:ext cx="1624263" cy="1600200"/>
          </a:xfrm>
          <a:prstGeom prst="rect">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DISOSIATIF</a:t>
            </a:r>
            <a:endParaRPr lang="id-ID" b="1" dirty="0"/>
          </a:p>
        </p:txBody>
      </p:sp>
      <p:sp>
        <p:nvSpPr>
          <p:cNvPr id="5" name="Rectangle 4">
            <a:extLst>
              <a:ext uri="{FF2B5EF4-FFF2-40B4-BE49-F238E27FC236}">
                <a16:creationId xmlns:a16="http://schemas.microsoft.com/office/drawing/2014/main" id="{AB1ACDFB-E99A-6E4A-4217-8261219D1576}"/>
              </a:ext>
            </a:extLst>
          </p:cNvPr>
          <p:cNvSpPr/>
          <p:nvPr/>
        </p:nvSpPr>
        <p:spPr>
          <a:xfrm>
            <a:off x="710998" y="1768644"/>
            <a:ext cx="1852863" cy="43313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Kerjasama </a:t>
            </a:r>
            <a:endParaRPr lang="id-ID" b="1" dirty="0">
              <a:solidFill>
                <a:schemeClr val="tx1"/>
              </a:solidFill>
            </a:endParaRPr>
          </a:p>
        </p:txBody>
      </p:sp>
      <p:sp>
        <p:nvSpPr>
          <p:cNvPr id="6" name="Rectangle 5">
            <a:extLst>
              <a:ext uri="{FF2B5EF4-FFF2-40B4-BE49-F238E27FC236}">
                <a16:creationId xmlns:a16="http://schemas.microsoft.com/office/drawing/2014/main" id="{2A250A7A-8BF2-EFE5-F6B2-92AEB9D5DB81}"/>
              </a:ext>
            </a:extLst>
          </p:cNvPr>
          <p:cNvSpPr/>
          <p:nvPr/>
        </p:nvSpPr>
        <p:spPr>
          <a:xfrm>
            <a:off x="710999" y="2382606"/>
            <a:ext cx="1852863" cy="43313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Akomodasi</a:t>
            </a:r>
            <a:r>
              <a:rPr lang="en-US" b="1" dirty="0">
                <a:solidFill>
                  <a:schemeClr val="tx1"/>
                </a:solidFill>
              </a:rPr>
              <a:t> </a:t>
            </a:r>
            <a:endParaRPr lang="id-ID" b="1" dirty="0">
              <a:solidFill>
                <a:schemeClr val="tx1"/>
              </a:solidFill>
            </a:endParaRPr>
          </a:p>
        </p:txBody>
      </p:sp>
      <p:sp>
        <p:nvSpPr>
          <p:cNvPr id="7" name="Rectangle 6">
            <a:extLst>
              <a:ext uri="{FF2B5EF4-FFF2-40B4-BE49-F238E27FC236}">
                <a16:creationId xmlns:a16="http://schemas.microsoft.com/office/drawing/2014/main" id="{C70067FE-60AC-8B19-231D-879D1FFD49C5}"/>
              </a:ext>
            </a:extLst>
          </p:cNvPr>
          <p:cNvSpPr/>
          <p:nvPr/>
        </p:nvSpPr>
        <p:spPr>
          <a:xfrm>
            <a:off x="716167" y="3004727"/>
            <a:ext cx="1852863" cy="43313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Asimilasi</a:t>
            </a:r>
            <a:endParaRPr lang="id-ID" b="1" dirty="0">
              <a:solidFill>
                <a:schemeClr val="tx1"/>
              </a:solidFill>
            </a:endParaRPr>
          </a:p>
        </p:txBody>
      </p:sp>
      <p:grpSp>
        <p:nvGrpSpPr>
          <p:cNvPr id="17" name="Group 16">
            <a:extLst>
              <a:ext uri="{FF2B5EF4-FFF2-40B4-BE49-F238E27FC236}">
                <a16:creationId xmlns:a16="http://schemas.microsoft.com/office/drawing/2014/main" id="{C0069FC4-48E0-712A-09C0-2AF2BD584F69}"/>
              </a:ext>
            </a:extLst>
          </p:cNvPr>
          <p:cNvGrpSpPr/>
          <p:nvPr/>
        </p:nvGrpSpPr>
        <p:grpSpPr>
          <a:xfrm>
            <a:off x="2563126" y="1886858"/>
            <a:ext cx="384055" cy="1424831"/>
            <a:chOff x="2569030" y="1935516"/>
            <a:chExt cx="378152" cy="1285780"/>
          </a:xfrm>
        </p:grpSpPr>
        <p:cxnSp>
          <p:nvCxnSpPr>
            <p:cNvPr id="9" name="Straight Arrow Connector 8">
              <a:extLst>
                <a:ext uri="{FF2B5EF4-FFF2-40B4-BE49-F238E27FC236}">
                  <a16:creationId xmlns:a16="http://schemas.microsoft.com/office/drawing/2014/main" id="{D2E2C0FD-9102-10FF-4FA6-48C4ED3DEC20}"/>
                </a:ext>
              </a:extLst>
            </p:cNvPr>
            <p:cNvCxnSpPr>
              <a:cxnSpLocks/>
              <a:stCxn id="3" idx="1"/>
              <a:endCxn id="5" idx="3"/>
            </p:cNvCxnSpPr>
            <p:nvPr/>
          </p:nvCxnSpPr>
          <p:spPr>
            <a:xfrm flipH="1" flipV="1">
              <a:off x="2569030" y="1935516"/>
              <a:ext cx="378152" cy="701745"/>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1" name="Straight Arrow Connector 10">
              <a:extLst>
                <a:ext uri="{FF2B5EF4-FFF2-40B4-BE49-F238E27FC236}">
                  <a16:creationId xmlns:a16="http://schemas.microsoft.com/office/drawing/2014/main" id="{5D628F74-CCF6-3885-F39D-F3CA5A1E81C6}"/>
                </a:ext>
              </a:extLst>
            </p:cNvPr>
            <p:cNvCxnSpPr>
              <a:cxnSpLocks/>
              <a:stCxn id="3" idx="1"/>
              <a:endCxn id="6" idx="3"/>
            </p:cNvCxnSpPr>
            <p:nvPr/>
          </p:nvCxnSpPr>
          <p:spPr>
            <a:xfrm flipH="1" flipV="1">
              <a:off x="2569031" y="2549478"/>
              <a:ext cx="378151" cy="87783"/>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3" name="Straight Arrow Connector 12">
              <a:extLst>
                <a:ext uri="{FF2B5EF4-FFF2-40B4-BE49-F238E27FC236}">
                  <a16:creationId xmlns:a16="http://schemas.microsoft.com/office/drawing/2014/main" id="{F6CCCF98-DB0E-D34C-D660-86F92EEEE536}"/>
                </a:ext>
              </a:extLst>
            </p:cNvPr>
            <p:cNvCxnSpPr>
              <a:stCxn id="3" idx="1"/>
              <a:endCxn id="7" idx="3"/>
            </p:cNvCxnSpPr>
            <p:nvPr/>
          </p:nvCxnSpPr>
          <p:spPr>
            <a:xfrm flipH="1">
              <a:off x="2569030" y="2686958"/>
              <a:ext cx="372983" cy="534338"/>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grpSp>
      <p:sp>
        <p:nvSpPr>
          <p:cNvPr id="14" name="Rectangle 13">
            <a:extLst>
              <a:ext uri="{FF2B5EF4-FFF2-40B4-BE49-F238E27FC236}">
                <a16:creationId xmlns:a16="http://schemas.microsoft.com/office/drawing/2014/main" id="{A054C39E-B0B6-EF52-9984-B9F7597CC65C}"/>
              </a:ext>
            </a:extLst>
          </p:cNvPr>
          <p:cNvSpPr/>
          <p:nvPr/>
        </p:nvSpPr>
        <p:spPr>
          <a:xfrm>
            <a:off x="6563522" y="1788935"/>
            <a:ext cx="1852863" cy="433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Kerjasama </a:t>
            </a:r>
            <a:endParaRPr lang="id-ID" dirty="0"/>
          </a:p>
        </p:txBody>
      </p:sp>
      <p:sp>
        <p:nvSpPr>
          <p:cNvPr id="15" name="Rectangle 14">
            <a:extLst>
              <a:ext uri="{FF2B5EF4-FFF2-40B4-BE49-F238E27FC236}">
                <a16:creationId xmlns:a16="http://schemas.microsoft.com/office/drawing/2014/main" id="{158FBF63-3E8F-98C5-2F43-2F6FEA9F4D06}"/>
              </a:ext>
            </a:extLst>
          </p:cNvPr>
          <p:cNvSpPr/>
          <p:nvPr/>
        </p:nvSpPr>
        <p:spPr>
          <a:xfrm>
            <a:off x="6574970" y="2382606"/>
            <a:ext cx="1852863" cy="433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Akomodasi</a:t>
            </a:r>
            <a:r>
              <a:rPr lang="en-US" dirty="0"/>
              <a:t> </a:t>
            </a:r>
            <a:endParaRPr lang="id-ID" dirty="0"/>
          </a:p>
        </p:txBody>
      </p:sp>
      <p:sp>
        <p:nvSpPr>
          <p:cNvPr id="16" name="Rectangle 15">
            <a:extLst>
              <a:ext uri="{FF2B5EF4-FFF2-40B4-BE49-F238E27FC236}">
                <a16:creationId xmlns:a16="http://schemas.microsoft.com/office/drawing/2014/main" id="{4BB2262F-A659-5776-8CDC-675DBC830513}"/>
              </a:ext>
            </a:extLst>
          </p:cNvPr>
          <p:cNvSpPr/>
          <p:nvPr/>
        </p:nvSpPr>
        <p:spPr>
          <a:xfrm>
            <a:off x="6574970" y="2976278"/>
            <a:ext cx="1852863" cy="433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Asimilasi</a:t>
            </a:r>
            <a:endParaRPr lang="id-ID" dirty="0"/>
          </a:p>
        </p:txBody>
      </p:sp>
      <p:grpSp>
        <p:nvGrpSpPr>
          <p:cNvPr id="18" name="Group 17">
            <a:extLst>
              <a:ext uri="{FF2B5EF4-FFF2-40B4-BE49-F238E27FC236}">
                <a16:creationId xmlns:a16="http://schemas.microsoft.com/office/drawing/2014/main" id="{418B128A-7E8F-6C7D-DBF4-70CB17B6363D}"/>
              </a:ext>
            </a:extLst>
          </p:cNvPr>
          <p:cNvGrpSpPr/>
          <p:nvPr/>
        </p:nvGrpSpPr>
        <p:grpSpPr>
          <a:xfrm rot="10800000">
            <a:off x="6220325" y="1831811"/>
            <a:ext cx="372983" cy="1479878"/>
            <a:chOff x="2574754" y="1383636"/>
            <a:chExt cx="372983" cy="1479878"/>
          </a:xfrm>
        </p:grpSpPr>
        <p:cxnSp>
          <p:nvCxnSpPr>
            <p:cNvPr id="19" name="Straight Arrow Connector 18">
              <a:extLst>
                <a:ext uri="{FF2B5EF4-FFF2-40B4-BE49-F238E27FC236}">
                  <a16:creationId xmlns:a16="http://schemas.microsoft.com/office/drawing/2014/main" id="{6537AD1A-FE05-D8D7-7651-047DF160D5AE}"/>
                </a:ext>
              </a:extLst>
            </p:cNvPr>
            <p:cNvCxnSpPr/>
            <p:nvPr/>
          </p:nvCxnSpPr>
          <p:spPr>
            <a:xfrm flipH="1" flipV="1">
              <a:off x="2574754" y="1383636"/>
              <a:ext cx="372983" cy="739938"/>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20" name="Straight Arrow Connector 19">
              <a:extLst>
                <a:ext uri="{FF2B5EF4-FFF2-40B4-BE49-F238E27FC236}">
                  <a16:creationId xmlns:a16="http://schemas.microsoft.com/office/drawing/2014/main" id="{A05AA74A-2D63-90C1-187E-511C79A38C83}"/>
                </a:ext>
              </a:extLst>
            </p:cNvPr>
            <p:cNvCxnSpPr/>
            <p:nvPr/>
          </p:nvCxnSpPr>
          <p:spPr>
            <a:xfrm flipH="1" flipV="1">
              <a:off x="2574754" y="2121573"/>
              <a:ext cx="372983" cy="2001"/>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21" name="Straight Arrow Connector 20">
              <a:extLst>
                <a:ext uri="{FF2B5EF4-FFF2-40B4-BE49-F238E27FC236}">
                  <a16:creationId xmlns:a16="http://schemas.microsoft.com/office/drawing/2014/main" id="{5280941F-5DE7-428B-2D2E-5B213FD3A0D4}"/>
                </a:ext>
              </a:extLst>
            </p:cNvPr>
            <p:cNvCxnSpPr/>
            <p:nvPr/>
          </p:nvCxnSpPr>
          <p:spPr>
            <a:xfrm flipH="1">
              <a:off x="2574754" y="2123574"/>
              <a:ext cx="372983" cy="73994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grpSp>
      <p:sp>
        <p:nvSpPr>
          <p:cNvPr id="22" name="TextBox 21">
            <a:extLst>
              <a:ext uri="{FF2B5EF4-FFF2-40B4-BE49-F238E27FC236}">
                <a16:creationId xmlns:a16="http://schemas.microsoft.com/office/drawing/2014/main" id="{3F0956E9-AD30-C39B-77FB-5660FC63D2A8}"/>
              </a:ext>
            </a:extLst>
          </p:cNvPr>
          <p:cNvSpPr txBox="1"/>
          <p:nvPr/>
        </p:nvSpPr>
        <p:spPr>
          <a:xfrm>
            <a:off x="2053903" y="582712"/>
            <a:ext cx="4793004" cy="461665"/>
          </a:xfrm>
          <a:prstGeom prst="rect">
            <a:avLst/>
          </a:prstGeom>
          <a:noFill/>
        </p:spPr>
        <p:txBody>
          <a:bodyPr wrap="square" rtlCol="0">
            <a:spAutoFit/>
          </a:bodyPr>
          <a:lstStyle/>
          <a:p>
            <a:pPr algn="ctr"/>
            <a:r>
              <a:rPr lang="en-US" sz="2400" b="1" dirty="0" err="1"/>
              <a:t>Bentuk</a:t>
            </a:r>
            <a:r>
              <a:rPr lang="en-US" sz="2400" b="1" dirty="0"/>
              <a:t> </a:t>
            </a:r>
            <a:r>
              <a:rPr lang="en-US" sz="2400" b="1" dirty="0" err="1"/>
              <a:t>Interaksi</a:t>
            </a:r>
            <a:r>
              <a:rPr lang="en-US" sz="2400" b="1" dirty="0"/>
              <a:t> </a:t>
            </a:r>
            <a:r>
              <a:rPr lang="en-US" sz="2400" b="1" dirty="0" err="1"/>
              <a:t>Sosial</a:t>
            </a:r>
            <a:r>
              <a:rPr lang="en-US" sz="2400" b="1" dirty="0"/>
              <a:t> </a:t>
            </a:r>
            <a:endParaRPr lang="id-ID" sz="2400" b="1" dirty="0"/>
          </a:p>
        </p:txBody>
      </p:sp>
      <p:pic>
        <p:nvPicPr>
          <p:cNvPr id="40" name="Picture 39">
            <a:extLst>
              <a:ext uri="{FF2B5EF4-FFF2-40B4-BE49-F238E27FC236}">
                <a16:creationId xmlns:a16="http://schemas.microsoft.com/office/drawing/2014/main" id="{29A0AF0C-3205-B99F-72F6-9A6B301F64EC}"/>
              </a:ext>
            </a:extLst>
          </p:cNvPr>
          <p:cNvPicPr>
            <a:picLocks noChangeAspect="1"/>
          </p:cNvPicPr>
          <p:nvPr/>
        </p:nvPicPr>
        <p:blipFill>
          <a:blip r:embed="rId2"/>
          <a:stretch>
            <a:fillRect/>
          </a:stretch>
        </p:blipFill>
        <p:spPr>
          <a:xfrm>
            <a:off x="114716" y="4289937"/>
            <a:ext cx="853514" cy="853514"/>
          </a:xfrm>
          <a:prstGeom prst="rect">
            <a:avLst/>
          </a:prstGeom>
        </p:spPr>
      </p:pic>
      <p:pic>
        <p:nvPicPr>
          <p:cNvPr id="41" name="Picture 40">
            <a:extLst>
              <a:ext uri="{FF2B5EF4-FFF2-40B4-BE49-F238E27FC236}">
                <a16:creationId xmlns:a16="http://schemas.microsoft.com/office/drawing/2014/main" id="{B61342A0-595F-A929-FCB8-8A1C8FF91785}"/>
              </a:ext>
            </a:extLst>
          </p:cNvPr>
          <p:cNvPicPr>
            <a:picLocks noChangeAspect="1"/>
          </p:cNvPicPr>
          <p:nvPr/>
        </p:nvPicPr>
        <p:blipFill>
          <a:blip r:embed="rId3"/>
          <a:stretch>
            <a:fillRect/>
          </a:stretch>
        </p:blipFill>
        <p:spPr>
          <a:xfrm>
            <a:off x="541473" y="3838314"/>
            <a:ext cx="987638" cy="853514"/>
          </a:xfrm>
          <a:prstGeom prst="rect">
            <a:avLst/>
          </a:prstGeom>
        </p:spPr>
      </p:pic>
    </p:spTree>
    <p:extLst>
      <p:ext uri="{BB962C8B-B14F-4D97-AF65-F5344CB8AC3E}">
        <p14:creationId xmlns:p14="http://schemas.microsoft.com/office/powerpoint/2010/main" val="2877485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D1BB20-E7E4-2673-C322-52BB438BA0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
        <p:nvSpPr>
          <p:cNvPr id="5" name="TextBox 4">
            <a:extLst>
              <a:ext uri="{FF2B5EF4-FFF2-40B4-BE49-F238E27FC236}">
                <a16:creationId xmlns:a16="http://schemas.microsoft.com/office/drawing/2014/main" id="{4ABE0664-7AAE-DA38-C660-C5AB8B8C2555}"/>
              </a:ext>
            </a:extLst>
          </p:cNvPr>
          <p:cNvSpPr txBox="1"/>
          <p:nvPr/>
        </p:nvSpPr>
        <p:spPr>
          <a:xfrm>
            <a:off x="959369" y="312624"/>
            <a:ext cx="5377620" cy="400110"/>
          </a:xfrm>
          <a:prstGeom prst="rect">
            <a:avLst/>
          </a:prstGeom>
          <a:noFill/>
        </p:spPr>
        <p:txBody>
          <a:bodyPr wrap="square" rtlCol="0">
            <a:spAutoFit/>
          </a:bodyPr>
          <a:lstStyle/>
          <a:p>
            <a:pPr algn="ctr"/>
            <a:r>
              <a:rPr lang="en-US" sz="2000" b="1" dirty="0" err="1"/>
              <a:t>Interaksi</a:t>
            </a:r>
            <a:r>
              <a:rPr lang="en-US" sz="2000" b="1" dirty="0"/>
              <a:t> </a:t>
            </a:r>
            <a:r>
              <a:rPr lang="en-US" sz="2000" b="1" dirty="0" err="1"/>
              <a:t>Sosial</a:t>
            </a:r>
            <a:r>
              <a:rPr lang="en-US" sz="2000" b="1" dirty="0"/>
              <a:t> </a:t>
            </a:r>
            <a:r>
              <a:rPr lang="en-US" sz="2000" b="1" dirty="0" err="1"/>
              <a:t>Asosiatif</a:t>
            </a:r>
            <a:r>
              <a:rPr lang="en-US" sz="2000" b="1" dirty="0"/>
              <a:t> </a:t>
            </a:r>
            <a:endParaRPr lang="id-ID" sz="2000" b="1" dirty="0"/>
          </a:p>
        </p:txBody>
      </p:sp>
      <p:sp>
        <p:nvSpPr>
          <p:cNvPr id="6" name="TextBox 5">
            <a:extLst>
              <a:ext uri="{FF2B5EF4-FFF2-40B4-BE49-F238E27FC236}">
                <a16:creationId xmlns:a16="http://schemas.microsoft.com/office/drawing/2014/main" id="{A7AE97ED-E4DD-CFB0-CD56-436CC00706BC}"/>
              </a:ext>
            </a:extLst>
          </p:cNvPr>
          <p:cNvSpPr txBox="1"/>
          <p:nvPr/>
        </p:nvSpPr>
        <p:spPr>
          <a:xfrm>
            <a:off x="644578" y="875548"/>
            <a:ext cx="6258393" cy="369331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en-US" sz="1800" b="1" dirty="0"/>
              <a:t>Kerjasama</a:t>
            </a:r>
            <a:r>
              <a:rPr lang="en-US" sz="1800" dirty="0"/>
              <a:t> : </a:t>
            </a:r>
            <a:r>
              <a:rPr lang="en-US" sz="1800" dirty="0" err="1"/>
              <a:t>suatu</a:t>
            </a:r>
            <a:r>
              <a:rPr lang="en-US" sz="1800" dirty="0"/>
              <a:t> </a:t>
            </a:r>
            <a:r>
              <a:rPr lang="en-US" sz="1800" dirty="0" err="1"/>
              <a:t>usaha</a:t>
            </a:r>
            <a:r>
              <a:rPr lang="en-US" sz="1800" dirty="0"/>
              <a:t> </a:t>
            </a:r>
            <a:r>
              <a:rPr lang="en-US" sz="1800" dirty="0" err="1"/>
              <a:t>bersama</a:t>
            </a:r>
            <a:r>
              <a:rPr lang="en-US" sz="1800" dirty="0"/>
              <a:t> </a:t>
            </a:r>
            <a:r>
              <a:rPr lang="en-US" sz="1800" dirty="0" err="1"/>
              <a:t>individu</a:t>
            </a:r>
            <a:r>
              <a:rPr lang="en-US" sz="1800" dirty="0"/>
              <a:t> </a:t>
            </a:r>
            <a:r>
              <a:rPr lang="en-US" sz="1800" dirty="0" err="1"/>
              <a:t>dengan</a:t>
            </a:r>
            <a:r>
              <a:rPr lang="en-US" sz="1800" dirty="0"/>
              <a:t> </a:t>
            </a:r>
            <a:r>
              <a:rPr lang="en-US" sz="1800" dirty="0" err="1"/>
              <a:t>individu</a:t>
            </a:r>
            <a:r>
              <a:rPr lang="en-US" sz="1800" dirty="0"/>
              <a:t> </a:t>
            </a:r>
            <a:r>
              <a:rPr lang="en-US" sz="1800" dirty="0" err="1"/>
              <a:t>atau</a:t>
            </a:r>
            <a:r>
              <a:rPr lang="en-US" sz="1800" dirty="0"/>
              <a:t> </a:t>
            </a:r>
            <a:r>
              <a:rPr lang="en-US" sz="1800" dirty="0" err="1"/>
              <a:t>kelompok</a:t>
            </a:r>
            <a:r>
              <a:rPr lang="en-US" sz="1800" dirty="0"/>
              <a:t> </a:t>
            </a:r>
            <a:r>
              <a:rPr lang="en-US" sz="1800" dirty="0" err="1"/>
              <a:t>dengan</a:t>
            </a:r>
            <a:r>
              <a:rPr lang="en-US" sz="1800" dirty="0"/>
              <a:t> </a:t>
            </a:r>
            <a:r>
              <a:rPr lang="en-US" sz="1800" dirty="0" err="1"/>
              <a:t>kelompok</a:t>
            </a:r>
            <a:r>
              <a:rPr lang="en-US" sz="1800" dirty="0"/>
              <a:t> </a:t>
            </a:r>
            <a:r>
              <a:rPr lang="en-US" sz="1800" dirty="0" err="1"/>
              <a:t>untuk</a:t>
            </a:r>
            <a:r>
              <a:rPr lang="en-US" sz="1800" dirty="0"/>
              <a:t> </a:t>
            </a:r>
            <a:r>
              <a:rPr lang="en-US" sz="1800" dirty="0" err="1"/>
              <a:t>mencapai</a:t>
            </a:r>
            <a:r>
              <a:rPr lang="en-US" sz="1800" dirty="0"/>
              <a:t> </a:t>
            </a:r>
            <a:r>
              <a:rPr lang="en-US" sz="1800" dirty="0" err="1"/>
              <a:t>suatu</a:t>
            </a:r>
            <a:r>
              <a:rPr lang="en-US" sz="1800" dirty="0"/>
              <a:t> </a:t>
            </a:r>
            <a:r>
              <a:rPr lang="en-US" sz="1800" dirty="0" err="1"/>
              <a:t>tujuan</a:t>
            </a:r>
            <a:r>
              <a:rPr lang="en-US" sz="1800" dirty="0"/>
              <a:t>. </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b="1" dirty="0" err="1"/>
              <a:t>Akomodasi</a:t>
            </a:r>
            <a:r>
              <a:rPr lang="en-US" sz="1800" b="1" dirty="0"/>
              <a:t> </a:t>
            </a:r>
            <a:r>
              <a:rPr lang="en-US" sz="1800" dirty="0"/>
              <a:t>: </a:t>
            </a:r>
            <a:r>
              <a:rPr lang="en-US" sz="1800" dirty="0" err="1"/>
              <a:t>sebagai</a:t>
            </a:r>
            <a:r>
              <a:rPr lang="en-US" sz="1800" dirty="0"/>
              <a:t> </a:t>
            </a:r>
            <a:r>
              <a:rPr lang="en-US" sz="1800" dirty="0" err="1"/>
              <a:t>suatu</a:t>
            </a:r>
            <a:r>
              <a:rPr lang="en-US" sz="1800" dirty="0"/>
              <a:t> </a:t>
            </a:r>
            <a:r>
              <a:rPr lang="en-US" sz="1800" dirty="0" err="1"/>
              <a:t>keadaan</a:t>
            </a:r>
            <a:r>
              <a:rPr lang="en-US" sz="1800" dirty="0"/>
              <a:t>, </a:t>
            </a:r>
            <a:r>
              <a:rPr lang="en-US" sz="1800" dirty="0" err="1"/>
              <a:t>dimana</a:t>
            </a:r>
            <a:r>
              <a:rPr lang="en-US" sz="1800" dirty="0"/>
              <a:t> </a:t>
            </a:r>
            <a:r>
              <a:rPr lang="en-US" sz="1800" dirty="0" err="1"/>
              <a:t>terjadi</a:t>
            </a:r>
            <a:r>
              <a:rPr lang="en-US" sz="1800" dirty="0"/>
              <a:t> </a:t>
            </a:r>
            <a:r>
              <a:rPr lang="en-US" sz="1800" dirty="0" err="1"/>
              <a:t>keseimbangan</a:t>
            </a:r>
            <a:r>
              <a:rPr lang="en-US" sz="1800" dirty="0"/>
              <a:t> </a:t>
            </a:r>
            <a:r>
              <a:rPr lang="en-US" sz="1800" dirty="0" err="1"/>
              <a:t>dalam</a:t>
            </a:r>
            <a:r>
              <a:rPr lang="en-US" sz="1800" dirty="0"/>
              <a:t> </a:t>
            </a:r>
            <a:r>
              <a:rPr lang="en-US" sz="1800" dirty="0" err="1"/>
              <a:t>interaksi</a:t>
            </a:r>
            <a:r>
              <a:rPr lang="en-US" sz="1800" dirty="0"/>
              <a:t> </a:t>
            </a:r>
            <a:r>
              <a:rPr lang="en-US" sz="1800" dirty="0" err="1"/>
              <a:t>antara</a:t>
            </a:r>
            <a:r>
              <a:rPr lang="en-US" sz="1800" dirty="0"/>
              <a:t> </a:t>
            </a:r>
            <a:r>
              <a:rPr lang="en-US" sz="1800" dirty="0" err="1"/>
              <a:t>individu-individu</a:t>
            </a:r>
            <a:r>
              <a:rPr lang="en-US" sz="1800" dirty="0"/>
              <a:t> </a:t>
            </a:r>
            <a:r>
              <a:rPr lang="en-US" sz="1800" dirty="0" err="1"/>
              <a:t>atau</a:t>
            </a:r>
            <a:r>
              <a:rPr lang="en-US" sz="1800" dirty="0"/>
              <a:t> </a:t>
            </a:r>
            <a:r>
              <a:rPr lang="en-US" sz="1800" dirty="0" err="1"/>
              <a:t>kelompok-kelompok</a:t>
            </a:r>
            <a:r>
              <a:rPr lang="en-US" sz="1800" dirty="0"/>
              <a:t> </a:t>
            </a:r>
            <a:r>
              <a:rPr lang="en-US" sz="1800" dirty="0" err="1"/>
              <a:t>berkaitan</a:t>
            </a:r>
            <a:r>
              <a:rPr lang="en-US" sz="1800" dirty="0"/>
              <a:t> </a:t>
            </a:r>
            <a:r>
              <a:rPr lang="en-US" sz="1800" dirty="0" err="1"/>
              <a:t>dengan</a:t>
            </a:r>
            <a:r>
              <a:rPr lang="en-US" sz="1800" dirty="0"/>
              <a:t> </a:t>
            </a:r>
            <a:r>
              <a:rPr lang="en-US" sz="1800" dirty="0" err="1"/>
              <a:t>norma</a:t>
            </a:r>
            <a:r>
              <a:rPr lang="en-US" sz="1800" dirty="0"/>
              <a:t> dan </a:t>
            </a:r>
            <a:r>
              <a:rPr lang="en-US" sz="1800" dirty="0" err="1"/>
              <a:t>nilai</a:t>
            </a:r>
            <a:r>
              <a:rPr lang="en-US" sz="1800" dirty="0"/>
              <a:t> </a:t>
            </a:r>
            <a:r>
              <a:rPr lang="en-US" sz="1800" dirty="0" err="1"/>
              <a:t>sosial</a:t>
            </a:r>
            <a:r>
              <a:rPr lang="en-US" sz="1800" dirty="0"/>
              <a:t> yang </a:t>
            </a:r>
            <a:r>
              <a:rPr lang="en-US" sz="1800" dirty="0" err="1"/>
              <a:t>berlaku</a:t>
            </a:r>
            <a:r>
              <a:rPr lang="en-US" sz="1800" dirty="0"/>
              <a:t> </a:t>
            </a:r>
            <a:r>
              <a:rPr lang="en-US" sz="1800" dirty="0" err="1"/>
              <a:t>dalam</a:t>
            </a:r>
            <a:r>
              <a:rPr lang="en-US" sz="1800" dirty="0"/>
              <a:t> </a:t>
            </a:r>
            <a:r>
              <a:rPr lang="en-US" sz="1800" dirty="0" err="1"/>
              <a:t>masyarakat</a:t>
            </a:r>
            <a:r>
              <a:rPr lang="en-US" sz="1800" dirty="0"/>
              <a:t>. </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b="1" dirty="0" err="1"/>
              <a:t>Asimilasi</a:t>
            </a:r>
            <a:r>
              <a:rPr lang="en-US" sz="1800" b="1" dirty="0"/>
              <a:t> </a:t>
            </a:r>
            <a:r>
              <a:rPr lang="en-US" sz="1800" dirty="0"/>
              <a:t>: proses </a:t>
            </a:r>
            <a:r>
              <a:rPr lang="en-US" sz="1800" dirty="0" err="1"/>
              <a:t>dimana</a:t>
            </a:r>
            <a:r>
              <a:rPr lang="en-US" sz="1800" dirty="0"/>
              <a:t> </a:t>
            </a:r>
            <a:r>
              <a:rPr lang="en-US" sz="1800" dirty="0" err="1"/>
              <a:t>pihak-pihak</a:t>
            </a:r>
            <a:r>
              <a:rPr lang="en-US" sz="1800" dirty="0"/>
              <a:t> yang </a:t>
            </a:r>
            <a:r>
              <a:rPr lang="en-US" sz="1800" dirty="0" err="1"/>
              <a:t>berinteraksi</a:t>
            </a:r>
            <a:r>
              <a:rPr lang="en-US" sz="1800" dirty="0"/>
              <a:t> </a:t>
            </a:r>
            <a:r>
              <a:rPr lang="en-US" sz="1800" dirty="0" err="1"/>
              <a:t>mengidentifikasi</a:t>
            </a:r>
            <a:r>
              <a:rPr lang="en-US" sz="1800" dirty="0"/>
              <a:t> </a:t>
            </a:r>
            <a:r>
              <a:rPr lang="en-US" sz="1800" dirty="0" err="1"/>
              <a:t>dirinya</a:t>
            </a:r>
            <a:r>
              <a:rPr lang="en-US" sz="1800" dirty="0"/>
              <a:t> </a:t>
            </a:r>
            <a:r>
              <a:rPr lang="en-US" sz="1800" dirty="0" err="1"/>
              <a:t>dengan</a:t>
            </a:r>
            <a:r>
              <a:rPr lang="en-US" sz="1800" dirty="0"/>
              <a:t> </a:t>
            </a:r>
            <a:r>
              <a:rPr lang="en-US" sz="1800" dirty="0" err="1"/>
              <a:t>kepentingan-kepentingan</a:t>
            </a:r>
            <a:r>
              <a:rPr lang="en-US" sz="1800" dirty="0"/>
              <a:t> </a:t>
            </a:r>
            <a:r>
              <a:rPr lang="en-US" sz="1800" dirty="0" err="1"/>
              <a:t>serta</a:t>
            </a:r>
            <a:r>
              <a:rPr lang="en-US" sz="1800" dirty="0"/>
              <a:t> </a:t>
            </a:r>
            <a:r>
              <a:rPr lang="en-US" sz="1800" dirty="0" err="1"/>
              <a:t>tujuan-tujuan</a:t>
            </a:r>
            <a:r>
              <a:rPr lang="en-US" sz="1800" dirty="0"/>
              <a:t> </a:t>
            </a:r>
            <a:r>
              <a:rPr lang="en-US" sz="1800" dirty="0" err="1"/>
              <a:t>kelompok</a:t>
            </a:r>
            <a:r>
              <a:rPr lang="en-US" sz="1800" dirty="0"/>
              <a:t>.</a:t>
            </a:r>
          </a:p>
          <a:p>
            <a:endParaRPr lang="id-ID" sz="1800" dirty="0"/>
          </a:p>
        </p:txBody>
      </p:sp>
      <p:pic>
        <p:nvPicPr>
          <p:cNvPr id="3" name="Picture 2">
            <a:extLst>
              <a:ext uri="{FF2B5EF4-FFF2-40B4-BE49-F238E27FC236}">
                <a16:creationId xmlns:a16="http://schemas.microsoft.com/office/drawing/2014/main" id="{7920515B-EEAE-C960-1098-1FA22E928288}"/>
              </a:ext>
            </a:extLst>
          </p:cNvPr>
          <p:cNvPicPr>
            <a:picLocks noChangeAspect="1"/>
          </p:cNvPicPr>
          <p:nvPr/>
        </p:nvPicPr>
        <p:blipFill>
          <a:blip r:embed="rId2"/>
          <a:stretch>
            <a:fillRect/>
          </a:stretch>
        </p:blipFill>
        <p:spPr>
          <a:xfrm>
            <a:off x="8175770" y="4142110"/>
            <a:ext cx="853514" cy="853514"/>
          </a:xfrm>
          <a:prstGeom prst="rect">
            <a:avLst/>
          </a:prstGeom>
        </p:spPr>
      </p:pic>
      <p:pic>
        <p:nvPicPr>
          <p:cNvPr id="4" name="Picture 3">
            <a:extLst>
              <a:ext uri="{FF2B5EF4-FFF2-40B4-BE49-F238E27FC236}">
                <a16:creationId xmlns:a16="http://schemas.microsoft.com/office/drawing/2014/main" id="{AC3DE4A9-B1E9-45A2-CEA5-4CC54AC8BE23}"/>
              </a:ext>
            </a:extLst>
          </p:cNvPr>
          <p:cNvPicPr>
            <a:picLocks noChangeAspect="1"/>
          </p:cNvPicPr>
          <p:nvPr/>
        </p:nvPicPr>
        <p:blipFill>
          <a:blip r:embed="rId3"/>
          <a:stretch>
            <a:fillRect/>
          </a:stretch>
        </p:blipFill>
        <p:spPr>
          <a:xfrm>
            <a:off x="7492946" y="3789267"/>
            <a:ext cx="987638" cy="853514"/>
          </a:xfrm>
          <a:prstGeom prst="rect">
            <a:avLst/>
          </a:prstGeom>
        </p:spPr>
      </p:pic>
    </p:spTree>
    <p:extLst>
      <p:ext uri="{BB962C8B-B14F-4D97-AF65-F5344CB8AC3E}">
        <p14:creationId xmlns:p14="http://schemas.microsoft.com/office/powerpoint/2010/main" val="2096898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470F9F-0490-D0BB-EA3C-FE3A1C60038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
        <p:nvSpPr>
          <p:cNvPr id="4" name="TextBox 3">
            <a:extLst>
              <a:ext uri="{FF2B5EF4-FFF2-40B4-BE49-F238E27FC236}">
                <a16:creationId xmlns:a16="http://schemas.microsoft.com/office/drawing/2014/main" id="{294F81AC-CF42-2118-F5AA-30C65A9A885C}"/>
              </a:ext>
            </a:extLst>
          </p:cNvPr>
          <p:cNvSpPr txBox="1"/>
          <p:nvPr/>
        </p:nvSpPr>
        <p:spPr>
          <a:xfrm>
            <a:off x="1565782" y="916691"/>
            <a:ext cx="7196851" cy="369331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buFont typeface="Arial" panose="020B0604020202020204" pitchFamily="34" charset="0"/>
              <a:buChar char="•"/>
            </a:pPr>
            <a:r>
              <a:rPr lang="en-US" sz="1800" b="1" dirty="0" err="1"/>
              <a:t>Persaingan</a:t>
            </a:r>
            <a:r>
              <a:rPr lang="en-US" sz="1800" dirty="0"/>
              <a:t> : proses </a:t>
            </a:r>
            <a:r>
              <a:rPr lang="en-US" sz="1800" dirty="0" err="1"/>
              <a:t>untuk</a:t>
            </a:r>
            <a:r>
              <a:rPr lang="en-US" sz="1800" dirty="0"/>
              <a:t> </a:t>
            </a:r>
            <a:r>
              <a:rPr lang="en-US" sz="1800" dirty="0" err="1"/>
              <a:t>mencapai</a:t>
            </a:r>
            <a:r>
              <a:rPr lang="en-US" sz="1800" dirty="0"/>
              <a:t> </a:t>
            </a:r>
            <a:r>
              <a:rPr lang="en-US" sz="1800" dirty="0" err="1"/>
              <a:t>satu</a:t>
            </a:r>
            <a:r>
              <a:rPr lang="en-US" sz="1800" dirty="0"/>
              <a:t> </a:t>
            </a:r>
            <a:r>
              <a:rPr lang="en-US" sz="1800" dirty="0" err="1"/>
              <a:t>kemenangan</a:t>
            </a:r>
            <a:r>
              <a:rPr lang="en-US" sz="1800" dirty="0"/>
              <a:t> </a:t>
            </a:r>
            <a:r>
              <a:rPr lang="en-US" sz="1800" dirty="0" err="1"/>
              <a:t>atau</a:t>
            </a:r>
            <a:r>
              <a:rPr lang="en-US" sz="1800" dirty="0"/>
              <a:t> </a:t>
            </a:r>
            <a:r>
              <a:rPr lang="en-US" sz="1800" dirty="0" err="1"/>
              <a:t>keuntungan</a:t>
            </a:r>
            <a:r>
              <a:rPr lang="en-US" sz="1800" dirty="0"/>
              <a:t> yang </a:t>
            </a:r>
            <a:r>
              <a:rPr lang="en-US" sz="1800" dirty="0" err="1"/>
              <a:t>dilakukan</a:t>
            </a:r>
            <a:r>
              <a:rPr lang="en-US" sz="1800" dirty="0"/>
              <a:t> </a:t>
            </a:r>
            <a:r>
              <a:rPr lang="en-US" sz="1800" dirty="0" err="1"/>
              <a:t>secara</a:t>
            </a:r>
            <a:r>
              <a:rPr lang="en-US" sz="1800" dirty="0"/>
              <a:t> </a:t>
            </a:r>
            <a:r>
              <a:rPr lang="en-US" sz="1800" dirty="0" err="1"/>
              <a:t>terbuka</a:t>
            </a:r>
            <a:r>
              <a:rPr lang="en-US" sz="1800" dirty="0"/>
              <a:t> </a:t>
            </a:r>
            <a:r>
              <a:rPr lang="en-US" sz="1800" dirty="0" err="1"/>
              <a:t>atau</a:t>
            </a:r>
            <a:r>
              <a:rPr lang="en-US" sz="1800" dirty="0"/>
              <a:t> </a:t>
            </a:r>
            <a:r>
              <a:rPr lang="en-US" sz="1800" dirty="0" err="1"/>
              <a:t>tertutup</a:t>
            </a:r>
            <a:r>
              <a:rPr lang="en-US" sz="1800" dirty="0"/>
              <a:t> </a:t>
            </a:r>
            <a:r>
              <a:rPr lang="en-US" sz="1800" dirty="0" err="1"/>
              <a:t>tanpa</a:t>
            </a:r>
            <a:r>
              <a:rPr lang="en-US" sz="1800" dirty="0"/>
              <a:t> </a:t>
            </a:r>
            <a:r>
              <a:rPr lang="en-US" sz="1800" dirty="0" err="1"/>
              <a:t>adanya</a:t>
            </a:r>
            <a:r>
              <a:rPr lang="en-US" sz="1800" dirty="0"/>
              <a:t> </a:t>
            </a:r>
            <a:r>
              <a:rPr lang="en-US" sz="1800" dirty="0" err="1"/>
              <a:t>unsur</a:t>
            </a:r>
            <a:r>
              <a:rPr lang="en-US" sz="1800" dirty="0"/>
              <a:t> </a:t>
            </a:r>
            <a:r>
              <a:rPr lang="en-US" sz="1800" dirty="0" err="1"/>
              <a:t>ancaman</a:t>
            </a:r>
            <a:r>
              <a:rPr lang="en-US" sz="1800" dirty="0"/>
              <a:t> </a:t>
            </a:r>
            <a:r>
              <a:rPr lang="en-US" sz="1800" dirty="0" err="1"/>
              <a:t>atau</a:t>
            </a:r>
            <a:r>
              <a:rPr lang="en-US" sz="1800" dirty="0"/>
              <a:t> </a:t>
            </a:r>
            <a:r>
              <a:rPr lang="en-US" sz="1800" dirty="0" err="1"/>
              <a:t>unsur</a:t>
            </a:r>
            <a:r>
              <a:rPr lang="en-US" sz="1800" dirty="0"/>
              <a:t> </a:t>
            </a:r>
            <a:r>
              <a:rPr lang="en-US" sz="1800" dirty="0" err="1"/>
              <a:t>kekerasan</a:t>
            </a:r>
            <a:r>
              <a:rPr lang="en-US" sz="1800" dirty="0"/>
              <a:t>.</a:t>
            </a:r>
          </a:p>
          <a:p>
            <a:endParaRPr lang="en-US" sz="1800" dirty="0"/>
          </a:p>
          <a:p>
            <a:pPr marL="285750" indent="-285750">
              <a:buFont typeface="Arial" panose="020B0604020202020204" pitchFamily="34" charset="0"/>
              <a:buChar char="•"/>
            </a:pPr>
            <a:r>
              <a:rPr lang="en-US" sz="1800" b="1" dirty="0" err="1"/>
              <a:t>Kontravensi</a:t>
            </a:r>
            <a:r>
              <a:rPr lang="en-US" sz="1800" b="1" dirty="0"/>
              <a:t> </a:t>
            </a:r>
            <a:r>
              <a:rPr lang="en-US" sz="1800" dirty="0"/>
              <a:t>: </a:t>
            </a:r>
            <a:r>
              <a:rPr lang="en-US" sz="1800" dirty="0" err="1"/>
              <a:t>bentuk</a:t>
            </a:r>
            <a:r>
              <a:rPr lang="en-US" sz="1800" dirty="0"/>
              <a:t> </a:t>
            </a:r>
            <a:r>
              <a:rPr lang="en-US" sz="1800" dirty="0" err="1"/>
              <a:t>interaksi</a:t>
            </a:r>
            <a:r>
              <a:rPr lang="en-US" sz="1800" dirty="0"/>
              <a:t> yang </a:t>
            </a:r>
            <a:r>
              <a:rPr lang="en-US" sz="1800" dirty="0" err="1"/>
              <a:t>ditunjukkan</a:t>
            </a:r>
            <a:r>
              <a:rPr lang="en-US" sz="1800" dirty="0"/>
              <a:t> </a:t>
            </a:r>
            <a:r>
              <a:rPr lang="en-US" sz="1800" dirty="0" err="1"/>
              <a:t>dengan</a:t>
            </a:r>
            <a:r>
              <a:rPr lang="en-US" sz="1800" dirty="0"/>
              <a:t> </a:t>
            </a:r>
            <a:r>
              <a:rPr lang="en-US" sz="1800" dirty="0" err="1"/>
              <a:t>sikap</a:t>
            </a:r>
            <a:r>
              <a:rPr lang="en-US" sz="1800" dirty="0"/>
              <a:t> </a:t>
            </a:r>
            <a:r>
              <a:rPr lang="en-US" sz="1800" dirty="0" err="1"/>
              <a:t>penolakan</a:t>
            </a:r>
            <a:r>
              <a:rPr lang="en-US" sz="1800" dirty="0"/>
              <a:t>, </a:t>
            </a:r>
            <a:r>
              <a:rPr lang="en-US" sz="1800" dirty="0" err="1"/>
              <a:t>ketidakpuasan</a:t>
            </a:r>
            <a:r>
              <a:rPr lang="en-US" sz="1800" dirty="0"/>
              <a:t>, </a:t>
            </a:r>
            <a:r>
              <a:rPr lang="en-US" sz="1800" dirty="0" err="1"/>
              <a:t>ketidakpercayaan</a:t>
            </a:r>
            <a:r>
              <a:rPr lang="en-US" sz="1800" dirty="0"/>
              <a:t>, </a:t>
            </a:r>
            <a:r>
              <a:rPr lang="en-US" sz="1800" dirty="0" err="1"/>
              <a:t>penyangkalan</a:t>
            </a:r>
            <a:r>
              <a:rPr lang="en-US" sz="1800" dirty="0"/>
              <a:t> </a:t>
            </a:r>
            <a:r>
              <a:rPr lang="en-US" sz="1800" dirty="0" err="1"/>
              <a:t>dalam</a:t>
            </a:r>
            <a:r>
              <a:rPr lang="en-US" sz="1800" dirty="0"/>
              <a:t> </a:t>
            </a:r>
            <a:r>
              <a:rPr lang="en-US" sz="1800" dirty="0" err="1"/>
              <a:t>masyarakat</a:t>
            </a:r>
            <a:r>
              <a:rPr lang="en-US" sz="1800" dirty="0"/>
              <a:t>. Atas </a:t>
            </a:r>
            <a:r>
              <a:rPr lang="en-US" sz="1800" dirty="0" err="1"/>
              <a:t>dasar</a:t>
            </a:r>
            <a:r>
              <a:rPr lang="en-US" sz="1800" dirty="0"/>
              <a:t> </a:t>
            </a:r>
            <a:r>
              <a:rPr lang="en-US" sz="1800" dirty="0" err="1"/>
              <a:t>ini</a:t>
            </a:r>
            <a:r>
              <a:rPr lang="en-US" sz="1800" dirty="0"/>
              <a:t>, </a:t>
            </a:r>
            <a:r>
              <a:rPr lang="en-US" sz="1800" dirty="0" err="1"/>
              <a:t>melakukan</a:t>
            </a:r>
            <a:r>
              <a:rPr lang="en-US" sz="1800" dirty="0"/>
              <a:t> </a:t>
            </a:r>
            <a:r>
              <a:rPr lang="en-US" sz="1800" dirty="0" err="1"/>
              <a:t>aksi-aksi</a:t>
            </a:r>
            <a:r>
              <a:rPr lang="en-US" sz="1800" dirty="0"/>
              <a:t> yang </a:t>
            </a:r>
            <a:r>
              <a:rPr lang="en-US" sz="1800" dirty="0" err="1"/>
              <a:t>menimbulkan</a:t>
            </a:r>
            <a:r>
              <a:rPr lang="en-US" sz="1800" dirty="0"/>
              <a:t> </a:t>
            </a:r>
            <a:r>
              <a:rPr lang="en-US" sz="1800" dirty="0" err="1"/>
              <a:t>perpecahan</a:t>
            </a:r>
            <a:r>
              <a:rPr lang="en-US" sz="1800" dirty="0"/>
              <a:t> </a:t>
            </a:r>
            <a:r>
              <a:rPr lang="en-US" sz="1800" dirty="0" err="1"/>
              <a:t>seperti</a:t>
            </a:r>
            <a:r>
              <a:rPr lang="en-US" sz="1800" dirty="0"/>
              <a:t> </a:t>
            </a:r>
            <a:r>
              <a:rPr lang="en-US" sz="1800" dirty="0" err="1"/>
              <a:t>pemberontakan</a:t>
            </a:r>
            <a:r>
              <a:rPr lang="en-US" sz="1800" dirty="0"/>
              <a:t>.</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b="1" dirty="0" err="1"/>
              <a:t>Pertentangan</a:t>
            </a:r>
            <a:r>
              <a:rPr lang="en-US" sz="1800" dirty="0"/>
              <a:t> : proses </a:t>
            </a:r>
            <a:r>
              <a:rPr lang="en-US" sz="1800" dirty="0" err="1"/>
              <a:t>sosial</a:t>
            </a:r>
            <a:r>
              <a:rPr lang="en-US" sz="1800" dirty="0"/>
              <a:t> </a:t>
            </a:r>
            <a:r>
              <a:rPr lang="en-US" sz="1800" dirty="0" err="1"/>
              <a:t>dimana</a:t>
            </a:r>
            <a:r>
              <a:rPr lang="en-US" sz="1800" dirty="0"/>
              <a:t> </a:t>
            </a:r>
            <a:r>
              <a:rPr lang="en-US" sz="1800" dirty="0" err="1"/>
              <a:t>individu</a:t>
            </a:r>
            <a:r>
              <a:rPr lang="en-US" sz="1800" dirty="0"/>
              <a:t> </a:t>
            </a:r>
            <a:r>
              <a:rPr lang="en-US" sz="1800" dirty="0" err="1"/>
              <a:t>atau</a:t>
            </a:r>
            <a:r>
              <a:rPr lang="en-US" sz="1800" dirty="0"/>
              <a:t> </a:t>
            </a:r>
            <a:r>
              <a:rPr lang="en-US" sz="1800" dirty="0" err="1"/>
              <a:t>kelompok</a:t>
            </a:r>
            <a:r>
              <a:rPr lang="en-US" sz="1800" dirty="0"/>
              <a:t> </a:t>
            </a:r>
            <a:r>
              <a:rPr lang="en-US" sz="1800" dirty="0" err="1"/>
              <a:t>berusaha</a:t>
            </a:r>
            <a:r>
              <a:rPr lang="en-US" sz="1800" dirty="0"/>
              <a:t> </a:t>
            </a:r>
            <a:r>
              <a:rPr lang="en-US" sz="1800" dirty="0" err="1"/>
              <a:t>untuk</a:t>
            </a:r>
            <a:r>
              <a:rPr lang="en-US" sz="1800" dirty="0"/>
              <a:t> </a:t>
            </a:r>
            <a:r>
              <a:rPr lang="en-US" sz="1800" dirty="0" err="1"/>
              <a:t>memenuhi</a:t>
            </a:r>
            <a:r>
              <a:rPr lang="en-US" sz="1800" dirty="0"/>
              <a:t> </a:t>
            </a:r>
            <a:r>
              <a:rPr lang="en-US" sz="1800" dirty="0" err="1"/>
              <a:t>tujuannya</a:t>
            </a:r>
            <a:r>
              <a:rPr lang="en-US" sz="1800" dirty="0"/>
              <a:t> </a:t>
            </a:r>
            <a:r>
              <a:rPr lang="en-US" sz="1800" dirty="0" err="1"/>
              <a:t>dengan</a:t>
            </a:r>
            <a:r>
              <a:rPr lang="en-US" sz="1800" dirty="0"/>
              <a:t> </a:t>
            </a:r>
            <a:r>
              <a:rPr lang="en-US" sz="1800" dirty="0" err="1"/>
              <a:t>jalan</a:t>
            </a:r>
            <a:r>
              <a:rPr lang="en-US" sz="1800" dirty="0"/>
              <a:t> </a:t>
            </a:r>
            <a:r>
              <a:rPr lang="en-US" sz="1800" dirty="0" err="1"/>
              <a:t>menantang</a:t>
            </a:r>
            <a:r>
              <a:rPr lang="en-US" sz="1800" dirty="0"/>
              <a:t> </a:t>
            </a:r>
            <a:r>
              <a:rPr lang="en-US" sz="1800" dirty="0" err="1"/>
              <a:t>pihak</a:t>
            </a:r>
            <a:r>
              <a:rPr lang="en-US" sz="1800" dirty="0"/>
              <a:t> </a:t>
            </a:r>
            <a:r>
              <a:rPr lang="en-US" sz="1800" dirty="0" err="1"/>
              <a:t>lawan</a:t>
            </a:r>
            <a:r>
              <a:rPr lang="en-US" sz="1800" dirty="0"/>
              <a:t> yang </a:t>
            </a:r>
            <a:r>
              <a:rPr lang="en-US" sz="1800" dirty="0" err="1"/>
              <a:t>disertai</a:t>
            </a:r>
            <a:r>
              <a:rPr lang="en-US" sz="1800" dirty="0"/>
              <a:t> </a:t>
            </a:r>
            <a:r>
              <a:rPr lang="en-US" sz="1800" dirty="0" err="1"/>
              <a:t>dengan</a:t>
            </a:r>
            <a:r>
              <a:rPr lang="en-US" sz="1800" dirty="0"/>
              <a:t> </a:t>
            </a:r>
            <a:r>
              <a:rPr lang="en-US" sz="1800" dirty="0" err="1"/>
              <a:t>ancaman</a:t>
            </a:r>
            <a:r>
              <a:rPr lang="en-US" sz="1800" dirty="0"/>
              <a:t> dan </a:t>
            </a:r>
            <a:r>
              <a:rPr lang="en-US" sz="1800" dirty="0" err="1"/>
              <a:t>kekerasan</a:t>
            </a:r>
            <a:endParaRPr lang="en-US" sz="1800" dirty="0"/>
          </a:p>
          <a:p>
            <a:pPr marL="285750" indent="-285750">
              <a:buFont typeface="Arial" panose="020B0604020202020204" pitchFamily="34" charset="0"/>
              <a:buChar char="•"/>
            </a:pPr>
            <a:endParaRPr lang="id-ID" sz="1800" dirty="0"/>
          </a:p>
        </p:txBody>
      </p:sp>
      <p:sp>
        <p:nvSpPr>
          <p:cNvPr id="5" name="TextBox 4">
            <a:extLst>
              <a:ext uri="{FF2B5EF4-FFF2-40B4-BE49-F238E27FC236}">
                <a16:creationId xmlns:a16="http://schemas.microsoft.com/office/drawing/2014/main" id="{6458B1F6-1DC2-BDF7-6780-3110D7EFEBDB}"/>
              </a:ext>
            </a:extLst>
          </p:cNvPr>
          <p:cNvSpPr txBox="1"/>
          <p:nvPr/>
        </p:nvSpPr>
        <p:spPr>
          <a:xfrm>
            <a:off x="2943841" y="242874"/>
            <a:ext cx="4440735" cy="400110"/>
          </a:xfrm>
          <a:prstGeom prst="rect">
            <a:avLst/>
          </a:prstGeom>
          <a:noFill/>
        </p:spPr>
        <p:txBody>
          <a:bodyPr wrap="square" rtlCol="0">
            <a:spAutoFit/>
          </a:bodyPr>
          <a:lstStyle/>
          <a:p>
            <a:pPr algn="ctr"/>
            <a:r>
              <a:rPr lang="en-US" sz="2000" b="1" dirty="0" err="1"/>
              <a:t>Interaksi</a:t>
            </a:r>
            <a:r>
              <a:rPr lang="en-US" sz="2000" b="1" dirty="0"/>
              <a:t> </a:t>
            </a:r>
            <a:r>
              <a:rPr lang="en-US" sz="2000" b="1" dirty="0" err="1"/>
              <a:t>Sosial</a:t>
            </a:r>
            <a:r>
              <a:rPr lang="en-US" sz="2000" b="1" dirty="0"/>
              <a:t> </a:t>
            </a:r>
            <a:r>
              <a:rPr lang="en-US" sz="2000" b="1" dirty="0" err="1"/>
              <a:t>Disosiatif</a:t>
            </a:r>
            <a:r>
              <a:rPr lang="en-US" sz="2000" b="1" dirty="0"/>
              <a:t> </a:t>
            </a:r>
            <a:endParaRPr lang="id-ID" sz="2000" b="1" dirty="0"/>
          </a:p>
        </p:txBody>
      </p:sp>
      <p:pic>
        <p:nvPicPr>
          <p:cNvPr id="3" name="Picture 2">
            <a:extLst>
              <a:ext uri="{FF2B5EF4-FFF2-40B4-BE49-F238E27FC236}">
                <a16:creationId xmlns:a16="http://schemas.microsoft.com/office/drawing/2014/main" id="{9AE086CC-1FCD-F736-411B-D05B62C86EF3}"/>
              </a:ext>
            </a:extLst>
          </p:cNvPr>
          <p:cNvPicPr>
            <a:picLocks noChangeAspect="1"/>
          </p:cNvPicPr>
          <p:nvPr/>
        </p:nvPicPr>
        <p:blipFill>
          <a:blip r:embed="rId2"/>
          <a:stretch>
            <a:fillRect/>
          </a:stretch>
        </p:blipFill>
        <p:spPr>
          <a:xfrm>
            <a:off x="400508" y="4093137"/>
            <a:ext cx="993734" cy="853514"/>
          </a:xfrm>
          <a:prstGeom prst="rect">
            <a:avLst/>
          </a:prstGeom>
        </p:spPr>
      </p:pic>
      <p:pic>
        <p:nvPicPr>
          <p:cNvPr id="6" name="Picture 5">
            <a:extLst>
              <a:ext uri="{FF2B5EF4-FFF2-40B4-BE49-F238E27FC236}">
                <a16:creationId xmlns:a16="http://schemas.microsoft.com/office/drawing/2014/main" id="{9315FB3D-E0B3-AE5A-CEF4-E6509F00BF26}"/>
              </a:ext>
            </a:extLst>
          </p:cNvPr>
          <p:cNvPicPr>
            <a:picLocks noChangeAspect="1"/>
          </p:cNvPicPr>
          <p:nvPr/>
        </p:nvPicPr>
        <p:blipFill>
          <a:blip r:embed="rId3"/>
          <a:stretch>
            <a:fillRect/>
          </a:stretch>
        </p:blipFill>
        <p:spPr>
          <a:xfrm>
            <a:off x="470618" y="3141872"/>
            <a:ext cx="853514" cy="853514"/>
          </a:xfrm>
          <a:prstGeom prst="rect">
            <a:avLst/>
          </a:prstGeom>
        </p:spPr>
      </p:pic>
      <p:pic>
        <p:nvPicPr>
          <p:cNvPr id="7" name="Picture 6">
            <a:extLst>
              <a:ext uri="{FF2B5EF4-FFF2-40B4-BE49-F238E27FC236}">
                <a16:creationId xmlns:a16="http://schemas.microsoft.com/office/drawing/2014/main" id="{FFD90B4E-77CA-5C23-0E26-A97E69C423A8}"/>
              </a:ext>
            </a:extLst>
          </p:cNvPr>
          <p:cNvPicPr>
            <a:picLocks noChangeAspect="1"/>
          </p:cNvPicPr>
          <p:nvPr/>
        </p:nvPicPr>
        <p:blipFill>
          <a:blip r:embed="rId4"/>
          <a:stretch>
            <a:fillRect/>
          </a:stretch>
        </p:blipFill>
        <p:spPr>
          <a:xfrm>
            <a:off x="400313" y="2144993"/>
            <a:ext cx="987638" cy="853514"/>
          </a:xfrm>
          <a:prstGeom prst="rect">
            <a:avLst/>
          </a:prstGeom>
        </p:spPr>
      </p:pic>
    </p:spTree>
    <p:extLst>
      <p:ext uri="{BB962C8B-B14F-4D97-AF65-F5344CB8AC3E}">
        <p14:creationId xmlns:p14="http://schemas.microsoft.com/office/powerpoint/2010/main" val="191421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0A7591-888B-4D93-967C-022267C4A8E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
        <p:nvSpPr>
          <p:cNvPr id="3" name="Slide Number Placeholder 1">
            <a:extLst>
              <a:ext uri="{FF2B5EF4-FFF2-40B4-BE49-F238E27FC236}">
                <a16:creationId xmlns:a16="http://schemas.microsoft.com/office/drawing/2014/main" id="{13F7DF1E-5CA2-8345-47F1-36209B58EC2D}"/>
              </a:ext>
            </a:extLst>
          </p:cNvPr>
          <p:cNvSpPr txBox="1">
            <a:spLocks/>
          </p:cNvSpPr>
          <p:nvPr/>
        </p:nvSpPr>
        <p:spPr>
          <a:xfrm>
            <a:off x="8480584" y="4749851"/>
            <a:ext cx="548700" cy="3936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300" b="0" i="0" u="none" strike="noStrike" cap="none">
                <a:solidFill>
                  <a:schemeClr val="dk1"/>
                </a:solidFill>
                <a:latin typeface="Barlow"/>
                <a:ea typeface="Barlow"/>
                <a:cs typeface="Barlow"/>
                <a:sym typeface="Barlow"/>
              </a:defRPr>
            </a:lvl1pPr>
            <a:lvl2pPr marR="0" lvl="1" algn="r" rtl="0">
              <a:lnSpc>
                <a:spcPct val="100000"/>
              </a:lnSpc>
              <a:spcBef>
                <a:spcPts val="0"/>
              </a:spcBef>
              <a:spcAft>
                <a:spcPts val="0"/>
              </a:spcAft>
              <a:buClr>
                <a:srgbClr val="000000"/>
              </a:buClr>
              <a:buFont typeface="Arial"/>
              <a:buNone/>
              <a:defRPr sz="1300" b="0" i="0" u="none" strike="noStrike" cap="none">
                <a:solidFill>
                  <a:schemeClr val="dk1"/>
                </a:solidFill>
                <a:latin typeface="Barlow"/>
                <a:ea typeface="Barlow"/>
                <a:cs typeface="Barlow"/>
                <a:sym typeface="Barlow"/>
              </a:defRPr>
            </a:lvl2pPr>
            <a:lvl3pPr marR="0" lvl="2" algn="r" rtl="0">
              <a:lnSpc>
                <a:spcPct val="100000"/>
              </a:lnSpc>
              <a:spcBef>
                <a:spcPts val="0"/>
              </a:spcBef>
              <a:spcAft>
                <a:spcPts val="0"/>
              </a:spcAft>
              <a:buClr>
                <a:srgbClr val="000000"/>
              </a:buClr>
              <a:buFont typeface="Arial"/>
              <a:buNone/>
              <a:defRPr sz="1300" b="0" i="0" u="none" strike="noStrike" cap="none">
                <a:solidFill>
                  <a:schemeClr val="dk1"/>
                </a:solidFill>
                <a:latin typeface="Barlow"/>
                <a:ea typeface="Barlow"/>
                <a:cs typeface="Barlow"/>
                <a:sym typeface="Barlow"/>
              </a:defRPr>
            </a:lvl3pPr>
            <a:lvl4pPr marR="0" lvl="3" algn="r" rtl="0">
              <a:lnSpc>
                <a:spcPct val="100000"/>
              </a:lnSpc>
              <a:spcBef>
                <a:spcPts val="0"/>
              </a:spcBef>
              <a:spcAft>
                <a:spcPts val="0"/>
              </a:spcAft>
              <a:buClr>
                <a:srgbClr val="000000"/>
              </a:buClr>
              <a:buFont typeface="Arial"/>
              <a:buNone/>
              <a:defRPr sz="1300" b="0" i="0" u="none" strike="noStrike" cap="none">
                <a:solidFill>
                  <a:schemeClr val="dk1"/>
                </a:solidFill>
                <a:latin typeface="Barlow"/>
                <a:ea typeface="Barlow"/>
                <a:cs typeface="Barlow"/>
                <a:sym typeface="Barlow"/>
              </a:defRPr>
            </a:lvl4pPr>
            <a:lvl5pPr marR="0" lvl="4" algn="r" rtl="0">
              <a:lnSpc>
                <a:spcPct val="100000"/>
              </a:lnSpc>
              <a:spcBef>
                <a:spcPts val="0"/>
              </a:spcBef>
              <a:spcAft>
                <a:spcPts val="0"/>
              </a:spcAft>
              <a:buClr>
                <a:srgbClr val="000000"/>
              </a:buClr>
              <a:buFont typeface="Arial"/>
              <a:buNone/>
              <a:defRPr sz="1300" b="0" i="0" u="none" strike="noStrike" cap="none">
                <a:solidFill>
                  <a:schemeClr val="dk1"/>
                </a:solidFill>
                <a:latin typeface="Barlow"/>
                <a:ea typeface="Barlow"/>
                <a:cs typeface="Barlow"/>
                <a:sym typeface="Barlow"/>
              </a:defRPr>
            </a:lvl5pPr>
            <a:lvl6pPr marR="0" lvl="5" algn="r" rtl="0">
              <a:lnSpc>
                <a:spcPct val="100000"/>
              </a:lnSpc>
              <a:spcBef>
                <a:spcPts val="0"/>
              </a:spcBef>
              <a:spcAft>
                <a:spcPts val="0"/>
              </a:spcAft>
              <a:buClr>
                <a:srgbClr val="000000"/>
              </a:buClr>
              <a:buFont typeface="Arial"/>
              <a:buNone/>
              <a:defRPr sz="1300" b="0" i="0" u="none" strike="noStrike" cap="none">
                <a:solidFill>
                  <a:schemeClr val="dk1"/>
                </a:solidFill>
                <a:latin typeface="Barlow"/>
                <a:ea typeface="Barlow"/>
                <a:cs typeface="Barlow"/>
                <a:sym typeface="Barlow"/>
              </a:defRPr>
            </a:lvl6pPr>
            <a:lvl7pPr marR="0" lvl="6" algn="r" rtl="0">
              <a:lnSpc>
                <a:spcPct val="100000"/>
              </a:lnSpc>
              <a:spcBef>
                <a:spcPts val="0"/>
              </a:spcBef>
              <a:spcAft>
                <a:spcPts val="0"/>
              </a:spcAft>
              <a:buClr>
                <a:srgbClr val="000000"/>
              </a:buClr>
              <a:buFont typeface="Arial"/>
              <a:buNone/>
              <a:defRPr sz="1300" b="0" i="0" u="none" strike="noStrike" cap="none">
                <a:solidFill>
                  <a:schemeClr val="dk1"/>
                </a:solidFill>
                <a:latin typeface="Barlow"/>
                <a:ea typeface="Barlow"/>
                <a:cs typeface="Barlow"/>
                <a:sym typeface="Barlow"/>
              </a:defRPr>
            </a:lvl7pPr>
            <a:lvl8pPr marR="0" lvl="7" algn="r" rtl="0">
              <a:lnSpc>
                <a:spcPct val="100000"/>
              </a:lnSpc>
              <a:spcBef>
                <a:spcPts val="0"/>
              </a:spcBef>
              <a:spcAft>
                <a:spcPts val="0"/>
              </a:spcAft>
              <a:buClr>
                <a:srgbClr val="000000"/>
              </a:buClr>
              <a:buFont typeface="Arial"/>
              <a:buNone/>
              <a:defRPr sz="1300" b="0" i="0" u="none" strike="noStrike" cap="none">
                <a:solidFill>
                  <a:schemeClr val="dk1"/>
                </a:solidFill>
                <a:latin typeface="Barlow"/>
                <a:ea typeface="Barlow"/>
                <a:cs typeface="Barlow"/>
                <a:sym typeface="Barlow"/>
              </a:defRPr>
            </a:lvl8pPr>
            <a:lvl9pPr marR="0" lvl="8" algn="r" rtl="0">
              <a:lnSpc>
                <a:spcPct val="100000"/>
              </a:lnSpc>
              <a:spcBef>
                <a:spcPts val="0"/>
              </a:spcBef>
              <a:spcAft>
                <a:spcPts val="0"/>
              </a:spcAft>
              <a:buClr>
                <a:srgbClr val="000000"/>
              </a:buClr>
              <a:buFont typeface="Arial"/>
              <a:buNone/>
              <a:defRPr sz="1300" b="0" i="0" u="none" strike="noStrike" cap="none">
                <a:solidFill>
                  <a:schemeClr val="dk1"/>
                </a:solidFill>
                <a:latin typeface="Barlow"/>
                <a:ea typeface="Barlow"/>
                <a:cs typeface="Barlow"/>
                <a:sym typeface="Barlow"/>
              </a:defRPr>
            </a:lvl9pPr>
          </a:lstStyle>
          <a:p>
            <a:fld id="{00000000-1234-1234-1234-123412341234}" type="slidenum">
              <a:rPr lang="en" smtClean="0"/>
              <a:pPr/>
              <a:t>15</a:t>
            </a:fld>
            <a:endParaRPr lang="en"/>
          </a:p>
        </p:txBody>
      </p:sp>
      <p:sp>
        <p:nvSpPr>
          <p:cNvPr id="4" name="TextBox 3">
            <a:extLst>
              <a:ext uri="{FF2B5EF4-FFF2-40B4-BE49-F238E27FC236}">
                <a16:creationId xmlns:a16="http://schemas.microsoft.com/office/drawing/2014/main" id="{93847244-7426-4C84-5010-103C85108E00}"/>
              </a:ext>
            </a:extLst>
          </p:cNvPr>
          <p:cNvSpPr txBox="1"/>
          <p:nvPr/>
        </p:nvSpPr>
        <p:spPr>
          <a:xfrm>
            <a:off x="1400053" y="845568"/>
            <a:ext cx="7143404" cy="397031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buFont typeface="Arial" panose="020B0604020202020204" pitchFamily="34" charset="0"/>
              <a:buChar char="•"/>
            </a:pPr>
            <a:r>
              <a:rPr lang="en-US" sz="1800" b="1" dirty="0" err="1"/>
              <a:t>Interaksi</a:t>
            </a:r>
            <a:r>
              <a:rPr lang="en-US" sz="1800" b="1" dirty="0"/>
              <a:t> </a:t>
            </a:r>
            <a:r>
              <a:rPr lang="en-US" sz="1800" b="1" dirty="0" err="1"/>
              <a:t>antara</a:t>
            </a:r>
            <a:r>
              <a:rPr lang="en-US" sz="1800" b="1" dirty="0"/>
              <a:t> </a:t>
            </a:r>
            <a:r>
              <a:rPr lang="en-US" sz="1800" b="1" dirty="0" err="1"/>
              <a:t>individu</a:t>
            </a:r>
            <a:r>
              <a:rPr lang="en-US" sz="1800" b="1" dirty="0"/>
              <a:t> dan </a:t>
            </a:r>
            <a:r>
              <a:rPr lang="en-US" sz="1800" b="1" dirty="0" err="1"/>
              <a:t>individu</a:t>
            </a:r>
            <a:r>
              <a:rPr lang="en-US" sz="1800" dirty="0"/>
              <a:t>; </a:t>
            </a:r>
            <a:r>
              <a:rPr lang="en-US" sz="1800" dirty="0" err="1"/>
              <a:t>individu</a:t>
            </a:r>
            <a:r>
              <a:rPr lang="en-US" sz="1800" dirty="0"/>
              <a:t> yang </a:t>
            </a:r>
            <a:r>
              <a:rPr lang="en-US" sz="1800" dirty="0" err="1"/>
              <a:t>satu</a:t>
            </a:r>
            <a:r>
              <a:rPr lang="en-US" sz="1800" dirty="0"/>
              <a:t> </a:t>
            </a:r>
            <a:r>
              <a:rPr lang="en-US" sz="1800" dirty="0" err="1"/>
              <a:t>memberikan</a:t>
            </a:r>
            <a:r>
              <a:rPr lang="en-US" sz="1800" dirty="0"/>
              <a:t> </a:t>
            </a:r>
            <a:r>
              <a:rPr lang="en-US" sz="1800" dirty="0" err="1"/>
              <a:t>pengaruh</a:t>
            </a:r>
            <a:r>
              <a:rPr lang="en-US" sz="1800" dirty="0"/>
              <a:t>, </a:t>
            </a:r>
            <a:r>
              <a:rPr lang="en-US" sz="1800" dirty="0" err="1"/>
              <a:t>rangsangan</a:t>
            </a:r>
            <a:r>
              <a:rPr lang="en-US" sz="1800" dirty="0"/>
              <a:t>/stimulus </a:t>
            </a:r>
            <a:r>
              <a:rPr lang="en-US" sz="1800" dirty="0" err="1"/>
              <a:t>kepada</a:t>
            </a:r>
            <a:r>
              <a:rPr lang="en-US" sz="1800" dirty="0"/>
              <a:t> </a:t>
            </a:r>
            <a:r>
              <a:rPr lang="en-US" sz="1800" dirty="0" err="1"/>
              <a:t>individu</a:t>
            </a:r>
            <a:r>
              <a:rPr lang="en-US" sz="1800" dirty="0"/>
              <a:t> </a:t>
            </a:r>
            <a:r>
              <a:rPr lang="en-US" sz="1800" dirty="0" err="1"/>
              <a:t>lainnya</a:t>
            </a:r>
            <a:r>
              <a:rPr lang="en-US" sz="1800" dirty="0"/>
              <a:t>, </a:t>
            </a:r>
            <a:r>
              <a:rPr lang="en-US" sz="1800" dirty="0" err="1"/>
              <a:t>dalam</a:t>
            </a:r>
            <a:r>
              <a:rPr lang="en-US" sz="1800" dirty="0"/>
              <a:t> </a:t>
            </a:r>
            <a:r>
              <a:rPr lang="en-US" sz="1800" dirty="0" err="1"/>
              <a:t>bentuk</a:t>
            </a:r>
            <a:r>
              <a:rPr lang="en-US" sz="1800" dirty="0"/>
              <a:t> </a:t>
            </a:r>
            <a:r>
              <a:rPr lang="en-US" sz="1800" dirty="0" err="1"/>
              <a:t>berjabat</a:t>
            </a:r>
            <a:r>
              <a:rPr lang="en-US" sz="1800" dirty="0"/>
              <a:t> </a:t>
            </a:r>
            <a:r>
              <a:rPr lang="en-US" sz="1800" dirty="0" err="1"/>
              <a:t>tangan</a:t>
            </a:r>
            <a:r>
              <a:rPr lang="en-US" sz="1800" dirty="0"/>
              <a:t>, </a:t>
            </a:r>
            <a:r>
              <a:rPr lang="en-US" sz="1800" dirty="0" err="1"/>
              <a:t>saling</a:t>
            </a:r>
            <a:r>
              <a:rPr lang="en-US" sz="1800" dirty="0"/>
              <a:t> </a:t>
            </a:r>
            <a:r>
              <a:rPr lang="en-US" sz="1800" dirty="0" err="1"/>
              <a:t>menegur</a:t>
            </a:r>
            <a:r>
              <a:rPr lang="en-US" sz="1800" dirty="0"/>
              <a:t>, </a:t>
            </a:r>
            <a:r>
              <a:rPr lang="en-US" sz="1800" dirty="0" err="1"/>
              <a:t>bercakap-cakap</a:t>
            </a:r>
            <a:r>
              <a:rPr lang="en-US" sz="1800" dirty="0"/>
              <a:t> </a:t>
            </a:r>
            <a:r>
              <a:rPr lang="en-US" sz="1800" dirty="0" err="1"/>
              <a:t>atau</a:t>
            </a:r>
            <a:r>
              <a:rPr lang="en-US" sz="1800" dirty="0"/>
              <a:t> </a:t>
            </a:r>
            <a:r>
              <a:rPr lang="en-US" sz="1800" dirty="0" err="1"/>
              <a:t>bahkan</a:t>
            </a:r>
            <a:r>
              <a:rPr lang="en-US" sz="1800" dirty="0"/>
              <a:t> </a:t>
            </a:r>
            <a:r>
              <a:rPr lang="en-US" sz="1800" dirty="0" err="1"/>
              <a:t>bertengkar</a:t>
            </a:r>
            <a:r>
              <a:rPr lang="en-US" sz="1800" dirty="0"/>
              <a:t>.</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b="1" dirty="0" err="1"/>
              <a:t>Interaksi</a:t>
            </a:r>
            <a:r>
              <a:rPr lang="en-US" sz="1800" b="1" dirty="0"/>
              <a:t> </a:t>
            </a:r>
            <a:r>
              <a:rPr lang="en-US" sz="1800" b="1" dirty="0" err="1"/>
              <a:t>antara</a:t>
            </a:r>
            <a:r>
              <a:rPr lang="en-US" sz="1800" b="1" dirty="0"/>
              <a:t> </a:t>
            </a:r>
            <a:r>
              <a:rPr lang="en-US" sz="1800" b="1" dirty="0" err="1"/>
              <a:t>individu</a:t>
            </a:r>
            <a:r>
              <a:rPr lang="en-US" sz="1800" b="1" dirty="0"/>
              <a:t> dan </a:t>
            </a:r>
            <a:r>
              <a:rPr lang="en-US" sz="1800" b="1" dirty="0" err="1"/>
              <a:t>kelompok</a:t>
            </a:r>
            <a:r>
              <a:rPr lang="en-US" sz="1800" dirty="0"/>
              <a:t>; </a:t>
            </a:r>
            <a:r>
              <a:rPr lang="en-US" sz="1800" dirty="0" err="1"/>
              <a:t>interaksi</a:t>
            </a:r>
            <a:r>
              <a:rPr lang="en-US" sz="1800" dirty="0"/>
              <a:t> </a:t>
            </a:r>
            <a:r>
              <a:rPr lang="en-US" sz="1800" dirty="0" err="1"/>
              <a:t>antara</a:t>
            </a:r>
            <a:r>
              <a:rPr lang="en-US" sz="1800" dirty="0"/>
              <a:t> </a:t>
            </a:r>
            <a:r>
              <a:rPr lang="en-US" sz="1800" dirty="0" err="1"/>
              <a:t>individu</a:t>
            </a:r>
            <a:r>
              <a:rPr lang="en-US" sz="1800" dirty="0"/>
              <a:t> </a:t>
            </a:r>
            <a:r>
              <a:rPr lang="en-US" sz="1800" dirty="0" err="1"/>
              <a:t>dengan</a:t>
            </a:r>
            <a:r>
              <a:rPr lang="en-US" sz="1800" dirty="0"/>
              <a:t> </a:t>
            </a:r>
            <a:r>
              <a:rPr lang="en-US" sz="1800" dirty="0" err="1"/>
              <a:t>kelompok</a:t>
            </a:r>
            <a:r>
              <a:rPr lang="en-US" sz="1800" dirty="0"/>
              <a:t>, </a:t>
            </a:r>
            <a:r>
              <a:rPr lang="en-US" sz="1800" dirty="0" err="1"/>
              <a:t>seperti</a:t>
            </a:r>
            <a:r>
              <a:rPr lang="en-US" sz="1800" dirty="0"/>
              <a:t> </a:t>
            </a:r>
            <a:r>
              <a:rPr lang="en-US" sz="1800" dirty="0" err="1"/>
              <a:t>seorang</a:t>
            </a:r>
            <a:r>
              <a:rPr lang="en-US" sz="1800" dirty="0"/>
              <a:t> </a:t>
            </a:r>
            <a:r>
              <a:rPr lang="en-US" sz="1800" dirty="0" err="1"/>
              <a:t>kepala</a:t>
            </a:r>
            <a:r>
              <a:rPr lang="en-US" sz="1800" dirty="0"/>
              <a:t> </a:t>
            </a:r>
            <a:r>
              <a:rPr lang="en-US" sz="1800" dirty="0" err="1"/>
              <a:t>desa</a:t>
            </a:r>
            <a:r>
              <a:rPr lang="en-US" sz="1800" dirty="0"/>
              <a:t> </a:t>
            </a:r>
            <a:r>
              <a:rPr lang="en-US" sz="1800" dirty="0" err="1"/>
              <a:t>sedang</a:t>
            </a:r>
            <a:r>
              <a:rPr lang="en-US" sz="1800" dirty="0"/>
              <a:t> </a:t>
            </a:r>
            <a:r>
              <a:rPr lang="en-US" sz="1800" dirty="0" err="1"/>
              <a:t>berpidato</a:t>
            </a:r>
            <a:r>
              <a:rPr lang="en-US" sz="1800" dirty="0"/>
              <a:t> di </a:t>
            </a:r>
            <a:r>
              <a:rPr lang="en-US" sz="1800" dirty="0" err="1"/>
              <a:t>depan</a:t>
            </a:r>
            <a:r>
              <a:rPr lang="en-US" sz="1800" dirty="0"/>
              <a:t> </a:t>
            </a:r>
            <a:r>
              <a:rPr lang="en-US" sz="1800" dirty="0" err="1"/>
              <a:t>warga</a:t>
            </a:r>
            <a:r>
              <a:rPr lang="en-US" sz="1800" dirty="0"/>
              <a:t> </a:t>
            </a:r>
            <a:r>
              <a:rPr lang="en-US" sz="1800" dirty="0" err="1"/>
              <a:t>masyarakatnya</a:t>
            </a:r>
            <a:r>
              <a:rPr lang="en-US" sz="1800" dirty="0"/>
              <a:t>, </a:t>
            </a:r>
            <a:r>
              <a:rPr lang="en-US" sz="1800" dirty="0" err="1"/>
              <a:t>menunjukkan</a:t>
            </a:r>
            <a:r>
              <a:rPr lang="en-US" sz="1800" dirty="0"/>
              <a:t> </a:t>
            </a:r>
            <a:r>
              <a:rPr lang="en-US" sz="1800" dirty="0" err="1"/>
              <a:t>kepentingan</a:t>
            </a:r>
            <a:r>
              <a:rPr lang="en-US" sz="1800" dirty="0"/>
              <a:t> </a:t>
            </a:r>
            <a:r>
              <a:rPr lang="en-US" sz="1800" dirty="0" err="1"/>
              <a:t>individu</a:t>
            </a:r>
            <a:r>
              <a:rPr lang="en-US" sz="1800" dirty="0"/>
              <a:t> </a:t>
            </a:r>
            <a:r>
              <a:rPr lang="en-US" sz="1800" dirty="0" err="1"/>
              <a:t>berhadapan</a:t>
            </a:r>
            <a:r>
              <a:rPr lang="en-US" sz="1800" dirty="0"/>
              <a:t> </a:t>
            </a:r>
            <a:r>
              <a:rPr lang="en-US" sz="1800" dirty="0" err="1"/>
              <a:t>dengan</a:t>
            </a:r>
            <a:r>
              <a:rPr lang="en-US" sz="1800" dirty="0"/>
              <a:t> </a:t>
            </a:r>
            <a:r>
              <a:rPr lang="en-US" sz="1800" dirty="0" err="1"/>
              <a:t>kepentingan</a:t>
            </a:r>
            <a:r>
              <a:rPr lang="en-US" sz="1800" dirty="0"/>
              <a:t> </a:t>
            </a:r>
            <a:r>
              <a:rPr lang="en-US" sz="1800" dirty="0" err="1"/>
              <a:t>kelompok</a:t>
            </a:r>
            <a:endParaRPr lang="en-US" sz="1800" dirty="0"/>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b="1" dirty="0" err="1"/>
              <a:t>Interaksi</a:t>
            </a:r>
            <a:r>
              <a:rPr lang="en-US" sz="1800" b="1" dirty="0"/>
              <a:t> </a:t>
            </a:r>
            <a:r>
              <a:rPr lang="en-US" sz="1800" b="1" dirty="0" err="1"/>
              <a:t>antara</a:t>
            </a:r>
            <a:r>
              <a:rPr lang="en-US" sz="1800" b="1" dirty="0"/>
              <a:t> </a:t>
            </a:r>
            <a:r>
              <a:rPr lang="en-US" sz="1800" b="1" dirty="0" err="1"/>
              <a:t>kelompok</a:t>
            </a:r>
            <a:r>
              <a:rPr lang="en-US" sz="1800" b="1" dirty="0"/>
              <a:t> </a:t>
            </a:r>
            <a:r>
              <a:rPr lang="en-US" sz="1800" b="1" dirty="0" err="1"/>
              <a:t>dengan</a:t>
            </a:r>
            <a:r>
              <a:rPr lang="en-US" sz="1800" b="1" dirty="0"/>
              <a:t> </a:t>
            </a:r>
            <a:r>
              <a:rPr lang="en-US" sz="1800" b="1" dirty="0" err="1"/>
              <a:t>kelompok</a:t>
            </a:r>
            <a:r>
              <a:rPr lang="en-US" sz="1800" dirty="0"/>
              <a:t>; </a:t>
            </a:r>
            <a:r>
              <a:rPr lang="en-US" sz="1800" dirty="0" err="1"/>
              <a:t>interaksi</a:t>
            </a:r>
            <a:r>
              <a:rPr lang="en-US" sz="1800" dirty="0"/>
              <a:t> </a:t>
            </a:r>
            <a:r>
              <a:rPr lang="en-US" sz="1800" dirty="0" err="1"/>
              <a:t>seperti</a:t>
            </a:r>
            <a:r>
              <a:rPr lang="en-US" sz="1800" dirty="0"/>
              <a:t> </a:t>
            </a:r>
            <a:r>
              <a:rPr lang="en-US" sz="1800" dirty="0" err="1"/>
              <a:t>ini</a:t>
            </a:r>
            <a:r>
              <a:rPr lang="en-US" sz="1800" dirty="0"/>
              <a:t> </a:t>
            </a:r>
            <a:r>
              <a:rPr lang="en-US" sz="1800" dirty="0" err="1"/>
              <a:t>berhubungan</a:t>
            </a:r>
            <a:r>
              <a:rPr lang="en-US" sz="1800" dirty="0"/>
              <a:t> </a:t>
            </a:r>
            <a:r>
              <a:rPr lang="en-US" sz="1800" dirty="0" err="1"/>
              <a:t>dengan</a:t>
            </a:r>
            <a:r>
              <a:rPr lang="en-US" sz="1800" dirty="0"/>
              <a:t> </a:t>
            </a:r>
            <a:r>
              <a:rPr lang="en-US" sz="1800" dirty="0" err="1"/>
              <a:t>kepentingan</a:t>
            </a:r>
            <a:r>
              <a:rPr lang="en-US" sz="1800" dirty="0"/>
              <a:t> </a:t>
            </a:r>
            <a:r>
              <a:rPr lang="en-US" sz="1800" dirty="0" err="1"/>
              <a:t>individu</a:t>
            </a:r>
            <a:r>
              <a:rPr lang="en-US" sz="1800" dirty="0"/>
              <a:t> </a:t>
            </a:r>
            <a:r>
              <a:rPr lang="en-US" sz="1800" dirty="0" err="1"/>
              <a:t>dalam</a:t>
            </a:r>
            <a:r>
              <a:rPr lang="en-US" sz="1800" dirty="0"/>
              <a:t> </a:t>
            </a:r>
            <a:r>
              <a:rPr lang="en-US" sz="1800" dirty="0" err="1"/>
              <a:t>kelompok</a:t>
            </a:r>
            <a:r>
              <a:rPr lang="en-US" sz="1800" dirty="0"/>
              <a:t> lain, </a:t>
            </a:r>
            <a:r>
              <a:rPr lang="en-US" sz="1800" dirty="0" err="1"/>
              <a:t>contohnya</a:t>
            </a:r>
            <a:r>
              <a:rPr lang="en-US" sz="1800" dirty="0"/>
              <a:t> : </a:t>
            </a:r>
            <a:r>
              <a:rPr lang="en-US" sz="1800" dirty="0" err="1"/>
              <a:t>komunikasi</a:t>
            </a:r>
            <a:r>
              <a:rPr lang="en-US" sz="1800" dirty="0"/>
              <a:t> </a:t>
            </a:r>
            <a:r>
              <a:rPr lang="en-US" sz="1800" dirty="0" err="1"/>
              <a:t>antar</a:t>
            </a:r>
            <a:r>
              <a:rPr lang="en-US" sz="1800" dirty="0"/>
              <a:t> </a:t>
            </a:r>
            <a:r>
              <a:rPr lang="en-US" sz="1800" dirty="0" err="1"/>
              <a:t>partai</a:t>
            </a:r>
            <a:r>
              <a:rPr lang="en-US" sz="1800" dirty="0"/>
              <a:t> </a:t>
            </a:r>
            <a:r>
              <a:rPr lang="en-US" sz="1800" dirty="0" err="1"/>
              <a:t>politik</a:t>
            </a:r>
            <a:r>
              <a:rPr lang="en-US" sz="1800" dirty="0"/>
              <a:t> </a:t>
            </a:r>
            <a:r>
              <a:rPr lang="en-US" sz="1800" dirty="0" err="1"/>
              <a:t>dengan</a:t>
            </a:r>
            <a:r>
              <a:rPr lang="en-US" sz="1800" dirty="0"/>
              <a:t> </a:t>
            </a:r>
            <a:r>
              <a:rPr lang="en-US" sz="1800" dirty="0" err="1"/>
              <a:t>partai</a:t>
            </a:r>
            <a:r>
              <a:rPr lang="en-US" sz="1800" dirty="0"/>
              <a:t> </a:t>
            </a:r>
            <a:r>
              <a:rPr lang="en-US" sz="1800" dirty="0" err="1"/>
              <a:t>politik</a:t>
            </a:r>
            <a:r>
              <a:rPr lang="en-US" sz="1800" dirty="0"/>
              <a:t> </a:t>
            </a:r>
            <a:r>
              <a:rPr lang="en-US" sz="1800" dirty="0" err="1"/>
              <a:t>lainnya</a:t>
            </a:r>
            <a:endParaRPr lang="id-ID" sz="1800" dirty="0"/>
          </a:p>
        </p:txBody>
      </p:sp>
      <p:sp>
        <p:nvSpPr>
          <p:cNvPr id="5" name="TextBox 4">
            <a:extLst>
              <a:ext uri="{FF2B5EF4-FFF2-40B4-BE49-F238E27FC236}">
                <a16:creationId xmlns:a16="http://schemas.microsoft.com/office/drawing/2014/main" id="{82F5445C-F251-3F59-3F8A-68317F28B251}"/>
              </a:ext>
            </a:extLst>
          </p:cNvPr>
          <p:cNvSpPr txBox="1"/>
          <p:nvPr/>
        </p:nvSpPr>
        <p:spPr>
          <a:xfrm>
            <a:off x="1400053" y="327614"/>
            <a:ext cx="6876636" cy="400110"/>
          </a:xfrm>
          <a:prstGeom prst="rect">
            <a:avLst/>
          </a:prstGeom>
          <a:noFill/>
        </p:spPr>
        <p:txBody>
          <a:bodyPr wrap="square" rtlCol="0">
            <a:spAutoFit/>
          </a:bodyPr>
          <a:lstStyle/>
          <a:p>
            <a:pPr algn="ctr"/>
            <a:r>
              <a:rPr lang="en-US" sz="2000" b="1" dirty="0" err="1"/>
              <a:t>Bentuk</a:t>
            </a:r>
            <a:r>
              <a:rPr lang="en-US" sz="2000" b="1" dirty="0"/>
              <a:t> </a:t>
            </a:r>
            <a:r>
              <a:rPr lang="en-US" sz="2000" b="1" dirty="0" err="1"/>
              <a:t>Interaksi</a:t>
            </a:r>
            <a:r>
              <a:rPr lang="en-US" sz="2000" b="1" dirty="0"/>
              <a:t> </a:t>
            </a:r>
            <a:r>
              <a:rPr lang="en-US" sz="2000" b="1" dirty="0" err="1"/>
              <a:t>Menurut</a:t>
            </a:r>
            <a:r>
              <a:rPr lang="en-US" sz="2000" b="1" dirty="0"/>
              <a:t> </a:t>
            </a:r>
            <a:r>
              <a:rPr lang="en-US" sz="2000" b="1" dirty="0" err="1"/>
              <a:t>Jumlah</a:t>
            </a:r>
            <a:r>
              <a:rPr lang="en-US" sz="2000" b="1" dirty="0"/>
              <a:t> </a:t>
            </a:r>
            <a:r>
              <a:rPr lang="en-US" sz="2000" b="1" dirty="0" err="1"/>
              <a:t>Pelakunya</a:t>
            </a:r>
            <a:endParaRPr lang="id-ID" sz="2000" b="1" dirty="0"/>
          </a:p>
        </p:txBody>
      </p:sp>
      <p:pic>
        <p:nvPicPr>
          <p:cNvPr id="6" name="Picture 5">
            <a:extLst>
              <a:ext uri="{FF2B5EF4-FFF2-40B4-BE49-F238E27FC236}">
                <a16:creationId xmlns:a16="http://schemas.microsoft.com/office/drawing/2014/main" id="{BEDFDB79-5B63-89FA-FE91-1A37E1711703}"/>
              </a:ext>
            </a:extLst>
          </p:cNvPr>
          <p:cNvPicPr>
            <a:picLocks noChangeAspect="1"/>
          </p:cNvPicPr>
          <p:nvPr/>
        </p:nvPicPr>
        <p:blipFill>
          <a:blip r:embed="rId2"/>
          <a:stretch>
            <a:fillRect/>
          </a:stretch>
        </p:blipFill>
        <p:spPr>
          <a:xfrm>
            <a:off x="188233" y="3962372"/>
            <a:ext cx="987638" cy="853514"/>
          </a:xfrm>
          <a:prstGeom prst="rect">
            <a:avLst/>
          </a:prstGeom>
        </p:spPr>
      </p:pic>
      <p:pic>
        <p:nvPicPr>
          <p:cNvPr id="7" name="Picture 6">
            <a:extLst>
              <a:ext uri="{FF2B5EF4-FFF2-40B4-BE49-F238E27FC236}">
                <a16:creationId xmlns:a16="http://schemas.microsoft.com/office/drawing/2014/main" id="{62FD8D0D-D726-BEAC-9CA4-EDD94E413DC6}"/>
              </a:ext>
            </a:extLst>
          </p:cNvPr>
          <p:cNvPicPr>
            <a:picLocks noChangeAspect="1"/>
          </p:cNvPicPr>
          <p:nvPr/>
        </p:nvPicPr>
        <p:blipFill>
          <a:blip r:embed="rId3"/>
          <a:stretch>
            <a:fillRect/>
          </a:stretch>
        </p:blipFill>
        <p:spPr>
          <a:xfrm>
            <a:off x="255295" y="3108858"/>
            <a:ext cx="853514" cy="853514"/>
          </a:xfrm>
          <a:prstGeom prst="rect">
            <a:avLst/>
          </a:prstGeom>
        </p:spPr>
      </p:pic>
    </p:spTree>
    <p:extLst>
      <p:ext uri="{BB962C8B-B14F-4D97-AF65-F5344CB8AC3E}">
        <p14:creationId xmlns:p14="http://schemas.microsoft.com/office/powerpoint/2010/main" val="2008175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A4766E-DCC0-A4B6-E56F-592DD155539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
        <p:nvSpPr>
          <p:cNvPr id="3" name="Slide Number Placeholder 1">
            <a:extLst>
              <a:ext uri="{FF2B5EF4-FFF2-40B4-BE49-F238E27FC236}">
                <a16:creationId xmlns:a16="http://schemas.microsoft.com/office/drawing/2014/main" id="{10D0ED23-95EC-B8F1-92D8-09882E5613AD}"/>
              </a:ext>
            </a:extLst>
          </p:cNvPr>
          <p:cNvSpPr txBox="1">
            <a:spLocks/>
          </p:cNvSpPr>
          <p:nvPr/>
        </p:nvSpPr>
        <p:spPr>
          <a:xfrm>
            <a:off x="8480584" y="4749851"/>
            <a:ext cx="548700" cy="3936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300" b="0" i="0" u="none" strike="noStrike" cap="none">
                <a:solidFill>
                  <a:schemeClr val="dk1"/>
                </a:solidFill>
                <a:latin typeface="Barlow"/>
                <a:ea typeface="Barlow"/>
                <a:cs typeface="Barlow"/>
                <a:sym typeface="Barlow"/>
              </a:defRPr>
            </a:lvl1pPr>
            <a:lvl2pPr marR="0" lvl="1" algn="r" rtl="0">
              <a:lnSpc>
                <a:spcPct val="100000"/>
              </a:lnSpc>
              <a:spcBef>
                <a:spcPts val="0"/>
              </a:spcBef>
              <a:spcAft>
                <a:spcPts val="0"/>
              </a:spcAft>
              <a:buClr>
                <a:srgbClr val="000000"/>
              </a:buClr>
              <a:buFont typeface="Arial"/>
              <a:buNone/>
              <a:defRPr sz="1300" b="0" i="0" u="none" strike="noStrike" cap="none">
                <a:solidFill>
                  <a:schemeClr val="dk1"/>
                </a:solidFill>
                <a:latin typeface="Barlow"/>
                <a:ea typeface="Barlow"/>
                <a:cs typeface="Barlow"/>
                <a:sym typeface="Barlow"/>
              </a:defRPr>
            </a:lvl2pPr>
            <a:lvl3pPr marR="0" lvl="2" algn="r" rtl="0">
              <a:lnSpc>
                <a:spcPct val="100000"/>
              </a:lnSpc>
              <a:spcBef>
                <a:spcPts val="0"/>
              </a:spcBef>
              <a:spcAft>
                <a:spcPts val="0"/>
              </a:spcAft>
              <a:buClr>
                <a:srgbClr val="000000"/>
              </a:buClr>
              <a:buFont typeface="Arial"/>
              <a:buNone/>
              <a:defRPr sz="1300" b="0" i="0" u="none" strike="noStrike" cap="none">
                <a:solidFill>
                  <a:schemeClr val="dk1"/>
                </a:solidFill>
                <a:latin typeface="Barlow"/>
                <a:ea typeface="Barlow"/>
                <a:cs typeface="Barlow"/>
                <a:sym typeface="Barlow"/>
              </a:defRPr>
            </a:lvl3pPr>
            <a:lvl4pPr marR="0" lvl="3" algn="r" rtl="0">
              <a:lnSpc>
                <a:spcPct val="100000"/>
              </a:lnSpc>
              <a:spcBef>
                <a:spcPts val="0"/>
              </a:spcBef>
              <a:spcAft>
                <a:spcPts val="0"/>
              </a:spcAft>
              <a:buClr>
                <a:srgbClr val="000000"/>
              </a:buClr>
              <a:buFont typeface="Arial"/>
              <a:buNone/>
              <a:defRPr sz="1300" b="0" i="0" u="none" strike="noStrike" cap="none">
                <a:solidFill>
                  <a:schemeClr val="dk1"/>
                </a:solidFill>
                <a:latin typeface="Barlow"/>
                <a:ea typeface="Barlow"/>
                <a:cs typeface="Barlow"/>
                <a:sym typeface="Barlow"/>
              </a:defRPr>
            </a:lvl4pPr>
            <a:lvl5pPr marR="0" lvl="4" algn="r" rtl="0">
              <a:lnSpc>
                <a:spcPct val="100000"/>
              </a:lnSpc>
              <a:spcBef>
                <a:spcPts val="0"/>
              </a:spcBef>
              <a:spcAft>
                <a:spcPts val="0"/>
              </a:spcAft>
              <a:buClr>
                <a:srgbClr val="000000"/>
              </a:buClr>
              <a:buFont typeface="Arial"/>
              <a:buNone/>
              <a:defRPr sz="1300" b="0" i="0" u="none" strike="noStrike" cap="none">
                <a:solidFill>
                  <a:schemeClr val="dk1"/>
                </a:solidFill>
                <a:latin typeface="Barlow"/>
                <a:ea typeface="Barlow"/>
                <a:cs typeface="Barlow"/>
                <a:sym typeface="Barlow"/>
              </a:defRPr>
            </a:lvl5pPr>
            <a:lvl6pPr marR="0" lvl="5" algn="r" rtl="0">
              <a:lnSpc>
                <a:spcPct val="100000"/>
              </a:lnSpc>
              <a:spcBef>
                <a:spcPts val="0"/>
              </a:spcBef>
              <a:spcAft>
                <a:spcPts val="0"/>
              </a:spcAft>
              <a:buClr>
                <a:srgbClr val="000000"/>
              </a:buClr>
              <a:buFont typeface="Arial"/>
              <a:buNone/>
              <a:defRPr sz="1300" b="0" i="0" u="none" strike="noStrike" cap="none">
                <a:solidFill>
                  <a:schemeClr val="dk1"/>
                </a:solidFill>
                <a:latin typeface="Barlow"/>
                <a:ea typeface="Barlow"/>
                <a:cs typeface="Barlow"/>
                <a:sym typeface="Barlow"/>
              </a:defRPr>
            </a:lvl6pPr>
            <a:lvl7pPr marR="0" lvl="6" algn="r" rtl="0">
              <a:lnSpc>
                <a:spcPct val="100000"/>
              </a:lnSpc>
              <a:spcBef>
                <a:spcPts val="0"/>
              </a:spcBef>
              <a:spcAft>
                <a:spcPts val="0"/>
              </a:spcAft>
              <a:buClr>
                <a:srgbClr val="000000"/>
              </a:buClr>
              <a:buFont typeface="Arial"/>
              <a:buNone/>
              <a:defRPr sz="1300" b="0" i="0" u="none" strike="noStrike" cap="none">
                <a:solidFill>
                  <a:schemeClr val="dk1"/>
                </a:solidFill>
                <a:latin typeface="Barlow"/>
                <a:ea typeface="Barlow"/>
                <a:cs typeface="Barlow"/>
                <a:sym typeface="Barlow"/>
              </a:defRPr>
            </a:lvl7pPr>
            <a:lvl8pPr marR="0" lvl="7" algn="r" rtl="0">
              <a:lnSpc>
                <a:spcPct val="100000"/>
              </a:lnSpc>
              <a:spcBef>
                <a:spcPts val="0"/>
              </a:spcBef>
              <a:spcAft>
                <a:spcPts val="0"/>
              </a:spcAft>
              <a:buClr>
                <a:srgbClr val="000000"/>
              </a:buClr>
              <a:buFont typeface="Arial"/>
              <a:buNone/>
              <a:defRPr sz="1300" b="0" i="0" u="none" strike="noStrike" cap="none">
                <a:solidFill>
                  <a:schemeClr val="dk1"/>
                </a:solidFill>
                <a:latin typeface="Barlow"/>
                <a:ea typeface="Barlow"/>
                <a:cs typeface="Barlow"/>
                <a:sym typeface="Barlow"/>
              </a:defRPr>
            </a:lvl8pPr>
            <a:lvl9pPr marR="0" lvl="8" algn="r" rtl="0">
              <a:lnSpc>
                <a:spcPct val="100000"/>
              </a:lnSpc>
              <a:spcBef>
                <a:spcPts val="0"/>
              </a:spcBef>
              <a:spcAft>
                <a:spcPts val="0"/>
              </a:spcAft>
              <a:buClr>
                <a:srgbClr val="000000"/>
              </a:buClr>
              <a:buFont typeface="Arial"/>
              <a:buNone/>
              <a:defRPr sz="1300" b="0" i="0" u="none" strike="noStrike" cap="none">
                <a:solidFill>
                  <a:schemeClr val="dk1"/>
                </a:solidFill>
                <a:latin typeface="Barlow"/>
                <a:ea typeface="Barlow"/>
                <a:cs typeface="Barlow"/>
                <a:sym typeface="Barlow"/>
              </a:defRPr>
            </a:lvl9pPr>
          </a:lstStyle>
          <a:p>
            <a:fld id="{00000000-1234-1234-1234-123412341234}" type="slidenum">
              <a:rPr lang="en" smtClean="0"/>
              <a:pPr/>
              <a:t>16</a:t>
            </a:fld>
            <a:endParaRPr lang="en"/>
          </a:p>
        </p:txBody>
      </p:sp>
      <p:sp>
        <p:nvSpPr>
          <p:cNvPr id="4" name="TextBox 3">
            <a:extLst>
              <a:ext uri="{FF2B5EF4-FFF2-40B4-BE49-F238E27FC236}">
                <a16:creationId xmlns:a16="http://schemas.microsoft.com/office/drawing/2014/main" id="{77A7B065-F04F-3D2C-2178-C086B5D55468}"/>
              </a:ext>
            </a:extLst>
          </p:cNvPr>
          <p:cNvSpPr txBox="1"/>
          <p:nvPr/>
        </p:nvSpPr>
        <p:spPr>
          <a:xfrm>
            <a:off x="613612" y="668557"/>
            <a:ext cx="7593503" cy="427809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buFont typeface="Arial" panose="020B0604020202020204" pitchFamily="34" charset="0"/>
              <a:buChar char="•"/>
            </a:pPr>
            <a:r>
              <a:rPr lang="en-US" sz="1600" b="1" dirty="0" err="1"/>
              <a:t>Imitasi</a:t>
            </a:r>
            <a:r>
              <a:rPr lang="en-US" sz="1600" dirty="0"/>
              <a:t> (</a:t>
            </a:r>
            <a:r>
              <a:rPr lang="en-US" sz="1600" dirty="0" err="1"/>
              <a:t>peniruan</a:t>
            </a:r>
            <a:r>
              <a:rPr lang="en-US" sz="1600" dirty="0"/>
              <a:t>) : </a:t>
            </a:r>
            <a:r>
              <a:rPr lang="en-US" sz="1600" dirty="0" err="1"/>
              <a:t>pembentukan</a:t>
            </a:r>
            <a:r>
              <a:rPr lang="en-US" sz="1600" dirty="0"/>
              <a:t> </a:t>
            </a:r>
            <a:r>
              <a:rPr lang="en-US" sz="1600" dirty="0" err="1"/>
              <a:t>nilai</a:t>
            </a:r>
            <a:r>
              <a:rPr lang="en-US" sz="1600" dirty="0"/>
              <a:t> </a:t>
            </a:r>
            <a:r>
              <a:rPr lang="en-US" sz="1600" dirty="0" err="1"/>
              <a:t>melalui</a:t>
            </a:r>
            <a:r>
              <a:rPr lang="en-US" sz="1600" dirty="0"/>
              <a:t> </a:t>
            </a:r>
            <a:r>
              <a:rPr lang="en-US" sz="1600" dirty="0" err="1"/>
              <a:t>peniruan</a:t>
            </a:r>
            <a:r>
              <a:rPr lang="en-US" sz="1600" dirty="0"/>
              <a:t> </a:t>
            </a:r>
            <a:r>
              <a:rPr lang="en-US" sz="1600" dirty="0" err="1"/>
              <a:t>cara-cara</a:t>
            </a:r>
            <a:r>
              <a:rPr lang="en-US" sz="1600" dirty="0"/>
              <a:t> orang lain. </a:t>
            </a:r>
            <a:r>
              <a:rPr lang="en-US" sz="1600" dirty="0" err="1"/>
              <a:t>Contoh</a:t>
            </a:r>
            <a:r>
              <a:rPr lang="en-US" sz="1600" dirty="0"/>
              <a:t> : </a:t>
            </a:r>
            <a:r>
              <a:rPr lang="en-US" sz="1600" dirty="0" err="1"/>
              <a:t>seorang</a:t>
            </a:r>
            <a:r>
              <a:rPr lang="en-US" sz="1600" dirty="0"/>
              <a:t> </a:t>
            </a:r>
            <a:r>
              <a:rPr lang="en-US" sz="1600" dirty="0" err="1"/>
              <a:t>anak</a:t>
            </a:r>
            <a:r>
              <a:rPr lang="en-US" sz="1600" dirty="0"/>
              <a:t> yang </a:t>
            </a:r>
            <a:r>
              <a:rPr lang="en-US" sz="1600" dirty="0" err="1"/>
              <a:t>meniru</a:t>
            </a:r>
            <a:r>
              <a:rPr lang="en-US" sz="1600" dirty="0"/>
              <a:t> </a:t>
            </a:r>
            <a:r>
              <a:rPr lang="en-US" sz="1600" dirty="0" err="1"/>
              <a:t>kebiasaan</a:t>
            </a:r>
            <a:r>
              <a:rPr lang="en-US" sz="1600" dirty="0"/>
              <a:t> orang </a:t>
            </a:r>
            <a:r>
              <a:rPr lang="en-US" sz="1600" dirty="0" err="1"/>
              <a:t>tuanya</a:t>
            </a:r>
            <a:endParaRPr lang="en-US" sz="1600" dirty="0"/>
          </a:p>
          <a:p>
            <a:pPr marL="285750" indent="-285750">
              <a:buFont typeface="Arial" panose="020B0604020202020204" pitchFamily="34" charset="0"/>
              <a:buChar char="•"/>
            </a:pPr>
            <a:r>
              <a:rPr lang="en-US" sz="1600" b="1" dirty="0" err="1"/>
              <a:t>Identifikasi</a:t>
            </a:r>
            <a:r>
              <a:rPr lang="en-US" sz="1600" b="1" dirty="0"/>
              <a:t> </a:t>
            </a:r>
            <a:r>
              <a:rPr lang="en-US" sz="1600" dirty="0"/>
              <a:t>: </a:t>
            </a:r>
            <a:r>
              <a:rPr lang="en-US" sz="1600" dirty="0" err="1"/>
              <a:t>menirukan</a:t>
            </a:r>
            <a:r>
              <a:rPr lang="en-US" sz="1600" dirty="0"/>
              <a:t> </a:t>
            </a:r>
            <a:r>
              <a:rPr lang="en-US" sz="1600" dirty="0" err="1"/>
              <a:t>dirinya</a:t>
            </a:r>
            <a:r>
              <a:rPr lang="en-US" sz="1600" dirty="0"/>
              <a:t> </a:t>
            </a:r>
            <a:r>
              <a:rPr lang="en-US" sz="1600" dirty="0" err="1"/>
              <a:t>menjadi</a:t>
            </a:r>
            <a:r>
              <a:rPr lang="en-US" sz="1600" dirty="0"/>
              <a:t> </a:t>
            </a:r>
            <a:r>
              <a:rPr lang="en-US" sz="1600" dirty="0" err="1"/>
              <a:t>sama</a:t>
            </a:r>
            <a:r>
              <a:rPr lang="en-US" sz="1600" dirty="0"/>
              <a:t> </a:t>
            </a:r>
            <a:r>
              <a:rPr lang="en-US" sz="1600" dirty="0" err="1"/>
              <a:t>dengan</a:t>
            </a:r>
            <a:r>
              <a:rPr lang="en-US" sz="1600" dirty="0"/>
              <a:t> orang yang </a:t>
            </a:r>
            <a:r>
              <a:rPr lang="en-US" sz="1600" dirty="0" err="1"/>
              <a:t>ditirunya</a:t>
            </a:r>
            <a:r>
              <a:rPr lang="en-US" sz="1600" dirty="0"/>
              <a:t>. </a:t>
            </a:r>
            <a:r>
              <a:rPr lang="en-US" sz="1600" dirty="0" err="1"/>
              <a:t>Contoh</a:t>
            </a:r>
            <a:r>
              <a:rPr lang="en-US" sz="1600" dirty="0"/>
              <a:t> : </a:t>
            </a:r>
            <a:r>
              <a:rPr lang="en-US" sz="1600" dirty="0" err="1"/>
              <a:t>seorang</a:t>
            </a:r>
            <a:r>
              <a:rPr lang="en-US" sz="1600" dirty="0"/>
              <a:t> </a:t>
            </a:r>
            <a:r>
              <a:rPr lang="en-US" sz="1600" dirty="0" err="1"/>
              <a:t>anak</a:t>
            </a:r>
            <a:r>
              <a:rPr lang="en-US" sz="1600" dirty="0"/>
              <a:t> </a:t>
            </a:r>
            <a:r>
              <a:rPr lang="en-US" sz="1600" dirty="0" err="1"/>
              <a:t>laki-laki</a:t>
            </a:r>
            <a:r>
              <a:rPr lang="en-US" sz="1600" dirty="0"/>
              <a:t> yang </a:t>
            </a:r>
            <a:r>
              <a:rPr lang="en-US" sz="1600" dirty="0" err="1"/>
              <a:t>mengidentifikasikan</a:t>
            </a:r>
            <a:r>
              <a:rPr lang="en-US" sz="1600" dirty="0"/>
              <a:t> </a:t>
            </a:r>
            <a:r>
              <a:rPr lang="en-US" sz="1600" dirty="0" err="1"/>
              <a:t>dirinya</a:t>
            </a:r>
            <a:r>
              <a:rPr lang="en-US" sz="1600" dirty="0"/>
              <a:t> </a:t>
            </a:r>
            <a:r>
              <a:rPr lang="en-US" sz="1600" dirty="0" err="1"/>
              <a:t>menjadi</a:t>
            </a:r>
            <a:r>
              <a:rPr lang="en-US" sz="1600" dirty="0"/>
              <a:t> </a:t>
            </a:r>
            <a:r>
              <a:rPr lang="en-US" sz="1600" dirty="0" err="1"/>
              <a:t>sama</a:t>
            </a:r>
            <a:r>
              <a:rPr lang="en-US" sz="1600" dirty="0"/>
              <a:t> </a:t>
            </a:r>
            <a:r>
              <a:rPr lang="en-US" sz="1600" dirty="0" err="1"/>
              <a:t>dengan</a:t>
            </a:r>
            <a:r>
              <a:rPr lang="en-US" sz="1600" dirty="0"/>
              <a:t> </a:t>
            </a:r>
            <a:r>
              <a:rPr lang="en-US" sz="1600" dirty="0" err="1"/>
              <a:t>ayahnya</a:t>
            </a:r>
            <a:r>
              <a:rPr lang="en-US" sz="1600" dirty="0"/>
              <a:t>.</a:t>
            </a:r>
          </a:p>
          <a:p>
            <a:pPr marL="285750" indent="-285750">
              <a:buFont typeface="Arial" panose="020B0604020202020204" pitchFamily="34" charset="0"/>
              <a:buChar char="•"/>
            </a:pPr>
            <a:r>
              <a:rPr lang="en-US" sz="1600" b="1" dirty="0" err="1"/>
              <a:t>Sugesti</a:t>
            </a:r>
            <a:r>
              <a:rPr lang="en-US" sz="1600" dirty="0"/>
              <a:t>: </a:t>
            </a:r>
            <a:r>
              <a:rPr lang="en-US" sz="1600" dirty="0" err="1"/>
              <a:t>dapat</a:t>
            </a:r>
            <a:r>
              <a:rPr lang="en-US" sz="1600" dirty="0"/>
              <a:t> </a:t>
            </a:r>
            <a:r>
              <a:rPr lang="en-US" sz="1600" dirty="0" err="1"/>
              <a:t>diberikan</a:t>
            </a:r>
            <a:r>
              <a:rPr lang="en-US" sz="1600" dirty="0"/>
              <a:t> </a:t>
            </a:r>
            <a:r>
              <a:rPr lang="en-US" sz="1600" dirty="0" err="1"/>
              <a:t>dari</a:t>
            </a:r>
            <a:r>
              <a:rPr lang="en-US" sz="1600" dirty="0"/>
              <a:t> </a:t>
            </a:r>
            <a:r>
              <a:rPr lang="en-US" sz="1600" dirty="0" err="1"/>
              <a:t>seorang</a:t>
            </a:r>
            <a:r>
              <a:rPr lang="en-US" sz="1600" dirty="0"/>
              <a:t> </a:t>
            </a:r>
            <a:r>
              <a:rPr lang="en-US" sz="1600" dirty="0" err="1"/>
              <a:t>individu</a:t>
            </a:r>
            <a:r>
              <a:rPr lang="en-US" sz="1600" dirty="0"/>
              <a:t> </a:t>
            </a:r>
            <a:r>
              <a:rPr lang="en-US" sz="1600" dirty="0" err="1"/>
              <a:t>kepada</a:t>
            </a:r>
            <a:r>
              <a:rPr lang="en-US" sz="1600" dirty="0"/>
              <a:t> </a:t>
            </a:r>
            <a:r>
              <a:rPr lang="en-US" sz="1600" dirty="0" err="1"/>
              <a:t>kelompok</a:t>
            </a:r>
            <a:r>
              <a:rPr lang="en-US" sz="1600" dirty="0"/>
              <a:t>, </a:t>
            </a:r>
            <a:r>
              <a:rPr lang="en-US" sz="1600" dirty="0" err="1"/>
              <a:t>kelompok</a:t>
            </a:r>
            <a:r>
              <a:rPr lang="en-US" sz="1600" dirty="0"/>
              <a:t> </a:t>
            </a:r>
            <a:r>
              <a:rPr lang="en-US" sz="1600" dirty="0" err="1"/>
              <a:t>kepada</a:t>
            </a:r>
            <a:r>
              <a:rPr lang="en-US" sz="1600" dirty="0"/>
              <a:t> </a:t>
            </a:r>
            <a:r>
              <a:rPr lang="en-US" sz="1600" dirty="0" err="1"/>
              <a:t>seorang</a:t>
            </a:r>
            <a:r>
              <a:rPr lang="en-US" sz="1600" dirty="0"/>
              <a:t> </a:t>
            </a:r>
            <a:r>
              <a:rPr lang="en-US" sz="1600" dirty="0" err="1"/>
              <a:t>individu</a:t>
            </a:r>
            <a:r>
              <a:rPr lang="en-US" sz="1600" dirty="0"/>
              <a:t>. </a:t>
            </a:r>
            <a:r>
              <a:rPr lang="en-US" sz="1600" dirty="0" err="1"/>
              <a:t>Contoh</a:t>
            </a:r>
            <a:r>
              <a:rPr lang="en-US" sz="1600" dirty="0"/>
              <a:t> </a:t>
            </a:r>
            <a:r>
              <a:rPr lang="en-US" sz="1600" dirty="0" err="1"/>
              <a:t>seorang</a:t>
            </a:r>
            <a:r>
              <a:rPr lang="en-US" sz="1600" dirty="0"/>
              <a:t> </a:t>
            </a:r>
            <a:r>
              <a:rPr lang="en-US" sz="1600" dirty="0" err="1"/>
              <a:t>remaja</a:t>
            </a:r>
            <a:r>
              <a:rPr lang="en-US" sz="1600" dirty="0"/>
              <a:t> </a:t>
            </a:r>
            <a:r>
              <a:rPr lang="en-US" sz="1600" dirty="0" err="1"/>
              <a:t>putus</a:t>
            </a:r>
            <a:r>
              <a:rPr lang="en-US" sz="1600" dirty="0"/>
              <a:t> </a:t>
            </a:r>
            <a:r>
              <a:rPr lang="en-US" sz="1600" dirty="0" err="1"/>
              <a:t>sekolah</a:t>
            </a:r>
            <a:r>
              <a:rPr lang="en-US" sz="1600" dirty="0"/>
              <a:t> yang </a:t>
            </a:r>
            <a:r>
              <a:rPr lang="en-US" sz="1600" dirty="0" err="1"/>
              <a:t>dengan</a:t>
            </a:r>
            <a:r>
              <a:rPr lang="en-US" sz="1600" dirty="0"/>
              <a:t> </a:t>
            </a:r>
            <a:r>
              <a:rPr lang="en-US" sz="1600" dirty="0" err="1"/>
              <a:t>mudah</a:t>
            </a:r>
            <a:r>
              <a:rPr lang="en-US" sz="1600" dirty="0"/>
              <a:t> </a:t>
            </a:r>
            <a:r>
              <a:rPr lang="en-US" sz="1600" dirty="0" err="1"/>
              <a:t>melibatkan</a:t>
            </a:r>
            <a:r>
              <a:rPr lang="en-US" sz="1600" dirty="0"/>
              <a:t> </a:t>
            </a:r>
            <a:r>
              <a:rPr lang="en-US" sz="1600" dirty="0" err="1"/>
              <a:t>dirinya</a:t>
            </a:r>
            <a:r>
              <a:rPr lang="en-US" sz="1600" dirty="0"/>
              <a:t> </a:t>
            </a:r>
            <a:r>
              <a:rPr lang="en-US" sz="1600" dirty="0" err="1"/>
              <a:t>dalam</a:t>
            </a:r>
            <a:r>
              <a:rPr lang="en-US" sz="1600" dirty="0"/>
              <a:t> “</a:t>
            </a:r>
            <a:r>
              <a:rPr lang="en-US" sz="1600" dirty="0" err="1"/>
              <a:t>kenakalan</a:t>
            </a:r>
            <a:r>
              <a:rPr lang="en-US" sz="1600" dirty="0"/>
              <a:t> </a:t>
            </a:r>
            <a:r>
              <a:rPr lang="en-US" sz="1600" dirty="0" err="1"/>
              <a:t>remaja</a:t>
            </a:r>
            <a:r>
              <a:rPr lang="en-US" sz="1600" dirty="0"/>
              <a:t>”</a:t>
            </a:r>
          </a:p>
          <a:p>
            <a:pPr marL="285750" indent="-285750">
              <a:buFont typeface="Arial" panose="020B0604020202020204" pitchFamily="34" charset="0"/>
              <a:buChar char="•"/>
            </a:pPr>
            <a:r>
              <a:rPr lang="en-US" sz="1600" b="1" dirty="0" err="1"/>
              <a:t>Motivasi</a:t>
            </a:r>
            <a:r>
              <a:rPr lang="en-US" sz="1600" dirty="0"/>
              <a:t> : </a:t>
            </a:r>
            <a:r>
              <a:rPr lang="en-US" sz="1600" dirty="0" err="1"/>
              <a:t>diberikan</a:t>
            </a:r>
            <a:r>
              <a:rPr lang="en-US" sz="1600" dirty="0"/>
              <a:t> </a:t>
            </a:r>
            <a:r>
              <a:rPr lang="en-US" sz="1600" dirty="0" err="1"/>
              <a:t>dari</a:t>
            </a:r>
            <a:r>
              <a:rPr lang="en-US" sz="1600" dirty="0"/>
              <a:t> </a:t>
            </a:r>
            <a:r>
              <a:rPr lang="en-US" sz="1600" dirty="0" err="1"/>
              <a:t>individu</a:t>
            </a:r>
            <a:r>
              <a:rPr lang="en-US" sz="1600" dirty="0"/>
              <a:t> </a:t>
            </a:r>
            <a:r>
              <a:rPr lang="en-US" sz="1600" dirty="0" err="1"/>
              <a:t>kepada</a:t>
            </a:r>
            <a:r>
              <a:rPr lang="en-US" sz="1600" dirty="0"/>
              <a:t> </a:t>
            </a:r>
            <a:r>
              <a:rPr lang="en-US" sz="1600" dirty="0" err="1"/>
              <a:t>kelompok</a:t>
            </a:r>
            <a:r>
              <a:rPr lang="en-US" sz="1600" dirty="0"/>
              <a:t>. </a:t>
            </a:r>
            <a:r>
              <a:rPr lang="en-US" sz="1600" dirty="0" err="1"/>
              <a:t>Contoh</a:t>
            </a:r>
            <a:r>
              <a:rPr lang="en-US" sz="1600" dirty="0"/>
              <a:t>: </a:t>
            </a:r>
            <a:r>
              <a:rPr lang="en-US" sz="1600" dirty="0" err="1"/>
              <a:t>pemberian</a:t>
            </a:r>
            <a:r>
              <a:rPr lang="en-US" sz="1600" dirty="0"/>
              <a:t> </a:t>
            </a:r>
            <a:r>
              <a:rPr lang="en-US" sz="1600" dirty="0" err="1"/>
              <a:t>latihan</a:t>
            </a:r>
            <a:r>
              <a:rPr lang="en-US" sz="1600" dirty="0"/>
              <a:t> </a:t>
            </a:r>
            <a:r>
              <a:rPr lang="en-US" sz="1600" dirty="0" err="1"/>
              <a:t>tambahan</a:t>
            </a:r>
            <a:r>
              <a:rPr lang="en-US" sz="1600" dirty="0"/>
              <a:t> oleh </a:t>
            </a:r>
            <a:r>
              <a:rPr lang="en-US" sz="1600" dirty="0" err="1"/>
              <a:t>pelatih</a:t>
            </a:r>
            <a:r>
              <a:rPr lang="en-US" sz="1600" dirty="0"/>
              <a:t> </a:t>
            </a:r>
            <a:r>
              <a:rPr lang="en-US" sz="1600" dirty="0" err="1"/>
              <a:t>sebagai</a:t>
            </a:r>
            <a:r>
              <a:rPr lang="en-US" sz="1600" dirty="0"/>
              <a:t> </a:t>
            </a:r>
            <a:r>
              <a:rPr lang="en-US" sz="1600" dirty="0" err="1"/>
              <a:t>bentuk</a:t>
            </a:r>
            <a:r>
              <a:rPr lang="en-US" sz="1600" dirty="0"/>
              <a:t> </a:t>
            </a:r>
            <a:r>
              <a:rPr lang="en-US" sz="1600" dirty="0" err="1"/>
              <a:t>motivasi</a:t>
            </a:r>
            <a:r>
              <a:rPr lang="en-US" sz="1600" dirty="0"/>
              <a:t> </a:t>
            </a:r>
            <a:r>
              <a:rPr lang="en-US" sz="1600" dirty="0" err="1"/>
              <a:t>untuk</a:t>
            </a:r>
            <a:r>
              <a:rPr lang="en-US" sz="1600" dirty="0"/>
              <a:t> </a:t>
            </a:r>
            <a:r>
              <a:rPr lang="en-US" sz="1600" dirty="0" err="1"/>
              <a:t>meningkatkan</a:t>
            </a:r>
            <a:r>
              <a:rPr lang="en-US" sz="1600" dirty="0"/>
              <a:t> skill</a:t>
            </a:r>
          </a:p>
          <a:p>
            <a:pPr marL="285750" indent="-285750">
              <a:buFont typeface="Arial" panose="020B0604020202020204" pitchFamily="34" charset="0"/>
              <a:buChar char="•"/>
            </a:pPr>
            <a:r>
              <a:rPr lang="en-US" sz="1600" b="1" dirty="0" err="1"/>
              <a:t>Simpati</a:t>
            </a:r>
            <a:r>
              <a:rPr lang="en-US" sz="1600" dirty="0"/>
              <a:t> : proses </a:t>
            </a:r>
            <a:r>
              <a:rPr lang="en-US" sz="1600" dirty="0" err="1"/>
              <a:t>menjadikan</a:t>
            </a:r>
            <a:r>
              <a:rPr lang="en-US" sz="1600" dirty="0"/>
              <a:t> </a:t>
            </a:r>
            <a:r>
              <a:rPr lang="en-US" sz="1600" dirty="0" err="1"/>
              <a:t>individu</a:t>
            </a:r>
            <a:r>
              <a:rPr lang="en-US" sz="1600" dirty="0"/>
              <a:t> </a:t>
            </a:r>
            <a:r>
              <a:rPr lang="en-US" sz="1600" dirty="0" err="1"/>
              <a:t>atau</a:t>
            </a:r>
            <a:r>
              <a:rPr lang="en-US" sz="1600" dirty="0"/>
              <a:t> </a:t>
            </a:r>
            <a:r>
              <a:rPr lang="en-US" sz="1600" dirty="0" err="1"/>
              <a:t>kelompok</a:t>
            </a:r>
            <a:r>
              <a:rPr lang="en-US" sz="1600" dirty="0"/>
              <a:t> </a:t>
            </a:r>
            <a:r>
              <a:rPr lang="en-US" sz="1600" dirty="0" err="1"/>
              <a:t>merasa</a:t>
            </a:r>
            <a:r>
              <a:rPr lang="en-US" sz="1600" dirty="0"/>
              <a:t> </a:t>
            </a:r>
            <a:r>
              <a:rPr lang="en-US" sz="1600" dirty="0" err="1"/>
              <a:t>tertarik</a:t>
            </a:r>
            <a:r>
              <a:rPr lang="en-US" sz="1600" dirty="0"/>
              <a:t> pada orang lain. </a:t>
            </a:r>
            <a:r>
              <a:rPr lang="en-US" sz="1600" dirty="0" err="1"/>
              <a:t>Contoh</a:t>
            </a:r>
            <a:r>
              <a:rPr lang="en-US" sz="1600" dirty="0"/>
              <a:t> : </a:t>
            </a:r>
            <a:r>
              <a:rPr lang="en-US" sz="1600" dirty="0" err="1"/>
              <a:t>seorang</a:t>
            </a:r>
            <a:r>
              <a:rPr lang="en-US" sz="1600" dirty="0"/>
              <a:t> </a:t>
            </a:r>
            <a:r>
              <a:rPr lang="en-US" sz="1600" dirty="0" err="1"/>
              <a:t>tokoh</a:t>
            </a:r>
            <a:r>
              <a:rPr lang="en-US" sz="1600" dirty="0"/>
              <a:t> </a:t>
            </a:r>
            <a:r>
              <a:rPr lang="en-US" sz="1600" dirty="0" err="1"/>
              <a:t>politik</a:t>
            </a:r>
            <a:r>
              <a:rPr lang="en-US" sz="1600" dirty="0"/>
              <a:t> </a:t>
            </a:r>
            <a:r>
              <a:rPr lang="en-US" sz="1600" dirty="0" err="1"/>
              <a:t>menarik</a:t>
            </a:r>
            <a:r>
              <a:rPr lang="en-US" sz="1600" dirty="0"/>
              <a:t> </a:t>
            </a:r>
            <a:r>
              <a:rPr lang="en-US" sz="1600" dirty="0" err="1"/>
              <a:t>minat</a:t>
            </a:r>
            <a:r>
              <a:rPr lang="en-US" sz="1600" dirty="0"/>
              <a:t> </a:t>
            </a:r>
            <a:r>
              <a:rPr lang="en-US" sz="1600" dirty="0" err="1"/>
              <a:t>calon</a:t>
            </a:r>
            <a:r>
              <a:rPr lang="en-US" sz="1600" dirty="0"/>
              <a:t> </a:t>
            </a:r>
            <a:r>
              <a:rPr lang="en-US" sz="1600" dirty="0" err="1"/>
              <a:t>pemilihnya</a:t>
            </a:r>
            <a:r>
              <a:rPr lang="en-US" sz="1600" dirty="0"/>
              <a:t> </a:t>
            </a:r>
            <a:r>
              <a:rPr lang="en-US" sz="1600" dirty="0" err="1"/>
              <a:t>dengan</a:t>
            </a:r>
            <a:r>
              <a:rPr lang="en-US" sz="1600" dirty="0"/>
              <a:t> </a:t>
            </a:r>
            <a:r>
              <a:rPr lang="en-US" sz="1600" dirty="0" err="1"/>
              <a:t>membangun</a:t>
            </a:r>
            <a:r>
              <a:rPr lang="en-US" sz="1600" dirty="0"/>
              <a:t> </a:t>
            </a:r>
            <a:r>
              <a:rPr lang="en-US" sz="1600" dirty="0" err="1"/>
              <a:t>kesan</a:t>
            </a:r>
            <a:r>
              <a:rPr lang="en-US" sz="1600" dirty="0"/>
              <a:t> </a:t>
            </a:r>
            <a:r>
              <a:rPr lang="en-US" sz="1600" dirty="0" err="1"/>
              <a:t>baik</a:t>
            </a:r>
            <a:r>
              <a:rPr lang="en-US" sz="1600" dirty="0"/>
              <a:t>, </a:t>
            </a:r>
            <a:r>
              <a:rPr lang="en-US" sz="1600" dirty="0" err="1"/>
              <a:t>ramah</a:t>
            </a:r>
            <a:r>
              <a:rPr lang="en-US" sz="1600" dirty="0"/>
              <a:t>, </a:t>
            </a:r>
            <a:r>
              <a:rPr lang="en-US" sz="1600" dirty="0" err="1"/>
              <a:t>sehingga</a:t>
            </a:r>
            <a:r>
              <a:rPr lang="en-US" sz="1600" dirty="0"/>
              <a:t> </a:t>
            </a:r>
            <a:r>
              <a:rPr lang="en-US" sz="1600" dirty="0" err="1"/>
              <a:t>masyarakat</a:t>
            </a:r>
            <a:r>
              <a:rPr lang="en-US" sz="1600" dirty="0"/>
              <a:t> </a:t>
            </a:r>
            <a:r>
              <a:rPr lang="en-US" sz="1600" dirty="0" err="1"/>
              <a:t>jatuh</a:t>
            </a:r>
            <a:r>
              <a:rPr lang="en-US" sz="1600" dirty="0"/>
              <a:t> </a:t>
            </a:r>
            <a:r>
              <a:rPr lang="en-US" sz="1600" dirty="0" err="1"/>
              <a:t>simpati</a:t>
            </a:r>
            <a:r>
              <a:rPr lang="en-US" sz="1600" dirty="0"/>
              <a:t> </a:t>
            </a:r>
            <a:r>
              <a:rPr lang="en-US" sz="1600" dirty="0" err="1"/>
              <a:t>padanya</a:t>
            </a:r>
            <a:r>
              <a:rPr lang="en-US" sz="1600" dirty="0"/>
              <a:t>.</a:t>
            </a:r>
          </a:p>
          <a:p>
            <a:pPr marL="285750" indent="-285750">
              <a:buFont typeface="Arial" panose="020B0604020202020204" pitchFamily="34" charset="0"/>
              <a:buChar char="•"/>
            </a:pPr>
            <a:r>
              <a:rPr lang="en-US" sz="1600" b="1" dirty="0" err="1"/>
              <a:t>Empati</a:t>
            </a:r>
            <a:r>
              <a:rPr lang="en-US" sz="1600" b="1" dirty="0"/>
              <a:t> </a:t>
            </a:r>
            <a:r>
              <a:rPr lang="en-US" sz="1600" dirty="0"/>
              <a:t>: </a:t>
            </a:r>
            <a:r>
              <a:rPr lang="en-US" sz="1600" dirty="0" err="1"/>
              <a:t>menempatkan</a:t>
            </a:r>
            <a:r>
              <a:rPr lang="en-US" sz="1600" dirty="0"/>
              <a:t> </a:t>
            </a:r>
            <a:r>
              <a:rPr lang="en-US" sz="1600" dirty="0" err="1"/>
              <a:t>diri</a:t>
            </a:r>
            <a:r>
              <a:rPr lang="en-US" sz="1600" dirty="0"/>
              <a:t> pada </a:t>
            </a:r>
            <a:r>
              <a:rPr lang="en-US" sz="1600" dirty="0" err="1"/>
              <a:t>posisi</a:t>
            </a:r>
            <a:r>
              <a:rPr lang="en-US" sz="1600" dirty="0"/>
              <a:t> </a:t>
            </a:r>
            <a:r>
              <a:rPr lang="en-US" sz="1600" dirty="0" err="1"/>
              <a:t>mereka</a:t>
            </a:r>
            <a:r>
              <a:rPr lang="en-US" sz="1600" dirty="0"/>
              <a:t> dan </a:t>
            </a:r>
            <a:r>
              <a:rPr lang="en-US" sz="1600" dirty="0" err="1"/>
              <a:t>memahami</a:t>
            </a:r>
            <a:r>
              <a:rPr lang="en-US" sz="1600" dirty="0"/>
              <a:t> </a:t>
            </a:r>
            <a:r>
              <a:rPr lang="en-US" sz="1600" dirty="0" err="1"/>
              <a:t>mengapa</a:t>
            </a:r>
            <a:r>
              <a:rPr lang="en-US" sz="1600" dirty="0"/>
              <a:t> </a:t>
            </a:r>
            <a:r>
              <a:rPr lang="en-US" sz="1600" dirty="0" err="1"/>
              <a:t>mereka</a:t>
            </a:r>
            <a:r>
              <a:rPr lang="en-US" sz="1600" dirty="0"/>
              <a:t> </a:t>
            </a:r>
            <a:r>
              <a:rPr lang="en-US" sz="1600" dirty="0" err="1"/>
              <a:t>merasakan</a:t>
            </a:r>
            <a:r>
              <a:rPr lang="en-US" sz="1600" dirty="0"/>
              <a:t> </a:t>
            </a:r>
            <a:r>
              <a:rPr lang="en-US" sz="1600" dirty="0" err="1"/>
              <a:t>hal</a:t>
            </a:r>
            <a:r>
              <a:rPr lang="en-US" sz="1600" dirty="0"/>
              <a:t> </a:t>
            </a:r>
            <a:r>
              <a:rPr lang="en-US" sz="1600" dirty="0" err="1"/>
              <a:t>tertentu</a:t>
            </a:r>
            <a:r>
              <a:rPr lang="en-US" sz="1600" dirty="0"/>
              <a:t>. </a:t>
            </a:r>
            <a:r>
              <a:rPr lang="en-US" sz="1600" dirty="0" err="1"/>
              <a:t>Contoh</a:t>
            </a:r>
            <a:r>
              <a:rPr lang="en-US" sz="1600" dirty="0"/>
              <a:t> : </a:t>
            </a:r>
            <a:r>
              <a:rPr lang="en-US" sz="1600" dirty="0" err="1"/>
              <a:t>ketika</a:t>
            </a:r>
            <a:r>
              <a:rPr lang="en-US" sz="1600" dirty="0"/>
              <a:t> orang </a:t>
            </a:r>
            <a:r>
              <a:rPr lang="en-US" sz="1600" dirty="0" err="1"/>
              <a:t>bersedih</a:t>
            </a:r>
            <a:r>
              <a:rPr lang="en-US" sz="1600" dirty="0"/>
              <a:t> </a:t>
            </a:r>
            <a:r>
              <a:rPr lang="en-US" sz="1600" dirty="0" err="1"/>
              <a:t>karena</a:t>
            </a:r>
            <a:r>
              <a:rPr lang="en-US" sz="1600" dirty="0"/>
              <a:t> </a:t>
            </a:r>
            <a:r>
              <a:rPr lang="en-US" sz="1600" dirty="0" err="1"/>
              <a:t>kehilangan</a:t>
            </a:r>
            <a:r>
              <a:rPr lang="en-US" sz="1600" dirty="0"/>
              <a:t>, </a:t>
            </a:r>
            <a:r>
              <a:rPr lang="en-US" sz="1600" dirty="0" err="1"/>
              <a:t>membuat</a:t>
            </a:r>
            <a:r>
              <a:rPr lang="en-US" sz="1600" dirty="0"/>
              <a:t> </a:t>
            </a:r>
            <a:r>
              <a:rPr lang="en-US" sz="1600" dirty="0" err="1"/>
              <a:t>kita</a:t>
            </a:r>
            <a:r>
              <a:rPr lang="en-US" sz="1600" dirty="0"/>
              <a:t> </a:t>
            </a:r>
            <a:r>
              <a:rPr lang="en-US" sz="1600" dirty="0" err="1"/>
              <a:t>merasa</a:t>
            </a:r>
            <a:r>
              <a:rPr lang="en-US" sz="1600" dirty="0"/>
              <a:t> </a:t>
            </a:r>
            <a:r>
              <a:rPr lang="en-US" sz="1600" dirty="0" err="1"/>
              <a:t>kehilangan</a:t>
            </a:r>
            <a:r>
              <a:rPr lang="en-US" sz="1600" dirty="0"/>
              <a:t> juga</a:t>
            </a:r>
            <a:endParaRPr lang="id-ID" sz="1600" dirty="0"/>
          </a:p>
        </p:txBody>
      </p:sp>
      <p:sp>
        <p:nvSpPr>
          <p:cNvPr id="5" name="TextBox 4">
            <a:extLst>
              <a:ext uri="{FF2B5EF4-FFF2-40B4-BE49-F238E27FC236}">
                <a16:creationId xmlns:a16="http://schemas.microsoft.com/office/drawing/2014/main" id="{8AA899D9-ADB7-7CBA-4F3B-603D1E9778E1}"/>
              </a:ext>
            </a:extLst>
          </p:cNvPr>
          <p:cNvSpPr txBox="1"/>
          <p:nvPr/>
        </p:nvSpPr>
        <p:spPr>
          <a:xfrm>
            <a:off x="340142" y="180743"/>
            <a:ext cx="7866973" cy="400110"/>
          </a:xfrm>
          <a:prstGeom prst="rect">
            <a:avLst/>
          </a:prstGeom>
          <a:noFill/>
        </p:spPr>
        <p:txBody>
          <a:bodyPr wrap="square" rtlCol="0">
            <a:spAutoFit/>
          </a:bodyPr>
          <a:lstStyle/>
          <a:p>
            <a:pPr algn="ctr"/>
            <a:r>
              <a:rPr lang="en-US" sz="2000" b="1" dirty="0" err="1"/>
              <a:t>Bentuk</a:t>
            </a:r>
            <a:r>
              <a:rPr lang="en-US" sz="2000" b="1" dirty="0"/>
              <a:t> </a:t>
            </a:r>
            <a:r>
              <a:rPr lang="en-US" sz="2000" b="1" dirty="0" err="1"/>
              <a:t>Interaksi</a:t>
            </a:r>
            <a:r>
              <a:rPr lang="en-US" sz="2000" b="1" dirty="0"/>
              <a:t> </a:t>
            </a:r>
            <a:r>
              <a:rPr lang="en-US" sz="2000" b="1" dirty="0" err="1"/>
              <a:t>Sosial</a:t>
            </a:r>
            <a:r>
              <a:rPr lang="en-US" sz="2000" b="1" dirty="0"/>
              <a:t> </a:t>
            </a:r>
            <a:r>
              <a:rPr lang="en-US" sz="2000" b="1" dirty="0" err="1"/>
              <a:t>Menurut</a:t>
            </a:r>
            <a:r>
              <a:rPr lang="en-US" sz="2000" b="1" dirty="0"/>
              <a:t> Proses </a:t>
            </a:r>
            <a:r>
              <a:rPr lang="en-US" sz="2000" b="1" dirty="0" err="1"/>
              <a:t>Terjadinya</a:t>
            </a:r>
            <a:endParaRPr lang="id-ID" sz="2000" b="1" dirty="0"/>
          </a:p>
        </p:txBody>
      </p:sp>
      <p:pic>
        <p:nvPicPr>
          <p:cNvPr id="6" name="Picture 5">
            <a:extLst>
              <a:ext uri="{FF2B5EF4-FFF2-40B4-BE49-F238E27FC236}">
                <a16:creationId xmlns:a16="http://schemas.microsoft.com/office/drawing/2014/main" id="{1DC01E8A-A679-DE19-CE62-191D083245D8}"/>
              </a:ext>
            </a:extLst>
          </p:cNvPr>
          <p:cNvPicPr>
            <a:picLocks noChangeAspect="1"/>
          </p:cNvPicPr>
          <p:nvPr/>
        </p:nvPicPr>
        <p:blipFill>
          <a:blip r:embed="rId2"/>
          <a:stretch>
            <a:fillRect/>
          </a:stretch>
        </p:blipFill>
        <p:spPr>
          <a:xfrm>
            <a:off x="8207115" y="3347569"/>
            <a:ext cx="847592" cy="732487"/>
          </a:xfrm>
          <a:prstGeom prst="rect">
            <a:avLst/>
          </a:prstGeom>
        </p:spPr>
      </p:pic>
      <p:pic>
        <p:nvPicPr>
          <p:cNvPr id="7" name="Picture 6">
            <a:extLst>
              <a:ext uri="{FF2B5EF4-FFF2-40B4-BE49-F238E27FC236}">
                <a16:creationId xmlns:a16="http://schemas.microsoft.com/office/drawing/2014/main" id="{AEE6E64E-4AEF-328C-1A7B-B43A249E0AEC}"/>
              </a:ext>
            </a:extLst>
          </p:cNvPr>
          <p:cNvPicPr>
            <a:picLocks noChangeAspect="1"/>
          </p:cNvPicPr>
          <p:nvPr/>
        </p:nvPicPr>
        <p:blipFill>
          <a:blip r:embed="rId3"/>
          <a:stretch>
            <a:fillRect/>
          </a:stretch>
        </p:blipFill>
        <p:spPr>
          <a:xfrm>
            <a:off x="8269387" y="4142748"/>
            <a:ext cx="834750" cy="834750"/>
          </a:xfrm>
          <a:prstGeom prst="rect">
            <a:avLst/>
          </a:prstGeom>
        </p:spPr>
      </p:pic>
    </p:spTree>
    <p:extLst>
      <p:ext uri="{BB962C8B-B14F-4D97-AF65-F5344CB8AC3E}">
        <p14:creationId xmlns:p14="http://schemas.microsoft.com/office/powerpoint/2010/main" val="3023137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D70F5D-7A62-C629-4D66-EB50489C535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
        <p:nvSpPr>
          <p:cNvPr id="4" name="TextBox 3">
            <a:extLst>
              <a:ext uri="{FF2B5EF4-FFF2-40B4-BE49-F238E27FC236}">
                <a16:creationId xmlns:a16="http://schemas.microsoft.com/office/drawing/2014/main" id="{5A8B8BE1-FB5E-F422-E731-93F4896044E8}"/>
              </a:ext>
            </a:extLst>
          </p:cNvPr>
          <p:cNvSpPr txBox="1"/>
          <p:nvPr/>
        </p:nvSpPr>
        <p:spPr>
          <a:xfrm>
            <a:off x="1678898" y="1221897"/>
            <a:ext cx="3560164" cy="255454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000" dirty="0" err="1">
                <a:solidFill>
                  <a:srgbClr val="202124"/>
                </a:solidFill>
                <a:latin typeface="arial" panose="020B0604020202020204" pitchFamily="34" charset="0"/>
              </a:rPr>
              <a:t>Kemukakan</a:t>
            </a:r>
            <a:r>
              <a:rPr lang="en-US" sz="2000" dirty="0">
                <a:solidFill>
                  <a:srgbClr val="202124"/>
                </a:solidFill>
                <a:latin typeface="arial" panose="020B0604020202020204" pitchFamily="34" charset="0"/>
              </a:rPr>
              <a:t> </a:t>
            </a:r>
            <a:r>
              <a:rPr lang="en-US" sz="2000" dirty="0" err="1">
                <a:solidFill>
                  <a:srgbClr val="202124"/>
                </a:solidFill>
                <a:latin typeface="arial" panose="020B0604020202020204" pitchFamily="34" charset="0"/>
              </a:rPr>
              <a:t>contoh</a:t>
            </a:r>
            <a:r>
              <a:rPr lang="en-US" sz="2000" dirty="0">
                <a:solidFill>
                  <a:srgbClr val="202124"/>
                </a:solidFill>
                <a:latin typeface="arial" panose="020B0604020202020204" pitchFamily="34" charset="0"/>
              </a:rPr>
              <a:t> </a:t>
            </a:r>
            <a:r>
              <a:rPr lang="en-US" sz="2000" dirty="0" err="1">
                <a:solidFill>
                  <a:srgbClr val="202124"/>
                </a:solidFill>
                <a:latin typeface="arial" panose="020B0604020202020204" pitchFamily="34" charset="0"/>
              </a:rPr>
              <a:t>dari</a:t>
            </a:r>
            <a:r>
              <a:rPr lang="en-US" sz="2000" dirty="0">
                <a:solidFill>
                  <a:srgbClr val="202124"/>
                </a:solidFill>
                <a:latin typeface="arial" panose="020B0604020202020204" pitchFamily="34" charset="0"/>
              </a:rPr>
              <a:t> :</a:t>
            </a:r>
          </a:p>
          <a:p>
            <a:pPr marL="457200" indent="-457200">
              <a:buAutoNum type="arabicPeriod"/>
            </a:pPr>
            <a:r>
              <a:rPr lang="en-US" sz="2000" dirty="0" err="1">
                <a:solidFill>
                  <a:srgbClr val="202124"/>
                </a:solidFill>
                <a:latin typeface="arial" panose="020B0604020202020204" pitchFamily="34" charset="0"/>
              </a:rPr>
              <a:t>Interaksi</a:t>
            </a:r>
            <a:r>
              <a:rPr lang="en-US" sz="2000" dirty="0">
                <a:solidFill>
                  <a:srgbClr val="202124"/>
                </a:solidFill>
                <a:latin typeface="arial" panose="020B0604020202020204" pitchFamily="34" charset="0"/>
              </a:rPr>
              <a:t> </a:t>
            </a:r>
          </a:p>
          <a:p>
            <a:pPr marL="457200" indent="-457200">
              <a:buAutoNum type="arabicPeriod"/>
            </a:pPr>
            <a:r>
              <a:rPr lang="en-US" sz="2000" dirty="0" err="1">
                <a:solidFill>
                  <a:srgbClr val="202124"/>
                </a:solidFill>
                <a:latin typeface="arial" panose="020B0604020202020204" pitchFamily="34" charset="0"/>
              </a:rPr>
              <a:t>Imitasi</a:t>
            </a:r>
            <a:endParaRPr lang="en-US" sz="2000" dirty="0">
              <a:solidFill>
                <a:srgbClr val="202124"/>
              </a:solidFill>
              <a:latin typeface="arial" panose="020B0604020202020204" pitchFamily="34" charset="0"/>
            </a:endParaRPr>
          </a:p>
          <a:p>
            <a:pPr marL="457200" indent="-457200">
              <a:buAutoNum type="arabicPeriod"/>
            </a:pPr>
            <a:r>
              <a:rPr lang="en-US" sz="2000" dirty="0" err="1">
                <a:solidFill>
                  <a:srgbClr val="202124"/>
                </a:solidFill>
                <a:latin typeface="arial" panose="020B0604020202020204" pitchFamily="34" charset="0"/>
              </a:rPr>
              <a:t>Identifikasi</a:t>
            </a:r>
            <a:endParaRPr lang="en-US" sz="2000" dirty="0">
              <a:solidFill>
                <a:srgbClr val="202124"/>
              </a:solidFill>
              <a:latin typeface="arial" panose="020B0604020202020204" pitchFamily="34" charset="0"/>
            </a:endParaRPr>
          </a:p>
          <a:p>
            <a:pPr marL="457200" indent="-457200">
              <a:buAutoNum type="arabicPeriod"/>
            </a:pPr>
            <a:r>
              <a:rPr lang="en-US" sz="2000" dirty="0" err="1">
                <a:solidFill>
                  <a:srgbClr val="202124"/>
                </a:solidFill>
                <a:latin typeface="arial" panose="020B0604020202020204" pitchFamily="34" charset="0"/>
              </a:rPr>
              <a:t>Sugesti</a:t>
            </a:r>
            <a:endParaRPr lang="en-US" sz="2000" dirty="0">
              <a:solidFill>
                <a:srgbClr val="202124"/>
              </a:solidFill>
              <a:latin typeface="arial" panose="020B0604020202020204" pitchFamily="34" charset="0"/>
            </a:endParaRPr>
          </a:p>
          <a:p>
            <a:pPr marL="457200" indent="-457200">
              <a:buAutoNum type="arabicPeriod"/>
            </a:pPr>
            <a:r>
              <a:rPr lang="en-US" sz="2000" dirty="0" err="1">
                <a:solidFill>
                  <a:srgbClr val="202124"/>
                </a:solidFill>
                <a:latin typeface="arial" panose="020B0604020202020204" pitchFamily="34" charset="0"/>
              </a:rPr>
              <a:t>Motivasi</a:t>
            </a:r>
            <a:endParaRPr lang="en-US" sz="2000" dirty="0">
              <a:solidFill>
                <a:srgbClr val="202124"/>
              </a:solidFill>
              <a:latin typeface="arial" panose="020B0604020202020204" pitchFamily="34" charset="0"/>
            </a:endParaRPr>
          </a:p>
          <a:p>
            <a:pPr marL="457200" indent="-457200">
              <a:buAutoNum type="arabicPeriod"/>
            </a:pPr>
            <a:r>
              <a:rPr lang="en-US" sz="2000" dirty="0" err="1">
                <a:solidFill>
                  <a:srgbClr val="202124"/>
                </a:solidFill>
                <a:latin typeface="arial" panose="020B0604020202020204" pitchFamily="34" charset="0"/>
              </a:rPr>
              <a:t>Simpati</a:t>
            </a:r>
            <a:endParaRPr lang="en-US" sz="2000" dirty="0">
              <a:solidFill>
                <a:srgbClr val="202124"/>
              </a:solidFill>
              <a:latin typeface="arial" panose="020B0604020202020204" pitchFamily="34" charset="0"/>
            </a:endParaRPr>
          </a:p>
          <a:p>
            <a:pPr marL="457200" indent="-457200">
              <a:buAutoNum type="arabicPeriod"/>
            </a:pPr>
            <a:r>
              <a:rPr lang="en-US" sz="2000" dirty="0" err="1">
                <a:solidFill>
                  <a:srgbClr val="202124"/>
                </a:solidFill>
                <a:latin typeface="arial" panose="020B0604020202020204" pitchFamily="34" charset="0"/>
              </a:rPr>
              <a:t>Empati</a:t>
            </a:r>
            <a:r>
              <a:rPr lang="en-US" sz="2000" dirty="0">
                <a:solidFill>
                  <a:srgbClr val="202124"/>
                </a:solidFill>
                <a:latin typeface="arial" panose="020B0604020202020204" pitchFamily="34" charset="0"/>
              </a:rPr>
              <a:t> </a:t>
            </a:r>
            <a:endParaRPr lang="id-ID" sz="2000" dirty="0"/>
          </a:p>
        </p:txBody>
      </p:sp>
      <p:sp>
        <p:nvSpPr>
          <p:cNvPr id="3" name="TextBox 2">
            <a:extLst>
              <a:ext uri="{FF2B5EF4-FFF2-40B4-BE49-F238E27FC236}">
                <a16:creationId xmlns:a16="http://schemas.microsoft.com/office/drawing/2014/main" id="{1225F73F-E071-779A-FD68-4BBE7B723DC8}"/>
              </a:ext>
            </a:extLst>
          </p:cNvPr>
          <p:cNvSpPr txBox="1"/>
          <p:nvPr/>
        </p:nvSpPr>
        <p:spPr>
          <a:xfrm>
            <a:off x="2630774" y="510269"/>
            <a:ext cx="3628605" cy="461665"/>
          </a:xfrm>
          <a:prstGeom prst="rect">
            <a:avLst/>
          </a:prstGeom>
          <a:noFill/>
        </p:spPr>
        <p:txBody>
          <a:bodyPr wrap="square" rtlCol="0">
            <a:spAutoFit/>
          </a:bodyPr>
          <a:lstStyle/>
          <a:p>
            <a:pPr algn="ctr"/>
            <a:r>
              <a:rPr lang="en-US" sz="2400" b="1" dirty="0" err="1"/>
              <a:t>Diskusi</a:t>
            </a:r>
            <a:r>
              <a:rPr lang="en-US" sz="2400" b="1" dirty="0"/>
              <a:t> </a:t>
            </a:r>
            <a:endParaRPr lang="id-ID" sz="2400" b="1" dirty="0"/>
          </a:p>
        </p:txBody>
      </p:sp>
      <p:pic>
        <p:nvPicPr>
          <p:cNvPr id="5" name="Picture 4">
            <a:extLst>
              <a:ext uri="{FF2B5EF4-FFF2-40B4-BE49-F238E27FC236}">
                <a16:creationId xmlns:a16="http://schemas.microsoft.com/office/drawing/2014/main" id="{38068459-BAD3-E182-E9B1-A6457CD53C09}"/>
              </a:ext>
            </a:extLst>
          </p:cNvPr>
          <p:cNvPicPr>
            <a:picLocks noChangeAspect="1"/>
          </p:cNvPicPr>
          <p:nvPr/>
        </p:nvPicPr>
        <p:blipFill>
          <a:blip r:embed="rId2"/>
          <a:stretch>
            <a:fillRect/>
          </a:stretch>
        </p:blipFill>
        <p:spPr>
          <a:xfrm>
            <a:off x="4633102" y="2571750"/>
            <a:ext cx="2832000" cy="1916320"/>
          </a:xfrm>
          <a:prstGeom prst="rect">
            <a:avLst/>
          </a:prstGeom>
          <a:ln>
            <a:solidFill>
              <a:schemeClr val="accent1"/>
            </a:solidFill>
          </a:ln>
        </p:spPr>
      </p:pic>
    </p:spTree>
    <p:extLst>
      <p:ext uri="{BB962C8B-B14F-4D97-AF65-F5344CB8AC3E}">
        <p14:creationId xmlns:p14="http://schemas.microsoft.com/office/powerpoint/2010/main" val="4272232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5"/>
          <p:cNvSpPr txBox="1"/>
          <p:nvPr/>
        </p:nvSpPr>
        <p:spPr>
          <a:xfrm>
            <a:off x="2693997" y="344774"/>
            <a:ext cx="2743500" cy="369332"/>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52449"/>
                </a:solidFill>
                <a:effectLst/>
                <a:uLnTx/>
                <a:uFillTx/>
                <a:latin typeface="Barlow"/>
                <a:ea typeface="Barlow"/>
                <a:cs typeface="Barlow"/>
                <a:sym typeface="Barlow"/>
              </a:rPr>
              <a:t>Komunikasi</a:t>
            </a:r>
            <a:endParaRPr kumimoji="0" sz="2400" b="1" i="0" u="none" strike="noStrike" kern="0" cap="none" spc="0" normalizeH="0" baseline="0" noProof="0" dirty="0">
              <a:ln>
                <a:noFill/>
              </a:ln>
              <a:solidFill>
                <a:srgbClr val="052449"/>
              </a:solidFill>
              <a:effectLst/>
              <a:uLnTx/>
              <a:uFillTx/>
              <a:latin typeface="Barlow"/>
              <a:ea typeface="Barlow"/>
              <a:cs typeface="Barlow"/>
              <a:sym typeface="Barlow"/>
            </a:endParaRPr>
          </a:p>
        </p:txBody>
      </p:sp>
      <p:sp>
        <p:nvSpPr>
          <p:cNvPr id="127" name="Google Shape;127;p15"/>
          <p:cNvSpPr/>
          <p:nvPr/>
        </p:nvSpPr>
        <p:spPr>
          <a:xfrm>
            <a:off x="8003183" y="3360619"/>
            <a:ext cx="984300" cy="984300"/>
          </a:xfrm>
          <a:prstGeom prst="ellipse">
            <a:avLst/>
          </a:prstGeom>
          <a:solidFill>
            <a:schemeClr val="lt2"/>
          </a:solid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8" name="Google Shape;128;p15"/>
          <p:cNvSpPr/>
          <p:nvPr/>
        </p:nvSpPr>
        <p:spPr>
          <a:xfrm>
            <a:off x="7932083" y="3916484"/>
            <a:ext cx="1126500" cy="971100"/>
          </a:xfrm>
          <a:prstGeom prst="triangle">
            <a:avLst>
              <a:gd name="adj" fmla="val 50000"/>
            </a:avLst>
          </a:prstGeom>
          <a:solidFill>
            <a:schemeClr val="accent1"/>
          </a:solid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TextBox 1">
            <a:extLst>
              <a:ext uri="{FF2B5EF4-FFF2-40B4-BE49-F238E27FC236}">
                <a16:creationId xmlns:a16="http://schemas.microsoft.com/office/drawing/2014/main" id="{7F06096D-0201-673E-C12F-610D8ACD7419}"/>
              </a:ext>
            </a:extLst>
          </p:cNvPr>
          <p:cNvSpPr txBox="1"/>
          <p:nvPr/>
        </p:nvSpPr>
        <p:spPr>
          <a:xfrm>
            <a:off x="786985" y="1048256"/>
            <a:ext cx="6363324" cy="3293209"/>
          </a:xfrm>
          <a:prstGeom prst="rect">
            <a:avLst/>
          </a:prstGeom>
          <a:solidFill>
            <a:schemeClr val="tx2">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lgn="just" defTabSz="457200">
              <a:buClrTx/>
              <a:buFont typeface="Arial" panose="020B0604020202020204" pitchFamily="34" charset="0"/>
              <a:buChar char="•"/>
            </a:pPr>
            <a:r>
              <a:rPr lang="en-US" sz="1600" dirty="0"/>
              <a:t>Kata </a:t>
            </a:r>
            <a:r>
              <a:rPr lang="en-US" sz="1600" dirty="0" err="1"/>
              <a:t>komunikasi</a:t>
            </a:r>
            <a:r>
              <a:rPr lang="en-US" sz="1600" dirty="0"/>
              <a:t> </a:t>
            </a:r>
            <a:r>
              <a:rPr lang="en-US" sz="1600" dirty="0" err="1"/>
              <a:t>atau</a:t>
            </a:r>
            <a:r>
              <a:rPr lang="en-US" sz="1600" dirty="0"/>
              <a:t> </a:t>
            </a:r>
            <a:r>
              <a:rPr lang="en-US" sz="1600" i="1" dirty="0"/>
              <a:t>communication</a:t>
            </a:r>
            <a:r>
              <a:rPr lang="en-US" sz="1600" dirty="0"/>
              <a:t>, </a:t>
            </a:r>
            <a:r>
              <a:rPr lang="en-US" sz="1600" dirty="0" err="1"/>
              <a:t>secara</a:t>
            </a:r>
            <a:r>
              <a:rPr lang="en-US" sz="1600" dirty="0"/>
              <a:t> </a:t>
            </a:r>
            <a:r>
              <a:rPr lang="en-US" sz="1600" dirty="0" err="1"/>
              <a:t>etimologis</a:t>
            </a:r>
            <a:r>
              <a:rPr lang="en-US" sz="1600" dirty="0"/>
              <a:t> (</a:t>
            </a:r>
            <a:r>
              <a:rPr lang="en-US" sz="1600" dirty="0" err="1"/>
              <a:t>asal</a:t>
            </a:r>
            <a:r>
              <a:rPr lang="en-US" sz="1600" dirty="0"/>
              <a:t> </a:t>
            </a:r>
            <a:r>
              <a:rPr lang="en-US" sz="1600" dirty="0" err="1"/>
              <a:t>katanya</a:t>
            </a:r>
            <a:r>
              <a:rPr lang="en-US" sz="1600" dirty="0"/>
              <a:t>) </a:t>
            </a:r>
            <a:r>
              <a:rPr lang="en-US" sz="1600" dirty="0" err="1"/>
              <a:t>dari</a:t>
            </a:r>
            <a:r>
              <a:rPr lang="en-US" sz="1600" dirty="0"/>
              <a:t> </a:t>
            </a:r>
            <a:r>
              <a:rPr lang="en-US" sz="1600" dirty="0" err="1"/>
              <a:t>bahasa</a:t>
            </a:r>
            <a:r>
              <a:rPr lang="en-US" sz="1600" dirty="0"/>
              <a:t> Latin </a:t>
            </a:r>
            <a:r>
              <a:rPr lang="en-US" sz="1600" i="1" dirty="0" err="1"/>
              <a:t>communicatus</a:t>
            </a:r>
            <a:r>
              <a:rPr lang="en-US" sz="1600" dirty="0"/>
              <a:t>, yang </a:t>
            </a:r>
            <a:r>
              <a:rPr lang="en-US" sz="1600" dirty="0" err="1"/>
              <a:t>bersumber</a:t>
            </a:r>
            <a:r>
              <a:rPr lang="en-US" sz="1600" dirty="0"/>
              <a:t> </a:t>
            </a:r>
            <a:r>
              <a:rPr lang="en-US" sz="1600" dirty="0" err="1"/>
              <a:t>dari</a:t>
            </a:r>
            <a:r>
              <a:rPr lang="en-US" sz="1600" dirty="0"/>
              <a:t> </a:t>
            </a:r>
            <a:r>
              <a:rPr lang="en-US" sz="1600" i="1" dirty="0" err="1"/>
              <a:t>communis</a:t>
            </a:r>
            <a:r>
              <a:rPr lang="en-US" sz="1600" dirty="0"/>
              <a:t>. </a:t>
            </a:r>
            <a:r>
              <a:rPr lang="en-US" sz="1600" dirty="0" err="1"/>
              <a:t>Dalam</a:t>
            </a:r>
            <a:r>
              <a:rPr lang="en-US" sz="1600" dirty="0"/>
              <a:t> kata </a:t>
            </a:r>
            <a:r>
              <a:rPr lang="en-US" sz="1600" i="1" dirty="0"/>
              <a:t>communis</a:t>
            </a:r>
            <a:r>
              <a:rPr lang="en-US" sz="1600" dirty="0"/>
              <a:t> </a:t>
            </a:r>
            <a:r>
              <a:rPr lang="en-US" sz="1600" dirty="0" err="1"/>
              <a:t>ini</a:t>
            </a:r>
            <a:r>
              <a:rPr lang="en-US" sz="1600" dirty="0"/>
              <a:t> </a:t>
            </a:r>
            <a:r>
              <a:rPr lang="en-US" sz="1600" dirty="0" err="1"/>
              <a:t>memiliki</a:t>
            </a:r>
            <a:r>
              <a:rPr lang="en-US" sz="1600" dirty="0"/>
              <a:t> </a:t>
            </a:r>
            <a:r>
              <a:rPr lang="en-US" sz="1600" dirty="0" err="1"/>
              <a:t>makna</a:t>
            </a:r>
            <a:r>
              <a:rPr lang="en-US" sz="1600" dirty="0"/>
              <a:t> ‘</a:t>
            </a:r>
            <a:r>
              <a:rPr lang="en-US" sz="1600" dirty="0" err="1"/>
              <a:t>berbagi</a:t>
            </a:r>
            <a:r>
              <a:rPr lang="en-US" sz="1600" dirty="0"/>
              <a:t>’ </a:t>
            </a:r>
            <a:r>
              <a:rPr lang="en-US" sz="1600" dirty="0" err="1"/>
              <a:t>atau</a:t>
            </a:r>
            <a:r>
              <a:rPr lang="en-US" sz="1600" dirty="0"/>
              <a:t> ‘</a:t>
            </a:r>
            <a:r>
              <a:rPr lang="en-US" sz="1600" dirty="0" err="1"/>
              <a:t>menjadi</a:t>
            </a:r>
            <a:r>
              <a:rPr lang="en-US" sz="1600" dirty="0"/>
              <a:t> </a:t>
            </a:r>
            <a:r>
              <a:rPr lang="en-US" sz="1600" dirty="0" err="1"/>
              <a:t>milik</a:t>
            </a:r>
            <a:r>
              <a:rPr lang="en-US" sz="1600" dirty="0"/>
              <a:t> </a:t>
            </a:r>
            <a:r>
              <a:rPr lang="en-US" sz="1600" dirty="0" err="1"/>
              <a:t>bersama</a:t>
            </a:r>
            <a:r>
              <a:rPr lang="en-US" sz="1600" dirty="0"/>
              <a:t>’, </a:t>
            </a:r>
            <a:r>
              <a:rPr lang="en-US" sz="1600" dirty="0" err="1"/>
              <a:t>yaitu</a:t>
            </a:r>
            <a:r>
              <a:rPr lang="en-US" sz="1600" dirty="0"/>
              <a:t> </a:t>
            </a:r>
            <a:r>
              <a:rPr lang="en-US" sz="1600" dirty="0" err="1"/>
              <a:t>suatu</a:t>
            </a:r>
            <a:r>
              <a:rPr lang="en-US" sz="1600" dirty="0"/>
              <a:t> </a:t>
            </a:r>
            <a:r>
              <a:rPr lang="en-US" sz="1600" dirty="0" err="1"/>
              <a:t>usaha</a:t>
            </a:r>
            <a:r>
              <a:rPr lang="en-US" sz="1600" dirty="0"/>
              <a:t> yang </a:t>
            </a:r>
            <a:r>
              <a:rPr lang="en-US" sz="1600" dirty="0" err="1"/>
              <a:t>memiliki</a:t>
            </a:r>
            <a:r>
              <a:rPr lang="en-US" sz="1600" dirty="0"/>
              <a:t> </a:t>
            </a:r>
            <a:r>
              <a:rPr lang="en-US" sz="1600" dirty="0" err="1"/>
              <a:t>tujuan</a:t>
            </a:r>
            <a:r>
              <a:rPr lang="en-US" sz="1600" dirty="0"/>
              <a:t> </a:t>
            </a:r>
            <a:r>
              <a:rPr lang="en-US" sz="1600" dirty="0" err="1"/>
              <a:t>untuk</a:t>
            </a:r>
            <a:r>
              <a:rPr lang="en-US" sz="1600" dirty="0"/>
              <a:t> </a:t>
            </a:r>
            <a:r>
              <a:rPr lang="en-US" sz="1600" dirty="0" err="1"/>
              <a:t>kebersamaan</a:t>
            </a:r>
            <a:r>
              <a:rPr lang="en-US" sz="1600" dirty="0"/>
              <a:t> </a:t>
            </a:r>
            <a:r>
              <a:rPr lang="en-US" sz="1600" dirty="0" err="1"/>
              <a:t>atau</a:t>
            </a:r>
            <a:r>
              <a:rPr lang="en-US" sz="1600" dirty="0"/>
              <a:t> </a:t>
            </a:r>
            <a:r>
              <a:rPr lang="en-US" sz="1600" dirty="0" err="1"/>
              <a:t>kesamaan</a:t>
            </a:r>
            <a:r>
              <a:rPr lang="en-US" sz="1600" dirty="0"/>
              <a:t> </a:t>
            </a:r>
            <a:r>
              <a:rPr lang="en-US" sz="1600" dirty="0" err="1"/>
              <a:t>makna</a:t>
            </a:r>
            <a:r>
              <a:rPr lang="en-US" sz="1600" dirty="0"/>
              <a:t>.</a:t>
            </a:r>
          </a:p>
          <a:p>
            <a:pPr marL="285750" indent="-285750" algn="just" defTabSz="457200">
              <a:buClrTx/>
              <a:buFont typeface="Arial" panose="020B0604020202020204" pitchFamily="34" charset="0"/>
              <a:buChar char="•"/>
            </a:pPr>
            <a:endParaRPr lang="en-US" sz="1600" dirty="0"/>
          </a:p>
          <a:p>
            <a:pPr marL="285750" indent="-285750" algn="just" defTabSz="457200">
              <a:buClrTx/>
              <a:buFont typeface="Arial" panose="020B0604020202020204" pitchFamily="34" charset="0"/>
              <a:buChar char="•"/>
            </a:pPr>
            <a:r>
              <a:rPr lang="en-US" sz="1600" dirty="0" err="1"/>
              <a:t>Secara</a:t>
            </a:r>
            <a:r>
              <a:rPr lang="en-US" sz="1600" dirty="0"/>
              <a:t> </a:t>
            </a:r>
            <a:r>
              <a:rPr lang="en-US" sz="1600" dirty="0" err="1"/>
              <a:t>terminologis</a:t>
            </a:r>
            <a:r>
              <a:rPr lang="en-US" sz="1600" dirty="0"/>
              <a:t> </a:t>
            </a:r>
            <a:r>
              <a:rPr lang="en-US" sz="1600" dirty="0" err="1"/>
              <a:t>komunikasi</a:t>
            </a:r>
            <a:r>
              <a:rPr lang="en-US" sz="1600" dirty="0"/>
              <a:t> </a:t>
            </a:r>
            <a:r>
              <a:rPr lang="en-US" sz="1600" dirty="0" err="1"/>
              <a:t>menunjuk</a:t>
            </a:r>
            <a:r>
              <a:rPr lang="en-US" sz="1600" dirty="0"/>
              <a:t> pada proses </a:t>
            </a:r>
            <a:r>
              <a:rPr lang="en-US" sz="1600" dirty="0" err="1"/>
              <a:t>penyampaian</a:t>
            </a:r>
            <a:r>
              <a:rPr lang="en-US" sz="1600" dirty="0"/>
              <a:t> </a:t>
            </a:r>
            <a:r>
              <a:rPr lang="en-US" sz="1600" dirty="0" err="1"/>
              <a:t>suatu</a:t>
            </a:r>
            <a:r>
              <a:rPr lang="en-US" sz="1600" dirty="0"/>
              <a:t> </a:t>
            </a:r>
            <a:r>
              <a:rPr lang="en-US" sz="1600" dirty="0" err="1"/>
              <a:t>pesan</a:t>
            </a:r>
            <a:r>
              <a:rPr lang="en-US" sz="1600" dirty="0"/>
              <a:t> (</a:t>
            </a:r>
            <a:r>
              <a:rPr lang="en-US" sz="1600" i="1" dirty="0"/>
              <a:t>message</a:t>
            </a:r>
            <a:r>
              <a:rPr lang="en-US" sz="1600" dirty="0"/>
              <a:t>) </a:t>
            </a:r>
            <a:r>
              <a:rPr lang="en-US" sz="1600" dirty="0" err="1"/>
              <a:t>atau</a:t>
            </a:r>
            <a:r>
              <a:rPr lang="en-US" sz="1600" dirty="0"/>
              <a:t> </a:t>
            </a:r>
            <a:r>
              <a:rPr lang="en-US" sz="1600" dirty="0" err="1"/>
              <a:t>pernyataan</a:t>
            </a:r>
            <a:r>
              <a:rPr lang="en-US" sz="1600" dirty="0"/>
              <a:t> (</a:t>
            </a:r>
            <a:r>
              <a:rPr lang="en-US" sz="1600" i="1" dirty="0"/>
              <a:t>statement</a:t>
            </a:r>
            <a:r>
              <a:rPr lang="en-US" sz="1600" dirty="0"/>
              <a:t>) oleh </a:t>
            </a:r>
            <a:r>
              <a:rPr lang="en-US" sz="1600" dirty="0" err="1"/>
              <a:t>seseorang</a:t>
            </a:r>
            <a:r>
              <a:rPr lang="en-US" sz="1600" dirty="0"/>
              <a:t> </a:t>
            </a:r>
            <a:r>
              <a:rPr lang="en-US" sz="1600" dirty="0" err="1"/>
              <a:t>kepada</a:t>
            </a:r>
            <a:r>
              <a:rPr lang="en-US" sz="1600" dirty="0"/>
              <a:t> orang lain.</a:t>
            </a:r>
          </a:p>
          <a:p>
            <a:pPr marL="285750" indent="-285750" algn="just" defTabSz="457200">
              <a:buClrTx/>
              <a:buFont typeface="Arial" panose="020B0604020202020204" pitchFamily="34" charset="0"/>
              <a:buChar char="•"/>
            </a:pPr>
            <a:endParaRPr lang="en-US" sz="1600" dirty="0"/>
          </a:p>
          <a:p>
            <a:pPr marL="285750" indent="-285750" algn="just" defTabSz="457200">
              <a:buClrTx/>
              <a:buFont typeface="Arial" panose="020B0604020202020204" pitchFamily="34" charset="0"/>
              <a:buChar char="•"/>
            </a:pPr>
            <a:r>
              <a:rPr lang="en-US" sz="1600" i="1" dirty="0"/>
              <a:t>Communication is the process of transmitting fact, beliefs, attitudes, emotional reactions, or any other content of awareness between human beings </a:t>
            </a:r>
            <a:r>
              <a:rPr lang="en-US" sz="1600" dirty="0"/>
              <a:t>(</a:t>
            </a:r>
            <a:r>
              <a:rPr lang="en-US" sz="1600" dirty="0" err="1"/>
              <a:t>Roucek</a:t>
            </a:r>
            <a:r>
              <a:rPr lang="en-US" sz="1600" dirty="0"/>
              <a:t> </a:t>
            </a:r>
            <a:r>
              <a:rPr lang="en-US" sz="1600" dirty="0" err="1"/>
              <a:t>dan</a:t>
            </a:r>
            <a:r>
              <a:rPr lang="en-US" sz="1600" dirty="0"/>
              <a:t> Warren 1963: 279)</a:t>
            </a:r>
            <a:endParaRPr lang="en-US" sz="1600" kern="1200" dirty="0">
              <a:solidFill>
                <a:srgbClr val="FF0000"/>
              </a:solidFill>
              <a:latin typeface="Barlow" panose="00000500000000000000" pitchFamily="2" charset="0"/>
            </a:endParaRPr>
          </a:p>
        </p:txBody>
      </p:sp>
    </p:spTree>
    <p:extLst>
      <p:ext uri="{BB962C8B-B14F-4D97-AF65-F5344CB8AC3E}">
        <p14:creationId xmlns:p14="http://schemas.microsoft.com/office/powerpoint/2010/main" val="1015754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31"/>
          <p:cNvSpPr/>
          <p:nvPr/>
        </p:nvSpPr>
        <p:spPr>
          <a:xfrm>
            <a:off x="4760725" y="2810080"/>
            <a:ext cx="1743900" cy="1569600"/>
          </a:xfrm>
          <a:prstGeom prst="rect">
            <a:avLst/>
          </a:prstGeom>
          <a:solidFill>
            <a:schemeClr val="accent2"/>
          </a:solid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19" name="Google Shape;419;p31"/>
          <p:cNvSpPr/>
          <p:nvPr/>
        </p:nvSpPr>
        <p:spPr>
          <a:xfrm>
            <a:off x="3016825" y="2782847"/>
            <a:ext cx="1743900" cy="1569600"/>
          </a:xfrm>
          <a:prstGeom prst="rect">
            <a:avLst/>
          </a:prstGeom>
          <a:solidFill>
            <a:schemeClr val="accent1"/>
          </a:solid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20" name="Google Shape;420;p31"/>
          <p:cNvSpPr/>
          <p:nvPr/>
        </p:nvSpPr>
        <p:spPr>
          <a:xfrm>
            <a:off x="4760725" y="1206220"/>
            <a:ext cx="1743900" cy="1569600"/>
          </a:xfrm>
          <a:prstGeom prst="rect">
            <a:avLst/>
          </a:prstGeom>
          <a:ln/>
        </p:spPr>
        <p:style>
          <a:lnRef idx="1">
            <a:schemeClr val="accent1"/>
          </a:lnRef>
          <a:fillRef idx="2">
            <a:schemeClr val="accent1"/>
          </a:fillRef>
          <a:effectRef idx="1">
            <a:schemeClr val="accent1"/>
          </a:effectRef>
          <a:fontRef idx="minor">
            <a:schemeClr val="dk1"/>
          </a:fontRef>
        </p:style>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21" name="Google Shape;421;p31"/>
          <p:cNvSpPr/>
          <p:nvPr/>
        </p:nvSpPr>
        <p:spPr>
          <a:xfrm>
            <a:off x="3016825" y="1223350"/>
            <a:ext cx="1743900" cy="1569600"/>
          </a:xfrm>
          <a:prstGeom prst="rect">
            <a:avLst/>
          </a:prstGeom>
          <a:solidFill>
            <a:schemeClr val="lt2"/>
          </a:solid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22" name="Google Shape;422;p31"/>
          <p:cNvSpPr txBox="1"/>
          <p:nvPr/>
        </p:nvSpPr>
        <p:spPr>
          <a:xfrm>
            <a:off x="3224730" y="1529676"/>
            <a:ext cx="1328090" cy="960263"/>
          </a:xfrm>
          <a:prstGeom prst="rect">
            <a:avLst/>
          </a:prstGeom>
          <a:noFill/>
          <a:ln>
            <a:noFill/>
          </a:ln>
        </p:spPr>
        <p:txBody>
          <a:bodyPr spcFirstLastPara="1" wrap="square" lIns="0" tIns="0" rIns="0" bIns="0" anchor="t" anchorCtr="0">
            <a:spAutoFit/>
          </a:bodyPr>
          <a:lstStyle/>
          <a:p>
            <a:pPr lvl="0" algn="ctr">
              <a:lnSpc>
                <a:spcPct val="130002"/>
              </a:lnSpc>
              <a:defRPr/>
            </a:pPr>
            <a:r>
              <a:rPr lang="en-US" sz="1600" b="1" dirty="0" err="1">
                <a:latin typeface="+mj-lt"/>
              </a:rPr>
              <a:t>Sebagai</a:t>
            </a:r>
            <a:r>
              <a:rPr lang="en-US" sz="1600" b="1" dirty="0">
                <a:latin typeface="+mj-lt"/>
              </a:rPr>
              <a:t> </a:t>
            </a:r>
            <a:r>
              <a:rPr lang="en-US" sz="1600" b="1" dirty="0" err="1">
                <a:latin typeface="+mj-lt"/>
              </a:rPr>
              <a:t>komunikasi</a:t>
            </a:r>
            <a:r>
              <a:rPr lang="en-US" sz="1600" b="1" dirty="0">
                <a:latin typeface="+mj-lt"/>
              </a:rPr>
              <a:t> </a:t>
            </a:r>
            <a:r>
              <a:rPr lang="en-US" sz="1600" b="1" dirty="0" err="1">
                <a:latin typeface="+mj-lt"/>
              </a:rPr>
              <a:t>sosial</a:t>
            </a:r>
            <a:endParaRPr kumimoji="0" sz="1600" b="1" i="0" u="none" strike="noStrike" kern="0" cap="none" spc="0" normalizeH="0" baseline="0" noProof="0" dirty="0">
              <a:ln>
                <a:noFill/>
              </a:ln>
              <a:solidFill>
                <a:srgbClr val="FFFFFF"/>
              </a:solidFill>
              <a:effectLst/>
              <a:uLnTx/>
              <a:uFillTx/>
              <a:latin typeface="+mj-lt"/>
              <a:ea typeface="Barlow"/>
              <a:cs typeface="Barlow"/>
              <a:sym typeface="Barlow"/>
            </a:endParaRPr>
          </a:p>
        </p:txBody>
      </p:sp>
      <p:sp>
        <p:nvSpPr>
          <p:cNvPr id="423" name="Google Shape;423;p31"/>
          <p:cNvSpPr txBox="1"/>
          <p:nvPr/>
        </p:nvSpPr>
        <p:spPr>
          <a:xfrm>
            <a:off x="4996207" y="1611336"/>
            <a:ext cx="1272935" cy="738664"/>
          </a:xfrm>
          <a:prstGeom prst="rect">
            <a:avLst/>
          </a:prstGeom>
          <a:noFill/>
          <a:ln>
            <a:noFill/>
          </a:ln>
        </p:spPr>
        <p:txBody>
          <a:bodyPr spcFirstLastPara="1" wrap="square" lIns="0" tIns="0" rIns="0" bIns="0" anchor="t" anchorCtr="0">
            <a:spAutoFit/>
          </a:bodyPr>
          <a:lstStyle/>
          <a:p>
            <a:pPr lvl="0" algn="ctr">
              <a:defRPr/>
            </a:pPr>
            <a:r>
              <a:rPr lang="en-US" sz="1600" b="1" dirty="0" err="1">
                <a:latin typeface="+mj-lt"/>
              </a:rPr>
              <a:t>Sebagai</a:t>
            </a:r>
            <a:r>
              <a:rPr lang="en-US" sz="1600" b="1" dirty="0">
                <a:latin typeface="+mj-lt"/>
              </a:rPr>
              <a:t> </a:t>
            </a:r>
            <a:r>
              <a:rPr lang="en-US" sz="1600" b="1" dirty="0" err="1">
                <a:latin typeface="+mj-lt"/>
              </a:rPr>
              <a:t>komunikasi</a:t>
            </a:r>
            <a:r>
              <a:rPr lang="en-US" sz="1600" b="1" dirty="0">
                <a:latin typeface="+mj-lt"/>
              </a:rPr>
              <a:t> </a:t>
            </a:r>
            <a:r>
              <a:rPr lang="en-US" sz="1600" b="1" dirty="0" err="1">
                <a:latin typeface="+mj-lt"/>
              </a:rPr>
              <a:t>ekspresif</a:t>
            </a:r>
            <a:endParaRPr kumimoji="0" sz="1600" b="1" i="0" u="none" strike="noStrike" kern="0" cap="none" spc="0" normalizeH="0" baseline="0" noProof="0" dirty="0">
              <a:ln>
                <a:noFill/>
              </a:ln>
              <a:solidFill>
                <a:srgbClr val="052449"/>
              </a:solidFill>
              <a:effectLst/>
              <a:uLnTx/>
              <a:uFillTx/>
              <a:latin typeface="+mj-lt"/>
              <a:ea typeface="Barlow"/>
              <a:cs typeface="Barlow"/>
              <a:sym typeface="Barlow"/>
            </a:endParaRPr>
          </a:p>
        </p:txBody>
      </p:sp>
      <p:sp>
        <p:nvSpPr>
          <p:cNvPr id="424" name="Google Shape;424;p31"/>
          <p:cNvSpPr txBox="1"/>
          <p:nvPr/>
        </p:nvSpPr>
        <p:spPr>
          <a:xfrm>
            <a:off x="3182985" y="3203366"/>
            <a:ext cx="1411580" cy="738664"/>
          </a:xfrm>
          <a:prstGeom prst="rect">
            <a:avLst/>
          </a:prstGeom>
          <a:noFill/>
          <a:ln>
            <a:noFill/>
          </a:ln>
        </p:spPr>
        <p:txBody>
          <a:bodyPr spcFirstLastPara="1" wrap="square" lIns="0" tIns="0" rIns="0" bIns="0" anchor="t" anchorCtr="0">
            <a:spAutoFit/>
          </a:bodyPr>
          <a:lstStyle/>
          <a:p>
            <a:pPr lvl="0" algn="ctr">
              <a:defRPr/>
            </a:pPr>
            <a:r>
              <a:rPr lang="en-US" sz="1600" b="1" dirty="0" err="1">
                <a:latin typeface="+mj-lt"/>
              </a:rPr>
              <a:t>Sebagai</a:t>
            </a:r>
            <a:r>
              <a:rPr lang="en-US" sz="1600" b="1" dirty="0">
                <a:latin typeface="+mj-lt"/>
              </a:rPr>
              <a:t> </a:t>
            </a:r>
            <a:r>
              <a:rPr lang="en-US" sz="1600" b="1" dirty="0" err="1">
                <a:latin typeface="+mj-lt"/>
              </a:rPr>
              <a:t>komunikasi</a:t>
            </a:r>
            <a:r>
              <a:rPr lang="en-US" sz="1600" b="1" dirty="0">
                <a:latin typeface="+mj-lt"/>
              </a:rPr>
              <a:t> ritual</a:t>
            </a:r>
            <a:endParaRPr kumimoji="0" lang="en-ID" sz="1600" b="1" i="0" u="none" strike="noStrike" kern="0" cap="none" spc="0" normalizeH="0" baseline="0" noProof="0" dirty="0">
              <a:ln>
                <a:noFill/>
              </a:ln>
              <a:solidFill>
                <a:srgbClr val="FFFFFF"/>
              </a:solidFill>
              <a:effectLst/>
              <a:uLnTx/>
              <a:uFillTx/>
              <a:latin typeface="+mj-lt"/>
              <a:ea typeface="Barlow"/>
              <a:cs typeface="Barlow"/>
              <a:sym typeface="Barlow"/>
            </a:endParaRPr>
          </a:p>
        </p:txBody>
      </p:sp>
      <p:sp>
        <p:nvSpPr>
          <p:cNvPr id="425" name="Google Shape;425;p31"/>
          <p:cNvSpPr txBox="1"/>
          <p:nvPr/>
        </p:nvSpPr>
        <p:spPr>
          <a:xfrm>
            <a:off x="4944071" y="3144236"/>
            <a:ext cx="1219407" cy="738664"/>
          </a:xfrm>
          <a:prstGeom prst="rect">
            <a:avLst/>
          </a:prstGeom>
          <a:noFill/>
          <a:ln>
            <a:noFill/>
          </a:ln>
        </p:spPr>
        <p:txBody>
          <a:bodyPr spcFirstLastPara="1" wrap="square" lIns="0" tIns="0" rIns="0" bIns="0" anchor="t" anchorCtr="0">
            <a:spAutoFit/>
          </a:bodyPr>
          <a:lstStyle/>
          <a:p>
            <a:pPr lvl="0" algn="ctr">
              <a:defRPr/>
            </a:pPr>
            <a:r>
              <a:rPr lang="en-US" sz="1600" b="1" dirty="0" err="1">
                <a:solidFill>
                  <a:srgbClr val="052449"/>
                </a:solidFill>
                <a:latin typeface="Barlow"/>
                <a:ea typeface="Barlow"/>
                <a:cs typeface="Barlow"/>
                <a:sym typeface="Barlow"/>
              </a:rPr>
              <a:t>Sebagai</a:t>
            </a:r>
            <a:r>
              <a:rPr lang="en-US" sz="1600" b="1" dirty="0">
                <a:solidFill>
                  <a:srgbClr val="052449"/>
                </a:solidFill>
                <a:latin typeface="Barlow"/>
                <a:ea typeface="Barlow"/>
                <a:cs typeface="Barlow"/>
                <a:sym typeface="Barlow"/>
              </a:rPr>
              <a:t> </a:t>
            </a:r>
            <a:r>
              <a:rPr lang="en-US" sz="1600" b="1" dirty="0" err="1">
                <a:solidFill>
                  <a:srgbClr val="052449"/>
                </a:solidFill>
                <a:latin typeface="Barlow"/>
                <a:ea typeface="Barlow"/>
                <a:cs typeface="Barlow"/>
                <a:sym typeface="Barlow"/>
              </a:rPr>
              <a:t>komunikasi</a:t>
            </a:r>
            <a:r>
              <a:rPr lang="en-US" sz="1600" b="1" dirty="0">
                <a:solidFill>
                  <a:srgbClr val="052449"/>
                </a:solidFill>
                <a:latin typeface="Barlow"/>
                <a:ea typeface="Barlow"/>
                <a:cs typeface="Barlow"/>
                <a:sym typeface="Barlow"/>
              </a:rPr>
              <a:t> instrumental</a:t>
            </a:r>
            <a:endParaRPr kumimoji="0" sz="1600" b="0" i="0" u="none" strike="noStrike" kern="0" cap="none" spc="0" normalizeH="0" baseline="0" noProof="0" dirty="0">
              <a:ln>
                <a:noFill/>
              </a:ln>
              <a:solidFill>
                <a:srgbClr val="052449"/>
              </a:solidFill>
              <a:effectLst/>
              <a:uLnTx/>
              <a:uFillTx/>
              <a:latin typeface="Barlow"/>
              <a:ea typeface="Barlow"/>
              <a:cs typeface="Barlow"/>
              <a:sym typeface="Barlow"/>
            </a:endParaRPr>
          </a:p>
        </p:txBody>
      </p:sp>
      <p:sp>
        <p:nvSpPr>
          <p:cNvPr id="428" name="Google Shape;428;p31"/>
          <p:cNvSpPr txBox="1"/>
          <p:nvPr/>
        </p:nvSpPr>
        <p:spPr>
          <a:xfrm>
            <a:off x="225267" y="3201741"/>
            <a:ext cx="2713233" cy="1477328"/>
          </a:xfrm>
          <a:prstGeom prst="rect">
            <a:avLst/>
          </a:prstGeom>
          <a:noFill/>
          <a:ln>
            <a:noFill/>
          </a:ln>
        </p:spPr>
        <p:txBody>
          <a:bodyPr spcFirstLastPara="1" wrap="square" lIns="0" tIns="0" rIns="0" bIns="0" anchor="t" anchorCtr="0">
            <a:spAutoFit/>
          </a:bodyPr>
          <a:lstStyle/>
          <a:p>
            <a:pPr lvl="0">
              <a:defRPr/>
            </a:pPr>
            <a:r>
              <a:rPr lang="id-ID" sz="1200" b="1" dirty="0">
                <a:solidFill>
                  <a:schemeClr val="tx1"/>
                </a:solidFill>
                <a:latin typeface="+mj-lt"/>
                <a:ea typeface="Barlow Light"/>
                <a:cs typeface="Barlow Light"/>
                <a:sym typeface="Barlow Light"/>
              </a:rPr>
              <a:t>Suatu komunitas sering melakukan upacara-upacara berlainan</a:t>
            </a:r>
          </a:p>
          <a:p>
            <a:pPr lvl="0">
              <a:defRPr/>
            </a:pPr>
            <a:r>
              <a:rPr lang="id-ID" sz="1200" b="1" dirty="0">
                <a:solidFill>
                  <a:schemeClr val="tx1"/>
                </a:solidFill>
                <a:latin typeface="+mj-lt"/>
                <a:ea typeface="Barlow Light"/>
                <a:cs typeface="Barlow Light"/>
                <a:sym typeface="Barlow Light"/>
              </a:rPr>
              <a:t>sepanjang tahun dan sepanjang hidup, yang disebut para antropolog</a:t>
            </a:r>
          </a:p>
          <a:p>
            <a:pPr lvl="0">
              <a:defRPr/>
            </a:pPr>
            <a:r>
              <a:rPr lang="id-ID" sz="1200" b="1" dirty="0">
                <a:solidFill>
                  <a:schemeClr val="tx1"/>
                </a:solidFill>
                <a:latin typeface="+mj-lt"/>
                <a:ea typeface="Barlow Light"/>
                <a:cs typeface="Barlow Light"/>
                <a:sym typeface="Barlow Light"/>
              </a:rPr>
              <a:t>sebagai rites of passage, mulai dari upacara kelahiran, sunatan, ulang</a:t>
            </a:r>
          </a:p>
          <a:p>
            <a:pPr lvl="0">
              <a:defRPr/>
            </a:pPr>
            <a:r>
              <a:rPr lang="id-ID" sz="1200" b="1" dirty="0">
                <a:solidFill>
                  <a:schemeClr val="tx1"/>
                </a:solidFill>
                <a:latin typeface="+mj-lt"/>
                <a:ea typeface="Barlow Light"/>
                <a:cs typeface="Barlow Light"/>
                <a:sym typeface="Barlow Light"/>
              </a:rPr>
              <a:t>tahun, pertunangan, siraman, pernikahan, dan lain-lain</a:t>
            </a:r>
            <a:endParaRPr kumimoji="0" lang="id-ID" sz="1200" b="1" i="0" u="none" strike="noStrike" kern="0" cap="none" spc="0" normalizeH="0" baseline="0" dirty="0">
              <a:ln>
                <a:noFill/>
              </a:ln>
              <a:solidFill>
                <a:schemeClr val="tx1"/>
              </a:solidFill>
              <a:effectLst/>
              <a:uLnTx/>
              <a:uFillTx/>
              <a:latin typeface="+mj-lt"/>
              <a:ea typeface="Barlow"/>
              <a:cs typeface="Barlow"/>
              <a:sym typeface="Barlow"/>
            </a:endParaRPr>
          </a:p>
        </p:txBody>
      </p:sp>
      <p:sp>
        <p:nvSpPr>
          <p:cNvPr id="431" name="Google Shape;431;p31"/>
          <p:cNvSpPr txBox="1"/>
          <p:nvPr/>
        </p:nvSpPr>
        <p:spPr>
          <a:xfrm>
            <a:off x="6687971" y="2875119"/>
            <a:ext cx="2317073" cy="1292662"/>
          </a:xfrm>
          <a:prstGeom prst="rect">
            <a:avLst/>
          </a:prstGeom>
          <a:noFill/>
          <a:ln>
            <a:noFill/>
          </a:ln>
        </p:spPr>
        <p:txBody>
          <a:bodyPr spcFirstLastPara="1" wrap="square" lIns="0" tIns="0" rIns="0" bIns="0" anchor="t" anchorCtr="0">
            <a:spAutoFit/>
          </a:bodyPr>
          <a:lstStyle/>
          <a:p>
            <a:pPr lvl="0">
              <a:defRPr/>
            </a:pPr>
            <a:r>
              <a:rPr lang="id-ID" sz="1200" b="1" dirty="0">
                <a:solidFill>
                  <a:schemeClr val="tx1"/>
                </a:solidFill>
                <a:latin typeface="+mn-lt"/>
                <a:ea typeface="Barlow Light"/>
                <a:cs typeface="Barlow Light"/>
                <a:sym typeface="Barlow Light"/>
              </a:rPr>
              <a:t>Sebagai </a:t>
            </a:r>
            <a:r>
              <a:rPr lang="en-US" sz="1200" b="1" dirty="0">
                <a:solidFill>
                  <a:schemeClr val="tx1"/>
                </a:solidFill>
                <a:latin typeface="+mn-lt"/>
                <a:ea typeface="Barlow Light"/>
                <a:cs typeface="Barlow Light"/>
                <a:sym typeface="Barlow Light"/>
              </a:rPr>
              <a:t>k</a:t>
            </a:r>
            <a:r>
              <a:rPr lang="id-ID" sz="1200" b="1" dirty="0">
                <a:solidFill>
                  <a:schemeClr val="tx1"/>
                </a:solidFill>
                <a:latin typeface="+mn-lt"/>
                <a:ea typeface="Barlow Light"/>
                <a:cs typeface="Barlow Light"/>
                <a:sym typeface="Barlow Light"/>
              </a:rPr>
              <a:t>omunikasi instrumental mempunyai beberapa tujuan</a:t>
            </a:r>
            <a:r>
              <a:rPr lang="en-US" sz="1200" b="1" dirty="0">
                <a:solidFill>
                  <a:schemeClr val="tx1"/>
                </a:solidFill>
                <a:latin typeface="+mn-lt"/>
                <a:ea typeface="Barlow Light"/>
                <a:cs typeface="Barlow Light"/>
                <a:sym typeface="Barlow Light"/>
              </a:rPr>
              <a:t> </a:t>
            </a:r>
            <a:r>
              <a:rPr lang="id-ID" sz="1200" b="1" dirty="0">
                <a:solidFill>
                  <a:schemeClr val="tx1"/>
                </a:solidFill>
                <a:latin typeface="+mn-lt"/>
                <a:ea typeface="Barlow Light"/>
                <a:cs typeface="Barlow Light"/>
                <a:sym typeface="Barlow Light"/>
              </a:rPr>
              <a:t>umum, yaitu: menginformasikan, mengajar, mendorong, mengubah</a:t>
            </a:r>
          </a:p>
          <a:p>
            <a:pPr lvl="0">
              <a:defRPr/>
            </a:pPr>
            <a:r>
              <a:rPr lang="id-ID" sz="1200" b="1" dirty="0">
                <a:solidFill>
                  <a:schemeClr val="tx1"/>
                </a:solidFill>
                <a:latin typeface="+mn-lt"/>
                <a:ea typeface="Barlow Light"/>
                <a:cs typeface="Barlow Light"/>
                <a:sym typeface="Barlow Light"/>
              </a:rPr>
              <a:t>sikap, menggerakkan tindakan, dan juga menghibur</a:t>
            </a:r>
            <a:endParaRPr kumimoji="0" lang="id-ID" sz="1200" b="1" i="0" u="none" strike="noStrike" kern="0" cap="none" spc="0" normalizeH="0" baseline="0" noProof="0" dirty="0">
              <a:ln>
                <a:noFill/>
              </a:ln>
              <a:solidFill>
                <a:schemeClr val="tx1"/>
              </a:solidFill>
              <a:effectLst/>
              <a:uLnTx/>
              <a:uFillTx/>
              <a:latin typeface="+mn-lt"/>
              <a:ea typeface="Barlow Light"/>
              <a:cs typeface="Barlow Light"/>
              <a:sym typeface="Barlow Light"/>
            </a:endParaRPr>
          </a:p>
        </p:txBody>
      </p:sp>
      <p:sp>
        <p:nvSpPr>
          <p:cNvPr id="434" name="Google Shape;434;p31"/>
          <p:cNvSpPr txBox="1"/>
          <p:nvPr/>
        </p:nvSpPr>
        <p:spPr>
          <a:xfrm>
            <a:off x="305141" y="695154"/>
            <a:ext cx="2641652" cy="2031325"/>
          </a:xfrm>
          <a:prstGeom prst="rect">
            <a:avLst/>
          </a:prstGeom>
          <a:noFill/>
          <a:ln>
            <a:noFill/>
          </a:ln>
        </p:spPr>
        <p:txBody>
          <a:bodyPr spcFirstLastPara="1" wrap="square" lIns="0" tIns="0" rIns="0" bIns="0" anchor="t" anchorCtr="0">
            <a:spAutoFit/>
          </a:bodyPr>
          <a:lstStyle/>
          <a:p>
            <a:pPr lvl="0">
              <a:defRPr/>
            </a:pPr>
            <a:r>
              <a:rPr lang="en-US" sz="1200" b="1" dirty="0" err="1"/>
              <a:t>Fungsi</a:t>
            </a:r>
            <a:r>
              <a:rPr lang="en-US" sz="1200" b="1" dirty="0"/>
              <a:t> </a:t>
            </a:r>
            <a:r>
              <a:rPr lang="en-US" sz="1200" b="1" dirty="0" err="1"/>
              <a:t>komunikasi</a:t>
            </a:r>
            <a:r>
              <a:rPr lang="en-US" sz="1200" b="1" dirty="0"/>
              <a:t> </a:t>
            </a:r>
            <a:r>
              <a:rPr lang="en-US" sz="1200" b="1" dirty="0" err="1"/>
              <a:t>sebagai</a:t>
            </a:r>
            <a:r>
              <a:rPr lang="en-US" sz="1200" b="1" dirty="0"/>
              <a:t> </a:t>
            </a:r>
            <a:r>
              <a:rPr lang="en-US" sz="1200" b="1" dirty="0" err="1"/>
              <a:t>komunikasi</a:t>
            </a:r>
            <a:r>
              <a:rPr lang="en-US" sz="1200" b="1" dirty="0"/>
              <a:t> </a:t>
            </a:r>
            <a:r>
              <a:rPr lang="en-US" sz="1200" b="1" dirty="0" err="1"/>
              <a:t>sosial</a:t>
            </a:r>
            <a:r>
              <a:rPr lang="en-US" sz="1200" b="1" dirty="0"/>
              <a:t> </a:t>
            </a:r>
            <a:r>
              <a:rPr lang="en-US" sz="1200" b="1" dirty="0" err="1"/>
              <a:t>setidaknya</a:t>
            </a:r>
            <a:r>
              <a:rPr lang="en-US" sz="1200" b="1" dirty="0"/>
              <a:t> </a:t>
            </a:r>
            <a:r>
              <a:rPr lang="en-US" sz="1200" b="1" dirty="0" err="1"/>
              <a:t>mengisyaratkan</a:t>
            </a:r>
            <a:r>
              <a:rPr lang="en-US" sz="1200" b="1" dirty="0"/>
              <a:t> </a:t>
            </a:r>
            <a:r>
              <a:rPr lang="en-US" sz="1200" b="1" dirty="0" err="1"/>
              <a:t>bahwa</a:t>
            </a:r>
            <a:r>
              <a:rPr lang="en-US" sz="1200" b="1" dirty="0"/>
              <a:t> </a:t>
            </a:r>
            <a:r>
              <a:rPr lang="en-US" sz="1200" b="1" dirty="0" err="1"/>
              <a:t>komunikasi</a:t>
            </a:r>
            <a:r>
              <a:rPr lang="en-US" sz="1200" b="1" dirty="0"/>
              <a:t> </a:t>
            </a:r>
            <a:r>
              <a:rPr lang="en-US" sz="1200" b="1" dirty="0" err="1"/>
              <a:t>itu</a:t>
            </a:r>
            <a:r>
              <a:rPr lang="en-US" sz="1200" b="1" dirty="0"/>
              <a:t> </a:t>
            </a:r>
            <a:r>
              <a:rPr lang="en-US" sz="1200" b="1" dirty="0" err="1"/>
              <a:t>penting</a:t>
            </a:r>
            <a:r>
              <a:rPr lang="en-US" sz="1200" b="1" dirty="0"/>
              <a:t> </a:t>
            </a:r>
            <a:r>
              <a:rPr lang="en-US" sz="1200" b="1" dirty="0" err="1"/>
              <a:t>untuk</a:t>
            </a:r>
            <a:r>
              <a:rPr lang="en-US" sz="1200" b="1" dirty="0"/>
              <a:t> </a:t>
            </a:r>
            <a:r>
              <a:rPr lang="en-US" sz="1200" b="1" dirty="0" err="1"/>
              <a:t>membangun</a:t>
            </a:r>
            <a:r>
              <a:rPr lang="en-US" sz="1200" b="1" dirty="0"/>
              <a:t> </a:t>
            </a:r>
            <a:r>
              <a:rPr lang="en-US" sz="1200" b="1" dirty="0" err="1"/>
              <a:t>konsep</a:t>
            </a:r>
            <a:r>
              <a:rPr lang="en-US" sz="1200" b="1" dirty="0"/>
              <a:t> </a:t>
            </a:r>
            <a:r>
              <a:rPr lang="en-US" sz="1200" b="1" dirty="0" err="1"/>
              <a:t>diri</a:t>
            </a:r>
            <a:r>
              <a:rPr lang="en-US" sz="1200" b="1" dirty="0"/>
              <a:t> </a:t>
            </a:r>
            <a:r>
              <a:rPr lang="en-US" sz="1200" b="1" dirty="0" err="1"/>
              <a:t>kita</a:t>
            </a:r>
            <a:r>
              <a:rPr lang="en-US" sz="1200" b="1" dirty="0"/>
              <a:t>, </a:t>
            </a:r>
            <a:r>
              <a:rPr lang="en-US" sz="1200" b="1" dirty="0" err="1"/>
              <a:t>aktualisasi</a:t>
            </a:r>
            <a:r>
              <a:rPr lang="en-US" sz="1200" b="1" dirty="0"/>
              <a:t> </a:t>
            </a:r>
            <a:r>
              <a:rPr lang="en-US" sz="1200" b="1" dirty="0" err="1"/>
              <a:t>diri</a:t>
            </a:r>
            <a:r>
              <a:rPr lang="en-US" sz="1200" b="1" dirty="0"/>
              <a:t>, </a:t>
            </a:r>
            <a:r>
              <a:rPr lang="en-US" sz="1200" b="1" dirty="0" err="1"/>
              <a:t>untuk</a:t>
            </a:r>
            <a:r>
              <a:rPr lang="en-US" sz="1200" b="1" dirty="0"/>
              <a:t> </a:t>
            </a:r>
            <a:r>
              <a:rPr lang="en-US" sz="1200" b="1" dirty="0" err="1"/>
              <a:t>kelangsungan</a:t>
            </a:r>
            <a:r>
              <a:rPr lang="en-US" sz="1200" b="1" dirty="0"/>
              <a:t> </a:t>
            </a:r>
            <a:r>
              <a:rPr lang="en-US" sz="1200" b="1" dirty="0" err="1"/>
              <a:t>hidup</a:t>
            </a:r>
            <a:r>
              <a:rPr lang="en-US" sz="1200" b="1" dirty="0"/>
              <a:t>, </a:t>
            </a:r>
            <a:r>
              <a:rPr lang="en-US" sz="1200" b="1" dirty="0" err="1"/>
              <a:t>untuk</a:t>
            </a:r>
            <a:r>
              <a:rPr lang="en-US" sz="1200" b="1" dirty="0"/>
              <a:t> </a:t>
            </a:r>
            <a:r>
              <a:rPr lang="en-US" sz="1200" b="1" dirty="0" err="1"/>
              <a:t>memperoleh</a:t>
            </a:r>
            <a:r>
              <a:rPr lang="en-US" sz="1200" b="1" dirty="0"/>
              <a:t> </a:t>
            </a:r>
            <a:r>
              <a:rPr lang="en-US" sz="1200" b="1" dirty="0" err="1"/>
              <a:t>kebahagiaan</a:t>
            </a:r>
            <a:r>
              <a:rPr lang="en-US" sz="1200" b="1" dirty="0"/>
              <a:t>, </a:t>
            </a:r>
            <a:r>
              <a:rPr lang="en-US" sz="1200" b="1" dirty="0" err="1"/>
              <a:t>terhindar</a:t>
            </a:r>
            <a:r>
              <a:rPr lang="en-US" sz="1200" b="1" dirty="0"/>
              <a:t> </a:t>
            </a:r>
            <a:r>
              <a:rPr lang="en-US" sz="1200" b="1" dirty="0" err="1"/>
              <a:t>dari</a:t>
            </a:r>
            <a:r>
              <a:rPr lang="en-US" sz="1200" b="1" dirty="0"/>
              <a:t> </a:t>
            </a:r>
            <a:r>
              <a:rPr lang="en-US" sz="1200" b="1" dirty="0" err="1"/>
              <a:t>tekanan</a:t>
            </a:r>
            <a:r>
              <a:rPr lang="en-US" sz="1200" b="1" dirty="0"/>
              <a:t> </a:t>
            </a:r>
            <a:r>
              <a:rPr lang="en-US" sz="1200" b="1" dirty="0" err="1"/>
              <a:t>dan</a:t>
            </a:r>
            <a:r>
              <a:rPr lang="en-US" sz="1200" b="1" dirty="0"/>
              <a:t> </a:t>
            </a:r>
            <a:r>
              <a:rPr lang="en-US" sz="1200" b="1" dirty="0" err="1"/>
              <a:t>ketegangan</a:t>
            </a:r>
            <a:r>
              <a:rPr lang="en-US" sz="1200" b="1" dirty="0"/>
              <a:t>, </a:t>
            </a:r>
            <a:r>
              <a:rPr lang="en-US" sz="1200" b="1" dirty="0" err="1"/>
              <a:t>antara</a:t>
            </a:r>
            <a:r>
              <a:rPr lang="en-US" sz="1200" b="1" dirty="0"/>
              <a:t> lain </a:t>
            </a:r>
            <a:r>
              <a:rPr lang="en-US" sz="1200" b="1" dirty="0" err="1"/>
              <a:t>lewat</a:t>
            </a:r>
            <a:r>
              <a:rPr lang="en-US" sz="1200" b="1" dirty="0"/>
              <a:t> </a:t>
            </a:r>
            <a:r>
              <a:rPr lang="en-US" sz="1200" b="1" dirty="0" err="1"/>
              <a:t>komunikasi</a:t>
            </a:r>
            <a:r>
              <a:rPr lang="en-US" sz="1200" b="1" dirty="0"/>
              <a:t> yang </a:t>
            </a:r>
            <a:r>
              <a:rPr lang="en-US" sz="1200" b="1" dirty="0" err="1"/>
              <a:t>bersifat</a:t>
            </a:r>
            <a:r>
              <a:rPr lang="en-US" sz="1200" b="1" dirty="0"/>
              <a:t> </a:t>
            </a:r>
            <a:r>
              <a:rPr lang="en-US" sz="1200" b="1" dirty="0" err="1"/>
              <a:t>menghibur</a:t>
            </a:r>
            <a:r>
              <a:rPr lang="en-US" sz="1200" b="1" dirty="0"/>
              <a:t>, </a:t>
            </a:r>
            <a:r>
              <a:rPr lang="en-US" sz="1200" b="1" dirty="0" err="1"/>
              <a:t>dan</a:t>
            </a:r>
            <a:r>
              <a:rPr lang="en-US" sz="1200" b="1" dirty="0"/>
              <a:t> </a:t>
            </a:r>
            <a:r>
              <a:rPr lang="en-US" sz="1200" b="1" dirty="0" err="1"/>
              <a:t>memupuk</a:t>
            </a:r>
            <a:r>
              <a:rPr lang="en-US" sz="1200" b="1" dirty="0"/>
              <a:t> </a:t>
            </a:r>
            <a:r>
              <a:rPr lang="en-US" sz="1200" b="1" dirty="0" err="1"/>
              <a:t>hubungan-hubungan</a:t>
            </a:r>
            <a:r>
              <a:rPr lang="en-US" sz="1200" b="1" dirty="0"/>
              <a:t> orang lain.</a:t>
            </a:r>
            <a:endParaRPr kumimoji="0" lang="id-ID" sz="1200" b="1" i="0" u="none" strike="noStrike" kern="0" cap="none" spc="0" normalizeH="0" baseline="0" dirty="0">
              <a:ln>
                <a:noFill/>
              </a:ln>
              <a:solidFill>
                <a:schemeClr val="tx1"/>
              </a:solidFill>
              <a:effectLst/>
              <a:uLnTx/>
              <a:uFillTx/>
              <a:latin typeface="Barlow"/>
              <a:ea typeface="Barlow"/>
              <a:cs typeface="Barlow"/>
              <a:sym typeface="Barlow"/>
            </a:endParaRPr>
          </a:p>
        </p:txBody>
      </p:sp>
      <p:sp>
        <p:nvSpPr>
          <p:cNvPr id="437" name="Google Shape;437;p31"/>
          <p:cNvSpPr txBox="1"/>
          <p:nvPr/>
        </p:nvSpPr>
        <p:spPr>
          <a:xfrm>
            <a:off x="6672162" y="883345"/>
            <a:ext cx="2166697" cy="1292662"/>
          </a:xfrm>
          <a:prstGeom prst="rect">
            <a:avLst/>
          </a:prstGeom>
          <a:noFill/>
          <a:ln>
            <a:noFill/>
          </a:ln>
        </p:spPr>
        <p:txBody>
          <a:bodyPr spcFirstLastPara="1" wrap="square" lIns="0" tIns="0" rIns="0" bIns="0" anchor="t" anchorCtr="0">
            <a:spAutoFit/>
          </a:bodyPr>
          <a:lstStyle/>
          <a:p>
            <a:pPr lvl="0">
              <a:defRPr/>
            </a:pPr>
            <a:r>
              <a:rPr lang="en-US" sz="1200" b="1" dirty="0" err="1"/>
              <a:t>Komunikasi</a:t>
            </a:r>
            <a:r>
              <a:rPr lang="en-US" sz="1200" b="1" dirty="0"/>
              <a:t> </a:t>
            </a:r>
            <a:r>
              <a:rPr lang="en-US" sz="1200" b="1" dirty="0" err="1"/>
              <a:t>berfungsi</a:t>
            </a:r>
            <a:r>
              <a:rPr lang="en-US" sz="1200" b="1" dirty="0"/>
              <a:t> </a:t>
            </a:r>
            <a:r>
              <a:rPr lang="en-US" sz="1200" b="1" dirty="0" err="1"/>
              <a:t>untuk</a:t>
            </a:r>
            <a:r>
              <a:rPr lang="en-US" sz="1200" b="1" dirty="0"/>
              <a:t> </a:t>
            </a:r>
            <a:r>
              <a:rPr lang="en-US" sz="1200" b="1" dirty="0" err="1"/>
              <a:t>menyampaikan</a:t>
            </a:r>
            <a:r>
              <a:rPr lang="en-US" sz="1200" b="1" dirty="0"/>
              <a:t> </a:t>
            </a:r>
            <a:r>
              <a:rPr lang="en-US" sz="1200" b="1" dirty="0" err="1"/>
              <a:t>perasaan-perasaan</a:t>
            </a:r>
            <a:r>
              <a:rPr lang="en-US" sz="1200" b="1" dirty="0"/>
              <a:t> (</a:t>
            </a:r>
            <a:r>
              <a:rPr lang="en-US" sz="1200" b="1" dirty="0" err="1"/>
              <a:t>emosi</a:t>
            </a:r>
            <a:r>
              <a:rPr lang="en-US" sz="1200" b="1" dirty="0"/>
              <a:t>) </a:t>
            </a:r>
            <a:r>
              <a:rPr lang="en-US" sz="1200" b="1" dirty="0" err="1"/>
              <a:t>kita</a:t>
            </a:r>
            <a:r>
              <a:rPr lang="en-US" sz="1200" b="1" dirty="0"/>
              <a:t>. </a:t>
            </a:r>
            <a:r>
              <a:rPr lang="en-US" sz="1200" b="1" dirty="0" err="1"/>
              <a:t>Perasaan-perasaan</a:t>
            </a:r>
            <a:r>
              <a:rPr lang="en-US" sz="1200" b="1" dirty="0"/>
              <a:t> </a:t>
            </a:r>
            <a:r>
              <a:rPr lang="en-US" sz="1200" b="1" dirty="0" err="1"/>
              <a:t>tersebut</a:t>
            </a:r>
            <a:r>
              <a:rPr lang="en-US" sz="1200" b="1" dirty="0"/>
              <a:t> </a:t>
            </a:r>
            <a:r>
              <a:rPr lang="en-US" sz="1200" b="1" dirty="0" err="1"/>
              <a:t>terutama</a:t>
            </a:r>
            <a:r>
              <a:rPr lang="en-US" sz="1200" b="1" dirty="0"/>
              <a:t> </a:t>
            </a:r>
            <a:r>
              <a:rPr lang="en-US" sz="1200" b="1" dirty="0" err="1"/>
              <a:t>dikomunikasikan</a:t>
            </a:r>
            <a:r>
              <a:rPr lang="en-US" sz="1200" b="1" dirty="0"/>
              <a:t> </a:t>
            </a:r>
            <a:r>
              <a:rPr lang="en-US" sz="1200" b="1" dirty="0" err="1"/>
              <a:t>melalui</a:t>
            </a:r>
            <a:r>
              <a:rPr lang="en-US" sz="1200" b="1" dirty="0"/>
              <a:t> </a:t>
            </a:r>
            <a:r>
              <a:rPr lang="en-US" sz="1200" b="1" dirty="0" err="1"/>
              <a:t>pesan-pesan</a:t>
            </a:r>
            <a:r>
              <a:rPr lang="en-US" sz="1200" b="1" dirty="0"/>
              <a:t> non verbal</a:t>
            </a:r>
            <a:endParaRPr kumimoji="0" lang="id-ID" sz="1200" b="1" i="0" u="none" strike="noStrike" kern="0" cap="none" spc="0" normalizeH="0" baseline="0" dirty="0">
              <a:ln>
                <a:noFill/>
              </a:ln>
              <a:solidFill>
                <a:schemeClr val="tx1"/>
              </a:solidFill>
              <a:effectLst/>
              <a:uLnTx/>
              <a:uFillTx/>
              <a:latin typeface="Barlow Light"/>
              <a:ea typeface="Barlow Light"/>
              <a:cs typeface="Barlow Light"/>
              <a:sym typeface="Barlow Light"/>
            </a:endParaRPr>
          </a:p>
        </p:txBody>
      </p:sp>
      <p:sp>
        <p:nvSpPr>
          <p:cNvPr id="2" name="Google Shape;125;p15">
            <a:extLst>
              <a:ext uri="{FF2B5EF4-FFF2-40B4-BE49-F238E27FC236}">
                <a16:creationId xmlns:a16="http://schemas.microsoft.com/office/drawing/2014/main" id="{5419A086-52F5-D06E-AE16-28886BD0120C}"/>
              </a:ext>
            </a:extLst>
          </p:cNvPr>
          <p:cNvSpPr txBox="1"/>
          <p:nvPr/>
        </p:nvSpPr>
        <p:spPr>
          <a:xfrm>
            <a:off x="3245069" y="325822"/>
            <a:ext cx="2751969" cy="369332"/>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2400" b="1" dirty="0">
                <a:solidFill>
                  <a:schemeClr val="tx1"/>
                </a:solidFill>
                <a:latin typeface="Barlow"/>
                <a:ea typeface="Barlow"/>
                <a:cs typeface="Barlow"/>
                <a:sym typeface="Barlow"/>
              </a:rPr>
              <a:t>Fungsi Komunikasi</a:t>
            </a:r>
            <a:endParaRPr kumimoji="0" sz="2400" b="0" i="0" u="none" strike="noStrike" kern="0" cap="none" spc="0" normalizeH="0" baseline="0" noProof="0" dirty="0">
              <a:ln>
                <a:noFill/>
              </a:ln>
              <a:solidFill>
                <a:schemeClr val="tx1"/>
              </a:solidFill>
              <a:effectLst/>
              <a:uLnTx/>
              <a:uFillTx/>
              <a:latin typeface="Barlow"/>
              <a:ea typeface="Barlow"/>
              <a:cs typeface="Barlow"/>
              <a:sym typeface="Barlow"/>
            </a:endParaRPr>
          </a:p>
        </p:txBody>
      </p:sp>
    </p:spTree>
    <p:extLst>
      <p:ext uri="{BB962C8B-B14F-4D97-AF65-F5344CB8AC3E}">
        <p14:creationId xmlns:p14="http://schemas.microsoft.com/office/powerpoint/2010/main" val="2422769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75"/>
        <p:cNvGrpSpPr/>
        <p:nvPr/>
      </p:nvGrpSpPr>
      <p:grpSpPr>
        <a:xfrm>
          <a:off x="0" y="0"/>
          <a:ext cx="0" cy="0"/>
          <a:chOff x="0" y="0"/>
          <a:chExt cx="0" cy="0"/>
        </a:xfrm>
      </p:grpSpPr>
      <p:sp>
        <p:nvSpPr>
          <p:cNvPr id="76" name="Google Shape;76;p12"/>
          <p:cNvSpPr txBox="1"/>
          <p:nvPr/>
        </p:nvSpPr>
        <p:spPr>
          <a:xfrm>
            <a:off x="2073877" y="363433"/>
            <a:ext cx="6277500" cy="517065"/>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20002"/>
              </a:lnSpc>
              <a:spcBef>
                <a:spcPts val="0"/>
              </a:spcBef>
              <a:spcAft>
                <a:spcPts val="0"/>
              </a:spcAft>
              <a:buClr>
                <a:srgbClr val="000000"/>
              </a:buClr>
              <a:buSzTx/>
              <a:buFont typeface="Arial"/>
              <a:buNone/>
              <a:tabLst/>
              <a:defRPr/>
            </a:pPr>
            <a:r>
              <a:rPr lang="en" sz="2800" b="1" dirty="0">
                <a:solidFill>
                  <a:srgbClr val="FFFFFF"/>
                </a:solidFill>
                <a:latin typeface="Barlow"/>
                <a:sym typeface="Barlow"/>
              </a:rPr>
              <a:t>Pengantar</a:t>
            </a:r>
            <a:endParaRPr kumimoji="0" sz="2800" b="0" i="0" u="none" strike="noStrike" kern="0" cap="none" spc="0" normalizeH="0" baseline="0" noProof="0" dirty="0">
              <a:ln>
                <a:noFill/>
              </a:ln>
              <a:solidFill>
                <a:srgbClr val="FFFFFF"/>
              </a:solidFill>
              <a:effectLst/>
              <a:uLnTx/>
              <a:uFillTx/>
              <a:latin typeface="Arial"/>
              <a:cs typeface="Arial"/>
              <a:sym typeface="Arial"/>
            </a:endParaRPr>
          </a:p>
        </p:txBody>
      </p:sp>
      <p:sp>
        <p:nvSpPr>
          <p:cNvPr id="86" name="Google Shape;86;p12"/>
          <p:cNvSpPr/>
          <p:nvPr/>
        </p:nvSpPr>
        <p:spPr>
          <a:xfrm>
            <a:off x="884420" y="3541031"/>
            <a:ext cx="1043075" cy="1047750"/>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lt2"/>
          </a:solidFill>
          <a:ln>
            <a:noFill/>
          </a:ln>
        </p:spPr>
        <p:txBody>
          <a:bodyPr spcFirstLastPara="1" wrap="square" lIns="45725" tIns="45725" rIns="45725" bIns="457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87;p12"/>
          <p:cNvSpPr/>
          <p:nvPr/>
        </p:nvSpPr>
        <p:spPr>
          <a:xfrm>
            <a:off x="137588" y="4064906"/>
            <a:ext cx="1054456" cy="913257"/>
          </a:xfrm>
          <a:custGeom>
            <a:avLst/>
            <a:gdLst/>
            <a:ahLst/>
            <a:cxnLst/>
            <a:rect l="l" t="t" r="r" b="b"/>
            <a:pathLst>
              <a:path w="6202680" h="5372100" extrusionOk="0">
                <a:moveTo>
                  <a:pt x="4652010" y="0"/>
                </a:moveTo>
                <a:lnTo>
                  <a:pt x="1550670" y="0"/>
                </a:lnTo>
                <a:lnTo>
                  <a:pt x="0" y="2686050"/>
                </a:lnTo>
                <a:lnTo>
                  <a:pt x="1550670" y="5372100"/>
                </a:lnTo>
                <a:lnTo>
                  <a:pt x="4652010" y="5372100"/>
                </a:lnTo>
                <a:lnTo>
                  <a:pt x="6202680" y="2686050"/>
                </a:lnTo>
                <a:lnTo>
                  <a:pt x="4652010" y="0"/>
                </a:lnTo>
                <a:close/>
              </a:path>
            </a:pathLst>
          </a:custGeom>
          <a:solidFill>
            <a:schemeClr val="accent1"/>
          </a:solidFill>
          <a:ln>
            <a:noFill/>
          </a:ln>
        </p:spPr>
      </p:sp>
      <p:sp>
        <p:nvSpPr>
          <p:cNvPr id="2" name="TextBox 1">
            <a:extLst>
              <a:ext uri="{FF2B5EF4-FFF2-40B4-BE49-F238E27FC236}">
                <a16:creationId xmlns:a16="http://schemas.microsoft.com/office/drawing/2014/main" id="{32D4BA1B-5F40-C461-C522-FD828E948A2B}"/>
              </a:ext>
            </a:extLst>
          </p:cNvPr>
          <p:cNvSpPr txBox="1"/>
          <p:nvPr/>
        </p:nvSpPr>
        <p:spPr>
          <a:xfrm>
            <a:off x="2195970" y="1105214"/>
            <a:ext cx="6155407" cy="3693319"/>
          </a:xfrm>
          <a:prstGeom prst="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defTabSz="457200">
              <a:buClrTx/>
              <a:buFontTx/>
              <a:buNone/>
            </a:pPr>
            <a:r>
              <a:rPr lang="en-ID" sz="1800" kern="1200" dirty="0" err="1">
                <a:solidFill>
                  <a:schemeClr val="tx1"/>
                </a:solidFill>
                <a:latin typeface="Barlow" panose="00000500000000000000" pitchFamily="2" charset="0"/>
                <a:ea typeface="+mn-ea"/>
                <a:cs typeface="+mn-cs"/>
              </a:rPr>
              <a:t>Komunikasi</a:t>
            </a:r>
            <a:r>
              <a:rPr lang="en-ID" sz="1800" kern="1200" dirty="0">
                <a:solidFill>
                  <a:schemeClr val="tx1"/>
                </a:solidFill>
                <a:latin typeface="Barlow" panose="00000500000000000000" pitchFamily="2" charset="0"/>
                <a:ea typeface="+mn-ea"/>
                <a:cs typeface="+mn-cs"/>
              </a:rPr>
              <a:t>, </a:t>
            </a:r>
            <a:r>
              <a:rPr lang="en-ID" sz="1800" kern="1200" dirty="0" err="1">
                <a:solidFill>
                  <a:schemeClr val="tx1"/>
                </a:solidFill>
                <a:latin typeface="Barlow" panose="00000500000000000000" pitchFamily="2" charset="0"/>
                <a:ea typeface="+mn-ea"/>
                <a:cs typeface="+mn-cs"/>
              </a:rPr>
              <a:t>interaksi</a:t>
            </a:r>
            <a:r>
              <a:rPr lang="en-ID" sz="1800" kern="1200" dirty="0">
                <a:solidFill>
                  <a:schemeClr val="tx1"/>
                </a:solidFill>
                <a:latin typeface="Barlow" panose="00000500000000000000" pitchFamily="2" charset="0"/>
                <a:ea typeface="+mn-ea"/>
                <a:cs typeface="+mn-cs"/>
              </a:rPr>
              <a:t> </a:t>
            </a:r>
            <a:r>
              <a:rPr lang="en-ID" sz="1800" kern="1200" dirty="0" err="1">
                <a:solidFill>
                  <a:schemeClr val="tx1"/>
                </a:solidFill>
                <a:latin typeface="Barlow" panose="00000500000000000000" pitchFamily="2" charset="0"/>
                <a:ea typeface="+mn-ea"/>
                <a:cs typeface="+mn-cs"/>
              </a:rPr>
              <a:t>sosial</a:t>
            </a:r>
            <a:r>
              <a:rPr lang="en-ID" sz="1800" kern="1200" dirty="0">
                <a:solidFill>
                  <a:schemeClr val="tx1"/>
                </a:solidFill>
                <a:latin typeface="Barlow" panose="00000500000000000000" pitchFamily="2" charset="0"/>
                <a:ea typeface="+mn-ea"/>
                <a:cs typeface="+mn-cs"/>
              </a:rPr>
              <a:t>, dan </a:t>
            </a:r>
            <a:r>
              <a:rPr lang="en-ID" sz="1800" kern="1200" dirty="0" err="1">
                <a:solidFill>
                  <a:schemeClr val="tx1"/>
                </a:solidFill>
                <a:latin typeface="Barlow" panose="00000500000000000000" pitchFamily="2" charset="0"/>
                <a:ea typeface="+mn-ea"/>
                <a:cs typeface="+mn-cs"/>
              </a:rPr>
              <a:t>sosialisasi</a:t>
            </a:r>
            <a:r>
              <a:rPr lang="en-ID" sz="1800" kern="1200" dirty="0">
                <a:solidFill>
                  <a:schemeClr val="tx1"/>
                </a:solidFill>
                <a:latin typeface="Barlow" panose="00000500000000000000" pitchFamily="2" charset="0"/>
                <a:ea typeface="+mn-ea"/>
                <a:cs typeface="+mn-cs"/>
              </a:rPr>
              <a:t> </a:t>
            </a:r>
            <a:r>
              <a:rPr lang="en-ID" sz="1800" kern="1200" dirty="0" err="1">
                <a:solidFill>
                  <a:schemeClr val="tx1"/>
                </a:solidFill>
                <a:latin typeface="Barlow" panose="00000500000000000000" pitchFamily="2" charset="0"/>
                <a:ea typeface="+mn-ea"/>
                <a:cs typeface="+mn-cs"/>
              </a:rPr>
              <a:t>merupakan</a:t>
            </a:r>
            <a:r>
              <a:rPr lang="en-ID" sz="1800" kern="1200" dirty="0">
                <a:solidFill>
                  <a:schemeClr val="tx1"/>
                </a:solidFill>
                <a:latin typeface="Barlow" panose="00000500000000000000" pitchFamily="2" charset="0"/>
                <a:ea typeface="+mn-ea"/>
                <a:cs typeface="+mn-cs"/>
              </a:rPr>
              <a:t> proses yang </a:t>
            </a:r>
            <a:r>
              <a:rPr lang="en-ID" sz="1800" kern="1200" dirty="0" err="1">
                <a:solidFill>
                  <a:schemeClr val="tx1"/>
                </a:solidFill>
                <a:latin typeface="Barlow" panose="00000500000000000000" pitchFamily="2" charset="0"/>
                <a:ea typeface="+mn-ea"/>
                <a:cs typeface="+mn-cs"/>
              </a:rPr>
              <a:t>terjadi</a:t>
            </a:r>
            <a:r>
              <a:rPr lang="en-ID" sz="1800" kern="1200" dirty="0">
                <a:solidFill>
                  <a:schemeClr val="tx1"/>
                </a:solidFill>
                <a:latin typeface="Barlow" panose="00000500000000000000" pitchFamily="2" charset="0"/>
                <a:ea typeface="+mn-ea"/>
                <a:cs typeface="+mn-cs"/>
              </a:rPr>
              <a:t> </a:t>
            </a:r>
            <a:r>
              <a:rPr lang="en-ID" sz="1800" kern="1200" dirty="0" err="1">
                <a:solidFill>
                  <a:schemeClr val="tx1"/>
                </a:solidFill>
                <a:latin typeface="Barlow" panose="00000500000000000000" pitchFamily="2" charset="0"/>
                <a:ea typeface="+mn-ea"/>
                <a:cs typeface="+mn-cs"/>
              </a:rPr>
              <a:t>dalam</a:t>
            </a:r>
            <a:r>
              <a:rPr lang="en-ID" sz="1800" kern="1200" dirty="0">
                <a:solidFill>
                  <a:schemeClr val="tx1"/>
                </a:solidFill>
                <a:latin typeface="Barlow" panose="00000500000000000000" pitchFamily="2" charset="0"/>
                <a:ea typeface="+mn-ea"/>
                <a:cs typeface="+mn-cs"/>
              </a:rPr>
              <a:t> </a:t>
            </a:r>
            <a:r>
              <a:rPr lang="en-ID" sz="1800" kern="1200" dirty="0" err="1">
                <a:solidFill>
                  <a:schemeClr val="tx1"/>
                </a:solidFill>
                <a:latin typeface="Barlow" panose="00000500000000000000" pitchFamily="2" charset="0"/>
                <a:ea typeface="+mn-ea"/>
                <a:cs typeface="+mn-cs"/>
              </a:rPr>
              <a:t>kehidupan</a:t>
            </a:r>
            <a:r>
              <a:rPr lang="en-ID" sz="1800" kern="1200" dirty="0">
                <a:solidFill>
                  <a:schemeClr val="tx1"/>
                </a:solidFill>
                <a:latin typeface="Barlow" panose="00000500000000000000" pitchFamily="2" charset="0"/>
                <a:ea typeface="+mn-ea"/>
                <a:cs typeface="+mn-cs"/>
              </a:rPr>
              <a:t> </a:t>
            </a:r>
            <a:r>
              <a:rPr lang="en-ID" sz="1800" kern="1200" dirty="0" err="1">
                <a:solidFill>
                  <a:schemeClr val="tx1"/>
                </a:solidFill>
                <a:latin typeface="Barlow" panose="00000500000000000000" pitchFamily="2" charset="0"/>
                <a:ea typeface="+mn-ea"/>
                <a:cs typeface="+mn-cs"/>
              </a:rPr>
              <a:t>masyarakat</a:t>
            </a:r>
            <a:r>
              <a:rPr lang="en-ID" sz="1800" kern="1200" dirty="0">
                <a:solidFill>
                  <a:schemeClr val="tx1"/>
                </a:solidFill>
                <a:latin typeface="Barlow" panose="00000500000000000000" pitchFamily="2" charset="0"/>
                <a:ea typeface="+mn-ea"/>
                <a:cs typeface="+mn-cs"/>
              </a:rPr>
              <a:t>. </a:t>
            </a:r>
          </a:p>
          <a:p>
            <a:pPr defTabSz="457200">
              <a:buClrTx/>
              <a:buFontTx/>
              <a:buNone/>
            </a:pPr>
            <a:endParaRPr lang="en-ID" sz="1800" kern="1200" dirty="0">
              <a:solidFill>
                <a:schemeClr val="tx1"/>
              </a:solidFill>
              <a:latin typeface="Barlow" panose="00000500000000000000" pitchFamily="2" charset="0"/>
              <a:ea typeface="+mn-ea"/>
              <a:cs typeface="+mn-cs"/>
            </a:endParaRPr>
          </a:p>
          <a:p>
            <a:pPr defTabSz="457200">
              <a:buClrTx/>
              <a:buFontTx/>
              <a:buNone/>
            </a:pPr>
            <a:r>
              <a:rPr lang="en-ID" sz="1800" b="1" kern="1200" dirty="0" err="1">
                <a:solidFill>
                  <a:srgbClr val="FF0000"/>
                </a:solidFill>
                <a:latin typeface="Barlow" panose="00000500000000000000" pitchFamily="2" charset="0"/>
                <a:ea typeface="+mn-ea"/>
                <a:cs typeface="+mn-cs"/>
              </a:rPr>
              <a:t>Komunikasi</a:t>
            </a:r>
            <a:r>
              <a:rPr lang="en-ID" sz="1800" b="1" kern="1200" dirty="0">
                <a:solidFill>
                  <a:srgbClr val="FF0000"/>
                </a:solidFill>
                <a:latin typeface="Barlow" panose="00000500000000000000" pitchFamily="2" charset="0"/>
                <a:ea typeface="+mn-ea"/>
                <a:cs typeface="+mn-cs"/>
              </a:rPr>
              <a:t> </a:t>
            </a:r>
            <a:r>
              <a:rPr lang="en-ID" sz="1800" kern="1200" dirty="0" err="1">
                <a:solidFill>
                  <a:schemeClr val="tx1"/>
                </a:solidFill>
                <a:latin typeface="Barlow" panose="00000500000000000000" pitchFamily="2" charset="0"/>
                <a:ea typeface="+mn-ea"/>
                <a:cs typeface="+mn-cs"/>
              </a:rPr>
              <a:t>sebagai</a:t>
            </a:r>
            <a:r>
              <a:rPr lang="en-ID" sz="1800" kern="1200" dirty="0">
                <a:solidFill>
                  <a:schemeClr val="tx1"/>
                </a:solidFill>
                <a:latin typeface="Barlow" panose="00000500000000000000" pitchFamily="2" charset="0"/>
                <a:ea typeface="+mn-ea"/>
                <a:cs typeface="+mn-cs"/>
              </a:rPr>
              <a:t> salah </a:t>
            </a:r>
            <a:r>
              <a:rPr lang="en-ID" sz="1800" kern="1200" dirty="0" err="1">
                <a:solidFill>
                  <a:schemeClr val="tx1"/>
                </a:solidFill>
                <a:latin typeface="Barlow" panose="00000500000000000000" pitchFamily="2" charset="0"/>
                <a:ea typeface="+mn-ea"/>
                <a:cs typeface="+mn-cs"/>
              </a:rPr>
              <a:t>satu</a:t>
            </a:r>
            <a:r>
              <a:rPr lang="en-ID" sz="1800" kern="1200" dirty="0">
                <a:solidFill>
                  <a:schemeClr val="tx1"/>
                </a:solidFill>
                <a:latin typeface="Barlow" panose="00000500000000000000" pitchFamily="2" charset="0"/>
                <a:ea typeface="+mn-ea"/>
                <a:cs typeface="+mn-cs"/>
              </a:rPr>
              <a:t> </a:t>
            </a:r>
            <a:r>
              <a:rPr lang="en-ID" sz="1800" kern="1200" dirty="0" err="1">
                <a:solidFill>
                  <a:schemeClr val="tx1"/>
                </a:solidFill>
                <a:latin typeface="Barlow" panose="00000500000000000000" pitchFamily="2" charset="0"/>
                <a:ea typeface="+mn-ea"/>
                <a:cs typeface="+mn-cs"/>
              </a:rPr>
              <a:t>syarat</a:t>
            </a:r>
            <a:r>
              <a:rPr lang="en-ID" sz="1800" kern="1200" dirty="0">
                <a:solidFill>
                  <a:schemeClr val="tx1"/>
                </a:solidFill>
                <a:latin typeface="Barlow" panose="00000500000000000000" pitchFamily="2" charset="0"/>
                <a:ea typeface="+mn-ea"/>
                <a:cs typeface="+mn-cs"/>
              </a:rPr>
              <a:t> </a:t>
            </a:r>
            <a:r>
              <a:rPr lang="en-ID" sz="1800" kern="1200" dirty="0" err="1">
                <a:solidFill>
                  <a:schemeClr val="tx1"/>
                </a:solidFill>
                <a:latin typeface="Barlow" panose="00000500000000000000" pitchFamily="2" charset="0"/>
                <a:ea typeface="+mn-ea"/>
                <a:cs typeface="+mn-cs"/>
              </a:rPr>
              <a:t>terjadinya</a:t>
            </a:r>
            <a:r>
              <a:rPr lang="en-ID" sz="1800" kern="1200" dirty="0">
                <a:solidFill>
                  <a:schemeClr val="tx1"/>
                </a:solidFill>
                <a:latin typeface="Barlow" panose="00000500000000000000" pitchFamily="2" charset="0"/>
                <a:ea typeface="+mn-ea"/>
                <a:cs typeface="+mn-cs"/>
              </a:rPr>
              <a:t> </a:t>
            </a:r>
            <a:r>
              <a:rPr lang="en-ID" sz="1800" kern="1200" dirty="0" err="1">
                <a:solidFill>
                  <a:schemeClr val="tx1"/>
                </a:solidFill>
                <a:latin typeface="Barlow" panose="00000500000000000000" pitchFamily="2" charset="0"/>
                <a:ea typeface="+mn-ea"/>
                <a:cs typeface="+mn-cs"/>
              </a:rPr>
              <a:t>interaksi</a:t>
            </a:r>
            <a:r>
              <a:rPr lang="en-ID" sz="1800" kern="1200" dirty="0">
                <a:solidFill>
                  <a:schemeClr val="tx1"/>
                </a:solidFill>
                <a:latin typeface="Barlow" panose="00000500000000000000" pitchFamily="2" charset="0"/>
                <a:ea typeface="+mn-ea"/>
                <a:cs typeface="+mn-cs"/>
              </a:rPr>
              <a:t> </a:t>
            </a:r>
            <a:r>
              <a:rPr lang="en-ID" sz="1800" kern="1200" dirty="0" err="1">
                <a:solidFill>
                  <a:schemeClr val="tx1"/>
                </a:solidFill>
                <a:latin typeface="Barlow" panose="00000500000000000000" pitchFamily="2" charset="0"/>
                <a:ea typeface="+mn-ea"/>
                <a:cs typeface="+mn-cs"/>
              </a:rPr>
              <a:t>sosial</a:t>
            </a:r>
            <a:r>
              <a:rPr lang="en-ID" sz="1800" kern="1200" dirty="0">
                <a:solidFill>
                  <a:schemeClr val="tx1"/>
                </a:solidFill>
                <a:latin typeface="Barlow" panose="00000500000000000000" pitchFamily="2" charset="0"/>
                <a:ea typeface="+mn-ea"/>
                <a:cs typeface="+mn-cs"/>
              </a:rPr>
              <a:t>. </a:t>
            </a:r>
            <a:r>
              <a:rPr lang="en-ID" sz="1800" b="1" kern="1200" dirty="0" err="1">
                <a:solidFill>
                  <a:srgbClr val="FF0000"/>
                </a:solidFill>
                <a:latin typeface="Barlow" panose="00000500000000000000" pitchFamily="2" charset="0"/>
                <a:ea typeface="+mn-ea"/>
                <a:cs typeface="+mn-cs"/>
              </a:rPr>
              <a:t>Interaksi</a:t>
            </a:r>
            <a:r>
              <a:rPr lang="en-ID" sz="1800" b="1" kern="1200" dirty="0">
                <a:solidFill>
                  <a:srgbClr val="FF0000"/>
                </a:solidFill>
                <a:latin typeface="Barlow" panose="00000500000000000000" pitchFamily="2" charset="0"/>
                <a:ea typeface="+mn-ea"/>
                <a:cs typeface="+mn-cs"/>
              </a:rPr>
              <a:t> </a:t>
            </a:r>
            <a:r>
              <a:rPr lang="en-ID" sz="1800" b="1" kern="1200" dirty="0" err="1">
                <a:solidFill>
                  <a:srgbClr val="FF0000"/>
                </a:solidFill>
                <a:latin typeface="Barlow" panose="00000500000000000000" pitchFamily="2" charset="0"/>
                <a:ea typeface="+mn-ea"/>
                <a:cs typeface="+mn-cs"/>
              </a:rPr>
              <a:t>sosial</a:t>
            </a:r>
            <a:r>
              <a:rPr lang="en-ID" sz="1800" b="1" kern="1200" dirty="0">
                <a:solidFill>
                  <a:schemeClr val="tx1"/>
                </a:solidFill>
                <a:latin typeface="Barlow" panose="00000500000000000000" pitchFamily="2" charset="0"/>
                <a:ea typeface="+mn-ea"/>
                <a:cs typeface="+mn-cs"/>
              </a:rPr>
              <a:t> </a:t>
            </a:r>
            <a:r>
              <a:rPr lang="en-ID" sz="1800" kern="1200" dirty="0" err="1">
                <a:solidFill>
                  <a:schemeClr val="tx1"/>
                </a:solidFill>
                <a:latin typeface="Barlow" panose="00000500000000000000" pitchFamily="2" charset="0"/>
                <a:ea typeface="+mn-ea"/>
                <a:cs typeface="+mn-cs"/>
              </a:rPr>
              <a:t>berlangsung</a:t>
            </a:r>
            <a:r>
              <a:rPr lang="en-ID" sz="1800" kern="1200" dirty="0">
                <a:solidFill>
                  <a:schemeClr val="tx1"/>
                </a:solidFill>
                <a:latin typeface="Barlow" panose="00000500000000000000" pitchFamily="2" charset="0"/>
                <a:ea typeface="+mn-ea"/>
                <a:cs typeface="+mn-cs"/>
              </a:rPr>
              <a:t> </a:t>
            </a:r>
            <a:r>
              <a:rPr lang="en-ID" sz="1800" kern="1200" dirty="0" err="1">
                <a:solidFill>
                  <a:schemeClr val="tx1"/>
                </a:solidFill>
                <a:latin typeface="Barlow" panose="00000500000000000000" pitchFamily="2" charset="0"/>
                <a:ea typeface="+mn-ea"/>
                <a:cs typeface="+mn-cs"/>
              </a:rPr>
              <a:t>jika</a:t>
            </a:r>
            <a:r>
              <a:rPr lang="en-ID" sz="1800" kern="1200" dirty="0">
                <a:solidFill>
                  <a:schemeClr val="tx1"/>
                </a:solidFill>
                <a:latin typeface="Barlow" panose="00000500000000000000" pitchFamily="2" charset="0"/>
                <a:ea typeface="+mn-ea"/>
                <a:cs typeface="+mn-cs"/>
              </a:rPr>
              <a:t> </a:t>
            </a:r>
            <a:r>
              <a:rPr lang="en-ID" sz="1800" kern="1200" dirty="0" err="1">
                <a:solidFill>
                  <a:schemeClr val="tx1"/>
                </a:solidFill>
                <a:latin typeface="Barlow" panose="00000500000000000000" pitchFamily="2" charset="0"/>
                <a:ea typeface="+mn-ea"/>
                <a:cs typeface="+mn-cs"/>
              </a:rPr>
              <a:t>ada</a:t>
            </a:r>
            <a:r>
              <a:rPr lang="en-ID" sz="1800" kern="1200" dirty="0">
                <a:solidFill>
                  <a:schemeClr val="tx1"/>
                </a:solidFill>
                <a:latin typeface="Barlow" panose="00000500000000000000" pitchFamily="2" charset="0"/>
                <a:ea typeface="+mn-ea"/>
                <a:cs typeface="+mn-cs"/>
              </a:rPr>
              <a:t> </a:t>
            </a:r>
            <a:r>
              <a:rPr kumimoji="0" lang="id-ID" sz="1800" b="1" i="0" u="none" strike="noStrike" kern="0" cap="none" spc="0" normalizeH="0" baseline="0" noProof="0" dirty="0">
                <a:ln>
                  <a:noFill/>
                </a:ln>
                <a:solidFill>
                  <a:srgbClr val="000000"/>
                </a:solidFill>
                <a:effectLst/>
                <a:uLnTx/>
                <a:uFillTx/>
                <a:latin typeface="Barlow Light"/>
                <a:sym typeface="Barlow Light"/>
              </a:rPr>
              <a:t>hubungan-hubungan sosial yang dinamis antara individu-individu</a:t>
            </a:r>
            <a:r>
              <a:rPr kumimoji="0" lang="en-US" sz="1800" b="1" i="0" u="none" strike="noStrike" kern="0" cap="none" spc="0" normalizeH="0" baseline="0" noProof="0" dirty="0">
                <a:ln>
                  <a:noFill/>
                </a:ln>
                <a:solidFill>
                  <a:srgbClr val="000000"/>
                </a:solidFill>
                <a:effectLst/>
                <a:uLnTx/>
                <a:uFillTx/>
                <a:latin typeface="Barlow Light"/>
                <a:sym typeface="Barlow Light"/>
              </a:rPr>
              <a:t>,</a:t>
            </a:r>
            <a:r>
              <a:rPr kumimoji="0" lang="id-ID" sz="1800" b="1" i="0" u="none" strike="noStrike" kern="0" cap="none" spc="0" normalizeH="0" baseline="0" noProof="0" dirty="0">
                <a:ln>
                  <a:noFill/>
                </a:ln>
                <a:solidFill>
                  <a:srgbClr val="000000"/>
                </a:solidFill>
                <a:effectLst/>
                <a:uLnTx/>
                <a:uFillTx/>
                <a:latin typeface="Barlow Light"/>
                <a:sym typeface="Barlow Light"/>
              </a:rPr>
              <a:t> kelompok-kelomp</a:t>
            </a:r>
            <a:r>
              <a:rPr kumimoji="0" lang="en-US" sz="1800" b="1" i="0" u="none" strike="noStrike" kern="0" cap="none" spc="0" normalizeH="0" baseline="0" noProof="0" dirty="0">
                <a:ln>
                  <a:noFill/>
                </a:ln>
                <a:solidFill>
                  <a:srgbClr val="000000"/>
                </a:solidFill>
                <a:effectLst/>
                <a:uLnTx/>
                <a:uFillTx/>
                <a:latin typeface="Barlow Light"/>
                <a:sym typeface="Barlow Light"/>
              </a:rPr>
              <a:t>ok</a:t>
            </a:r>
            <a:r>
              <a:rPr kumimoji="0" lang="id-ID" sz="1800" b="1" i="0" u="none" strike="noStrike" kern="0" cap="none" spc="0" normalizeH="0" baseline="0" noProof="0" dirty="0">
                <a:ln>
                  <a:noFill/>
                </a:ln>
                <a:solidFill>
                  <a:srgbClr val="000000"/>
                </a:solidFill>
                <a:effectLst/>
                <a:uLnTx/>
                <a:uFillTx/>
                <a:latin typeface="Barlow Light"/>
                <a:sym typeface="Barlow Light"/>
              </a:rPr>
              <a:t> atau individu-kelompok. </a:t>
            </a:r>
            <a:endParaRPr kumimoji="0" lang="en-US" sz="1800" b="1" i="0" u="none" strike="noStrike" kern="0" cap="none" spc="0" normalizeH="0" baseline="0" noProof="0" dirty="0">
              <a:ln>
                <a:noFill/>
              </a:ln>
              <a:solidFill>
                <a:srgbClr val="000000"/>
              </a:solidFill>
              <a:effectLst/>
              <a:uLnTx/>
              <a:uFillTx/>
              <a:latin typeface="Barlow Light"/>
              <a:sym typeface="Barlow Light"/>
            </a:endParaRPr>
          </a:p>
          <a:p>
            <a:pPr defTabSz="457200">
              <a:buClrTx/>
              <a:buFontTx/>
              <a:buNone/>
            </a:pPr>
            <a:endParaRPr lang="en-ID" sz="1800" kern="1200" dirty="0">
              <a:solidFill>
                <a:schemeClr val="tx1"/>
              </a:solidFill>
              <a:latin typeface="Barlow" panose="00000500000000000000"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Barlow" panose="00000500000000000000" pitchFamily="2" charset="0"/>
                <a:ea typeface="+mn-ea"/>
                <a:cs typeface="+mn-cs"/>
                <a:sym typeface="Arial"/>
              </a:rPr>
              <a:t>Interaksi</a:t>
            </a:r>
            <a:r>
              <a:rPr kumimoji="0" lang="en-US" sz="1800" b="0" i="0" u="none" strike="noStrike" kern="1200" cap="none" spc="0" normalizeH="0" baseline="0" noProof="0" dirty="0">
                <a:ln>
                  <a:noFill/>
                </a:ln>
                <a:solidFill>
                  <a:srgbClr val="000000"/>
                </a:solidFill>
                <a:effectLst/>
                <a:uLnTx/>
                <a:uFillTx/>
                <a:latin typeface="Barlow" panose="00000500000000000000" pitchFamily="2" charset="0"/>
                <a:ea typeface="+mn-ea"/>
                <a:cs typeface="+mn-cs"/>
                <a:sym typeface="Arial"/>
              </a:rPr>
              <a:t> </a:t>
            </a:r>
            <a:r>
              <a:rPr kumimoji="0" lang="en-US" sz="1800" b="0" i="0" u="none" strike="noStrike" kern="1200" cap="none" spc="0" normalizeH="0" baseline="0" noProof="0" dirty="0" err="1">
                <a:ln>
                  <a:noFill/>
                </a:ln>
                <a:solidFill>
                  <a:srgbClr val="000000"/>
                </a:solidFill>
                <a:effectLst/>
                <a:uLnTx/>
                <a:uFillTx/>
                <a:latin typeface="Barlow" panose="00000500000000000000" pitchFamily="2" charset="0"/>
                <a:ea typeface="+mn-ea"/>
                <a:cs typeface="+mn-cs"/>
                <a:sym typeface="Arial"/>
              </a:rPr>
              <a:t>sosial</a:t>
            </a:r>
            <a:r>
              <a:rPr kumimoji="0" lang="en-US" sz="1800" b="0" i="0" u="none" strike="noStrike" kern="1200" cap="none" spc="0" normalizeH="0" baseline="0" noProof="0" dirty="0">
                <a:ln>
                  <a:noFill/>
                </a:ln>
                <a:solidFill>
                  <a:srgbClr val="000000"/>
                </a:solidFill>
                <a:effectLst/>
                <a:uLnTx/>
                <a:uFillTx/>
                <a:latin typeface="Barlow" panose="00000500000000000000" pitchFamily="2" charset="0"/>
                <a:ea typeface="+mn-ea"/>
                <a:cs typeface="+mn-cs"/>
                <a:sym typeface="Arial"/>
              </a:rPr>
              <a:t> yang </a:t>
            </a:r>
            <a:r>
              <a:rPr kumimoji="0" lang="en-US" sz="1800" b="0" i="0" u="none" strike="noStrike" kern="1200" cap="none" spc="0" normalizeH="0" baseline="0" noProof="0" dirty="0" err="1">
                <a:ln>
                  <a:noFill/>
                </a:ln>
                <a:solidFill>
                  <a:srgbClr val="000000"/>
                </a:solidFill>
                <a:effectLst/>
                <a:uLnTx/>
                <a:uFillTx/>
                <a:latin typeface="Barlow" panose="00000500000000000000" pitchFamily="2" charset="0"/>
                <a:ea typeface="+mn-ea"/>
                <a:cs typeface="+mn-cs"/>
                <a:sym typeface="Arial"/>
              </a:rPr>
              <a:t>bersifat</a:t>
            </a:r>
            <a:r>
              <a:rPr kumimoji="0" lang="en-US" sz="1800" b="0" i="0" u="none" strike="noStrike" kern="1200" cap="none" spc="0" normalizeH="0" baseline="0" noProof="0" dirty="0">
                <a:ln>
                  <a:noFill/>
                </a:ln>
                <a:solidFill>
                  <a:srgbClr val="000000"/>
                </a:solidFill>
                <a:effectLst/>
                <a:uLnTx/>
                <a:uFillTx/>
                <a:latin typeface="Barlow" panose="00000500000000000000" pitchFamily="2" charset="0"/>
                <a:ea typeface="+mn-ea"/>
                <a:cs typeface="+mn-cs"/>
                <a:sym typeface="Arial"/>
              </a:rPr>
              <a:t> </a:t>
            </a:r>
            <a:r>
              <a:rPr kumimoji="0" lang="en-US" sz="1800" b="0" i="0" u="none" strike="noStrike" kern="1200" cap="none" spc="0" normalizeH="0" baseline="0" noProof="0" dirty="0" err="1">
                <a:ln>
                  <a:noFill/>
                </a:ln>
                <a:solidFill>
                  <a:srgbClr val="000000"/>
                </a:solidFill>
                <a:effectLst/>
                <a:uLnTx/>
                <a:uFillTx/>
                <a:latin typeface="Barlow" panose="00000500000000000000" pitchFamily="2" charset="0"/>
                <a:ea typeface="+mn-ea"/>
                <a:cs typeface="+mn-cs"/>
                <a:sym typeface="Arial"/>
              </a:rPr>
              <a:t>positif</a:t>
            </a:r>
            <a:r>
              <a:rPr kumimoji="0" lang="en-US" sz="1800" b="0" i="0" u="none" strike="noStrike" kern="1200" cap="none" spc="0" normalizeH="0" baseline="0" noProof="0" dirty="0">
                <a:ln>
                  <a:noFill/>
                </a:ln>
                <a:solidFill>
                  <a:srgbClr val="000000"/>
                </a:solidFill>
                <a:effectLst/>
                <a:uLnTx/>
                <a:uFillTx/>
                <a:latin typeface="Barlow" panose="00000500000000000000" pitchFamily="2" charset="0"/>
                <a:ea typeface="+mn-ea"/>
                <a:cs typeface="+mn-cs"/>
                <a:sym typeface="Arial"/>
              </a:rPr>
              <a:t> (</a:t>
            </a:r>
            <a:r>
              <a:rPr kumimoji="0" lang="en-US" sz="1800" b="0" i="0" u="none" strike="noStrike" kern="1200" cap="none" spc="0" normalizeH="0" baseline="0" noProof="0" dirty="0" err="1">
                <a:ln>
                  <a:noFill/>
                </a:ln>
                <a:solidFill>
                  <a:srgbClr val="000000"/>
                </a:solidFill>
                <a:effectLst/>
                <a:uLnTx/>
                <a:uFillTx/>
                <a:latin typeface="Barlow" panose="00000500000000000000" pitchFamily="2" charset="0"/>
                <a:ea typeface="+mn-ea"/>
                <a:cs typeface="+mn-cs"/>
                <a:sym typeface="Arial"/>
              </a:rPr>
              <a:t>adanya</a:t>
            </a:r>
            <a:r>
              <a:rPr kumimoji="0" lang="en-US" sz="1800" b="0" i="0" u="none" strike="noStrike" kern="1200" cap="none" spc="0" normalizeH="0" baseline="0" noProof="0" dirty="0">
                <a:ln>
                  <a:noFill/>
                </a:ln>
                <a:solidFill>
                  <a:srgbClr val="000000"/>
                </a:solidFill>
                <a:effectLst/>
                <a:uLnTx/>
                <a:uFillTx/>
                <a:latin typeface="Barlow" panose="00000500000000000000" pitchFamily="2" charset="0"/>
                <a:ea typeface="+mn-ea"/>
                <a:cs typeface="+mn-cs"/>
                <a:sym typeface="Arial"/>
              </a:rPr>
              <a:t> </a:t>
            </a:r>
            <a:r>
              <a:rPr kumimoji="0" lang="en-US" sz="1800" b="0" i="0" u="none" strike="noStrike" kern="1200" cap="none" spc="0" normalizeH="0" baseline="0" noProof="0" dirty="0" err="1">
                <a:ln>
                  <a:noFill/>
                </a:ln>
                <a:solidFill>
                  <a:srgbClr val="000000"/>
                </a:solidFill>
                <a:effectLst/>
                <a:uLnTx/>
                <a:uFillTx/>
                <a:latin typeface="Barlow" panose="00000500000000000000" pitchFamily="2" charset="0"/>
                <a:ea typeface="+mn-ea"/>
                <a:cs typeface="+mn-cs"/>
                <a:sym typeface="Arial"/>
              </a:rPr>
              <a:t>kesamaan</a:t>
            </a:r>
            <a:r>
              <a:rPr kumimoji="0" lang="en-US" sz="1800" b="0" i="0" u="none" strike="noStrike" kern="1200" cap="none" spc="0" normalizeH="0" baseline="0" noProof="0" dirty="0">
                <a:ln>
                  <a:noFill/>
                </a:ln>
                <a:solidFill>
                  <a:srgbClr val="000000"/>
                </a:solidFill>
                <a:effectLst/>
                <a:uLnTx/>
                <a:uFillTx/>
                <a:latin typeface="Barlow" panose="00000500000000000000" pitchFamily="2" charset="0"/>
                <a:ea typeface="+mn-ea"/>
                <a:cs typeface="+mn-cs"/>
                <a:sym typeface="Arial"/>
              </a:rPr>
              <a:t> </a:t>
            </a:r>
            <a:r>
              <a:rPr kumimoji="0" lang="en-US" sz="1800" b="0" i="0" u="none" strike="noStrike" kern="1200" cap="none" spc="0" normalizeH="0" baseline="0" noProof="0" dirty="0" err="1">
                <a:ln>
                  <a:noFill/>
                </a:ln>
                <a:solidFill>
                  <a:srgbClr val="000000"/>
                </a:solidFill>
                <a:effectLst/>
                <a:uLnTx/>
                <a:uFillTx/>
                <a:latin typeface="Barlow" panose="00000500000000000000" pitchFamily="2" charset="0"/>
                <a:ea typeface="+mn-ea"/>
                <a:cs typeface="+mn-cs"/>
                <a:sym typeface="Arial"/>
              </a:rPr>
              <a:t>minat</a:t>
            </a:r>
            <a:r>
              <a:rPr kumimoji="0" lang="en-US" sz="1800" b="0" i="0" u="none" strike="noStrike" kern="1200" cap="none" spc="0" normalizeH="0" baseline="0" noProof="0" dirty="0">
                <a:ln>
                  <a:noFill/>
                </a:ln>
                <a:solidFill>
                  <a:srgbClr val="000000"/>
                </a:solidFill>
                <a:effectLst/>
                <a:uLnTx/>
                <a:uFillTx/>
                <a:latin typeface="Barlow" panose="00000500000000000000" pitchFamily="2" charset="0"/>
                <a:ea typeface="+mn-ea"/>
                <a:cs typeface="+mn-cs"/>
                <a:sym typeface="Arial"/>
              </a:rPr>
              <a:t>, </a:t>
            </a:r>
            <a:r>
              <a:rPr kumimoji="0" lang="en-US" sz="1800" b="0" i="0" u="none" strike="noStrike" kern="1200" cap="none" spc="0" normalizeH="0" baseline="0" noProof="0" dirty="0" err="1">
                <a:ln>
                  <a:noFill/>
                </a:ln>
                <a:solidFill>
                  <a:srgbClr val="000000"/>
                </a:solidFill>
                <a:effectLst/>
                <a:uLnTx/>
                <a:uFillTx/>
                <a:latin typeface="Barlow" panose="00000500000000000000" pitchFamily="2" charset="0"/>
                <a:ea typeface="+mn-ea"/>
                <a:cs typeface="+mn-cs"/>
                <a:sym typeface="Arial"/>
              </a:rPr>
              <a:t>kesamaan</a:t>
            </a:r>
            <a:r>
              <a:rPr kumimoji="0" lang="en-US" sz="1800" b="0" i="0" u="none" strike="noStrike" kern="1200" cap="none" spc="0" normalizeH="0" baseline="0" noProof="0" dirty="0">
                <a:ln>
                  <a:noFill/>
                </a:ln>
                <a:solidFill>
                  <a:srgbClr val="000000"/>
                </a:solidFill>
                <a:effectLst/>
                <a:uLnTx/>
                <a:uFillTx/>
                <a:latin typeface="Barlow" panose="00000500000000000000" pitchFamily="2" charset="0"/>
                <a:ea typeface="+mn-ea"/>
                <a:cs typeface="+mn-cs"/>
                <a:sym typeface="Arial"/>
              </a:rPr>
              <a:t> </a:t>
            </a:r>
            <a:r>
              <a:rPr kumimoji="0" lang="en-US" sz="1800" b="0" i="0" u="none" strike="noStrike" kern="1200" cap="none" spc="0" normalizeH="0" baseline="0" noProof="0" dirty="0" err="1">
                <a:ln>
                  <a:noFill/>
                </a:ln>
                <a:solidFill>
                  <a:srgbClr val="000000"/>
                </a:solidFill>
                <a:effectLst/>
                <a:uLnTx/>
                <a:uFillTx/>
                <a:latin typeface="Barlow" panose="00000500000000000000" pitchFamily="2" charset="0"/>
                <a:ea typeface="+mn-ea"/>
                <a:cs typeface="+mn-cs"/>
                <a:sym typeface="Arial"/>
              </a:rPr>
              <a:t>kepentingan</a:t>
            </a:r>
            <a:r>
              <a:rPr kumimoji="0" lang="en-US" sz="1800" b="0" i="0" u="none" strike="noStrike" kern="1200" cap="none" spc="0" normalizeH="0" baseline="0" noProof="0" dirty="0">
                <a:ln>
                  <a:noFill/>
                </a:ln>
                <a:solidFill>
                  <a:srgbClr val="000000"/>
                </a:solidFill>
                <a:effectLst/>
                <a:uLnTx/>
                <a:uFillTx/>
                <a:latin typeface="Barlow" panose="00000500000000000000" pitchFamily="2" charset="0"/>
                <a:ea typeface="+mn-ea"/>
                <a:cs typeface="+mn-cs"/>
                <a:sym typeface="Arial"/>
              </a:rPr>
              <a:t>, </a:t>
            </a:r>
            <a:r>
              <a:rPr kumimoji="0" lang="en-US" sz="1800" b="0" i="0" u="none" strike="noStrike" kern="1200" cap="none" spc="0" normalizeH="0" baseline="0" noProof="0" dirty="0" err="1">
                <a:ln>
                  <a:noFill/>
                </a:ln>
                <a:solidFill>
                  <a:srgbClr val="000000"/>
                </a:solidFill>
                <a:effectLst/>
                <a:uLnTx/>
                <a:uFillTx/>
                <a:latin typeface="Barlow" panose="00000500000000000000" pitchFamily="2" charset="0"/>
                <a:ea typeface="+mn-ea"/>
                <a:cs typeface="+mn-cs"/>
                <a:sym typeface="Arial"/>
              </a:rPr>
              <a:t>dll</a:t>
            </a:r>
            <a:r>
              <a:rPr kumimoji="0" lang="en-US" sz="1800" b="0" i="0" u="none" strike="noStrike" kern="1200" cap="none" spc="0" normalizeH="0" baseline="0" noProof="0" dirty="0">
                <a:ln>
                  <a:noFill/>
                </a:ln>
                <a:solidFill>
                  <a:srgbClr val="000000"/>
                </a:solidFill>
                <a:effectLst/>
                <a:uLnTx/>
                <a:uFillTx/>
                <a:latin typeface="Barlow" panose="00000500000000000000" pitchFamily="2" charset="0"/>
                <a:ea typeface="+mn-ea"/>
                <a:cs typeface="+mn-cs"/>
                <a:sym typeface="Arial"/>
              </a:rPr>
              <a:t>) </a:t>
            </a:r>
            <a:r>
              <a:rPr kumimoji="0" lang="en-US" sz="1800" b="0" i="0" u="none" strike="noStrike" kern="1200" cap="none" spc="0" normalizeH="0" baseline="0" noProof="0" dirty="0" err="1">
                <a:ln>
                  <a:noFill/>
                </a:ln>
                <a:solidFill>
                  <a:srgbClr val="000000"/>
                </a:solidFill>
                <a:effectLst/>
                <a:uLnTx/>
                <a:uFillTx/>
                <a:latin typeface="Barlow" panose="00000500000000000000" pitchFamily="2" charset="0"/>
                <a:ea typeface="+mn-ea"/>
                <a:cs typeface="+mn-cs"/>
                <a:sym typeface="Arial"/>
              </a:rPr>
              <a:t>dapat</a:t>
            </a:r>
            <a:r>
              <a:rPr kumimoji="0" lang="en-US" sz="1800" b="0" i="0" u="none" strike="noStrike" kern="1200" cap="none" spc="0" normalizeH="0" baseline="0" noProof="0" dirty="0">
                <a:ln>
                  <a:noFill/>
                </a:ln>
                <a:solidFill>
                  <a:srgbClr val="000000"/>
                </a:solidFill>
                <a:effectLst/>
                <a:uLnTx/>
                <a:uFillTx/>
                <a:latin typeface="Barlow" panose="00000500000000000000" pitchFamily="2" charset="0"/>
                <a:ea typeface="+mn-ea"/>
                <a:cs typeface="+mn-cs"/>
                <a:sym typeface="Arial"/>
              </a:rPr>
              <a:t> </a:t>
            </a:r>
            <a:r>
              <a:rPr kumimoji="0" lang="en-US" sz="1800" b="0" i="0" u="none" strike="noStrike" kern="1200" cap="none" spc="0" normalizeH="0" baseline="0" noProof="0" dirty="0" err="1">
                <a:ln>
                  <a:noFill/>
                </a:ln>
                <a:solidFill>
                  <a:srgbClr val="000000"/>
                </a:solidFill>
                <a:effectLst/>
                <a:uLnTx/>
                <a:uFillTx/>
                <a:latin typeface="Barlow" panose="00000500000000000000" pitchFamily="2" charset="0"/>
                <a:ea typeface="+mn-ea"/>
                <a:cs typeface="+mn-cs"/>
                <a:sym typeface="Arial"/>
              </a:rPr>
              <a:t>menghasilkan</a:t>
            </a:r>
            <a:r>
              <a:rPr kumimoji="0" lang="en-US" sz="1800" b="0" i="0" u="none" strike="noStrike" kern="1200" cap="none" spc="0" normalizeH="0" baseline="0" noProof="0" dirty="0">
                <a:ln>
                  <a:noFill/>
                </a:ln>
                <a:solidFill>
                  <a:srgbClr val="000000"/>
                </a:solidFill>
                <a:effectLst/>
                <a:uLnTx/>
                <a:uFillTx/>
                <a:latin typeface="Barlow" panose="00000500000000000000" pitchFamily="2" charset="0"/>
                <a:ea typeface="+mn-ea"/>
                <a:cs typeface="+mn-cs"/>
                <a:sym typeface="Arial"/>
              </a:rPr>
              <a:t> </a:t>
            </a:r>
            <a:r>
              <a:rPr kumimoji="0" lang="en-US" sz="1800" b="0" i="0" u="none" strike="noStrike" kern="1200" cap="none" spc="0" normalizeH="0" baseline="0" noProof="0" dirty="0" err="1">
                <a:ln>
                  <a:noFill/>
                </a:ln>
                <a:solidFill>
                  <a:srgbClr val="000000"/>
                </a:solidFill>
                <a:effectLst/>
                <a:uLnTx/>
                <a:uFillTx/>
                <a:latin typeface="Barlow" panose="00000500000000000000" pitchFamily="2" charset="0"/>
                <a:ea typeface="+mn-ea"/>
                <a:cs typeface="+mn-cs"/>
                <a:sym typeface="Arial"/>
              </a:rPr>
              <a:t>terbentuknya</a:t>
            </a:r>
            <a:r>
              <a:rPr kumimoji="0" lang="en-US" sz="1800" b="0" i="0" u="none" strike="noStrike" kern="1200" cap="none" spc="0" normalizeH="0" baseline="0" noProof="0" dirty="0">
                <a:ln>
                  <a:noFill/>
                </a:ln>
                <a:solidFill>
                  <a:srgbClr val="000000"/>
                </a:solidFill>
                <a:effectLst/>
                <a:uLnTx/>
                <a:uFillTx/>
                <a:latin typeface="Barlow" panose="00000500000000000000" pitchFamily="2" charset="0"/>
                <a:ea typeface="+mn-ea"/>
                <a:cs typeface="+mn-cs"/>
                <a:sym typeface="Arial"/>
              </a:rPr>
              <a:t> </a:t>
            </a:r>
            <a:r>
              <a:rPr kumimoji="0" lang="en-US" sz="1800" b="0" i="0" u="none" strike="noStrike" kern="1200" cap="none" spc="0" normalizeH="0" baseline="0" noProof="0" dirty="0" err="1">
                <a:ln>
                  <a:noFill/>
                </a:ln>
                <a:solidFill>
                  <a:srgbClr val="000000"/>
                </a:solidFill>
                <a:effectLst/>
                <a:uLnTx/>
                <a:uFillTx/>
                <a:latin typeface="Barlow" panose="00000500000000000000" pitchFamily="2" charset="0"/>
                <a:ea typeface="+mn-ea"/>
                <a:cs typeface="+mn-cs"/>
                <a:sym typeface="Arial"/>
              </a:rPr>
              <a:t>kelompok</a:t>
            </a:r>
            <a:r>
              <a:rPr kumimoji="0" lang="en-US" sz="1800" b="0" i="0" u="none" strike="noStrike" kern="1200" cap="none" spc="0" normalizeH="0" baseline="0" noProof="0" dirty="0">
                <a:ln>
                  <a:noFill/>
                </a:ln>
                <a:solidFill>
                  <a:srgbClr val="000000"/>
                </a:solidFill>
                <a:effectLst/>
                <a:uLnTx/>
                <a:uFillTx/>
                <a:latin typeface="Barlow" panose="00000500000000000000" pitchFamily="2" charset="0"/>
                <a:ea typeface="+mn-ea"/>
                <a:cs typeface="+mn-cs"/>
                <a:sym typeface="Arial"/>
              </a:rPr>
              <a:t> </a:t>
            </a:r>
            <a:r>
              <a:rPr kumimoji="0" lang="en-US" sz="1800" b="0" i="0" u="none" strike="noStrike" kern="1200" cap="none" spc="0" normalizeH="0" baseline="0" noProof="0" dirty="0" err="1">
                <a:ln>
                  <a:noFill/>
                </a:ln>
                <a:solidFill>
                  <a:srgbClr val="000000"/>
                </a:solidFill>
                <a:effectLst/>
                <a:uLnTx/>
                <a:uFillTx/>
                <a:latin typeface="Barlow" panose="00000500000000000000" pitchFamily="2" charset="0"/>
                <a:ea typeface="+mn-ea"/>
                <a:cs typeface="+mn-cs"/>
                <a:sym typeface="Arial"/>
              </a:rPr>
              <a:t>sosial</a:t>
            </a:r>
            <a:r>
              <a:rPr kumimoji="0" lang="en-US" sz="1800" b="0" i="0" u="none" strike="noStrike" kern="1200" cap="none" spc="0" normalizeH="0" baseline="0" noProof="0" dirty="0">
                <a:ln>
                  <a:noFill/>
                </a:ln>
                <a:solidFill>
                  <a:srgbClr val="000000"/>
                </a:solidFill>
                <a:effectLst/>
                <a:uLnTx/>
                <a:uFillTx/>
                <a:latin typeface="Barlow" panose="00000500000000000000" pitchFamily="2" charset="0"/>
                <a:ea typeface="+mn-ea"/>
                <a:cs typeface="+mn-cs"/>
                <a:sym typeface="Arial"/>
              </a:rPr>
              <a:t>, </a:t>
            </a:r>
            <a:r>
              <a:rPr kumimoji="0" lang="en-US" sz="1800" b="0" i="0" u="none" strike="noStrike" kern="1200" cap="none" spc="0" normalizeH="0" baseline="0" noProof="0" dirty="0" err="1">
                <a:ln>
                  <a:noFill/>
                </a:ln>
                <a:solidFill>
                  <a:srgbClr val="000000"/>
                </a:solidFill>
                <a:effectLst/>
                <a:uLnTx/>
                <a:uFillTx/>
                <a:latin typeface="Barlow" panose="00000500000000000000" pitchFamily="2" charset="0"/>
                <a:ea typeface="+mn-ea"/>
                <a:cs typeface="+mn-cs"/>
                <a:sym typeface="Arial"/>
              </a:rPr>
              <a:t>dimana</a:t>
            </a:r>
            <a:r>
              <a:rPr kumimoji="0" lang="en-US" sz="1800" b="0" i="0" u="none" strike="noStrike" kern="1200" cap="none" spc="0" normalizeH="0" baseline="0" noProof="0" dirty="0">
                <a:ln>
                  <a:noFill/>
                </a:ln>
                <a:solidFill>
                  <a:srgbClr val="000000"/>
                </a:solidFill>
                <a:effectLst/>
                <a:uLnTx/>
                <a:uFillTx/>
                <a:latin typeface="Barlow" panose="00000500000000000000" pitchFamily="2" charset="0"/>
                <a:ea typeface="+mn-ea"/>
                <a:cs typeface="+mn-cs"/>
                <a:sym typeface="Arial"/>
              </a:rPr>
              <a:t> </a:t>
            </a:r>
            <a:r>
              <a:rPr kumimoji="0" lang="en-US" sz="1800" b="0" i="0" u="none" strike="noStrike" kern="1200" cap="none" spc="0" normalizeH="0" baseline="0" noProof="0" dirty="0" err="1">
                <a:ln>
                  <a:noFill/>
                </a:ln>
                <a:solidFill>
                  <a:srgbClr val="000000"/>
                </a:solidFill>
                <a:effectLst/>
                <a:uLnTx/>
                <a:uFillTx/>
                <a:latin typeface="Barlow" panose="00000500000000000000" pitchFamily="2" charset="0"/>
                <a:ea typeface="+mn-ea"/>
                <a:cs typeface="+mn-cs"/>
                <a:sym typeface="Arial"/>
              </a:rPr>
              <a:t>dalam</a:t>
            </a:r>
            <a:r>
              <a:rPr kumimoji="0" lang="en-US" sz="1800" b="0" i="0" u="none" strike="noStrike" kern="1200" cap="none" spc="0" normalizeH="0" baseline="0" noProof="0" dirty="0">
                <a:ln>
                  <a:noFill/>
                </a:ln>
                <a:solidFill>
                  <a:srgbClr val="000000"/>
                </a:solidFill>
                <a:effectLst/>
                <a:uLnTx/>
                <a:uFillTx/>
                <a:latin typeface="Barlow" panose="00000500000000000000" pitchFamily="2" charset="0"/>
                <a:ea typeface="+mn-ea"/>
                <a:cs typeface="+mn-cs"/>
                <a:sym typeface="Arial"/>
              </a:rPr>
              <a:t> </a:t>
            </a:r>
            <a:r>
              <a:rPr kumimoji="0" lang="en-US" sz="1800" b="0" i="0" u="none" strike="noStrike" kern="1200" cap="none" spc="0" normalizeH="0" baseline="0" noProof="0" dirty="0" err="1">
                <a:ln>
                  <a:noFill/>
                </a:ln>
                <a:solidFill>
                  <a:srgbClr val="000000"/>
                </a:solidFill>
                <a:effectLst/>
                <a:uLnTx/>
                <a:uFillTx/>
                <a:latin typeface="Barlow" panose="00000500000000000000" pitchFamily="2" charset="0"/>
                <a:ea typeface="+mn-ea"/>
                <a:cs typeface="+mn-cs"/>
                <a:sym typeface="Arial"/>
              </a:rPr>
              <a:t>kelompok</a:t>
            </a:r>
            <a:r>
              <a:rPr kumimoji="0" lang="en-US" sz="1800" b="0" i="0" u="none" strike="noStrike" kern="1200" cap="none" spc="0" normalizeH="0" baseline="0" noProof="0" dirty="0">
                <a:ln>
                  <a:noFill/>
                </a:ln>
                <a:solidFill>
                  <a:srgbClr val="000000"/>
                </a:solidFill>
                <a:effectLst/>
                <a:uLnTx/>
                <a:uFillTx/>
                <a:latin typeface="Barlow" panose="00000500000000000000" pitchFamily="2" charset="0"/>
                <a:ea typeface="+mn-ea"/>
                <a:cs typeface="+mn-cs"/>
                <a:sym typeface="Arial"/>
              </a:rPr>
              <a:t> </a:t>
            </a:r>
            <a:r>
              <a:rPr kumimoji="0" lang="en-US" sz="1800" b="0" i="0" u="none" strike="noStrike" kern="1200" cap="none" spc="0" normalizeH="0" baseline="0" noProof="0" dirty="0" err="1">
                <a:ln>
                  <a:noFill/>
                </a:ln>
                <a:solidFill>
                  <a:srgbClr val="000000"/>
                </a:solidFill>
                <a:effectLst/>
                <a:uLnTx/>
                <a:uFillTx/>
                <a:latin typeface="Barlow" panose="00000500000000000000" pitchFamily="2" charset="0"/>
                <a:ea typeface="+mn-ea"/>
                <a:cs typeface="+mn-cs"/>
                <a:sym typeface="Arial"/>
              </a:rPr>
              <a:t>terjadi</a:t>
            </a:r>
            <a:r>
              <a:rPr kumimoji="0" lang="en-US" sz="1800" b="0" i="0" u="none" strike="noStrike" kern="1200" cap="none" spc="0" normalizeH="0" baseline="0" noProof="0" dirty="0">
                <a:ln>
                  <a:noFill/>
                </a:ln>
                <a:solidFill>
                  <a:srgbClr val="000000"/>
                </a:solidFill>
                <a:effectLst/>
                <a:uLnTx/>
                <a:uFillTx/>
                <a:latin typeface="Barlow" panose="00000500000000000000" pitchFamily="2" charset="0"/>
                <a:ea typeface="+mn-ea"/>
                <a:cs typeface="+mn-cs"/>
                <a:sym typeface="Arial"/>
              </a:rPr>
              <a:t> proses </a:t>
            </a:r>
            <a:r>
              <a:rPr kumimoji="0" lang="en-US" sz="1800" b="1" i="0" u="none" strike="noStrike" kern="1200" cap="none" spc="0" normalizeH="0" baseline="0" noProof="0" dirty="0" err="1">
                <a:ln>
                  <a:noFill/>
                </a:ln>
                <a:solidFill>
                  <a:srgbClr val="FF0000"/>
                </a:solidFill>
                <a:effectLst/>
                <a:uLnTx/>
                <a:uFillTx/>
                <a:latin typeface="Barlow" panose="00000500000000000000" pitchFamily="2" charset="0"/>
                <a:ea typeface="+mn-ea"/>
                <a:cs typeface="+mn-cs"/>
                <a:sym typeface="Arial"/>
              </a:rPr>
              <a:t>sosialisasi</a:t>
            </a:r>
            <a:r>
              <a:rPr kumimoji="0" lang="en-US" sz="1800" b="0" i="0" u="none" strike="noStrike" kern="1200" cap="none" spc="0" normalizeH="0" baseline="0" noProof="0" dirty="0">
                <a:ln>
                  <a:noFill/>
                </a:ln>
                <a:solidFill>
                  <a:srgbClr val="FF0000"/>
                </a:solidFill>
                <a:effectLst/>
                <a:uLnTx/>
                <a:uFillTx/>
                <a:latin typeface="Barlow" panose="00000500000000000000" pitchFamily="2" charset="0"/>
                <a:ea typeface="+mn-ea"/>
                <a:cs typeface="+mn-cs"/>
                <a:sym typeface="Arial"/>
              </a:rPr>
              <a:t>.  </a:t>
            </a:r>
          </a:p>
          <a:p>
            <a:pPr defTabSz="457200">
              <a:buClrTx/>
              <a:buFontTx/>
              <a:buNone/>
            </a:pPr>
            <a:endParaRPr lang="en-ID" sz="1800" b="1" kern="1200" dirty="0">
              <a:solidFill>
                <a:schemeClr val="tx1"/>
              </a:solidFill>
              <a:latin typeface="Barlow" panose="00000500000000000000" pitchFamily="2" charset="0"/>
              <a:ea typeface="+mn-ea"/>
              <a:cs typeface="+mn-cs"/>
            </a:endParaRPr>
          </a:p>
        </p:txBody>
      </p:sp>
    </p:spTree>
    <p:extLst>
      <p:ext uri="{BB962C8B-B14F-4D97-AF65-F5344CB8AC3E}">
        <p14:creationId xmlns:p14="http://schemas.microsoft.com/office/powerpoint/2010/main" val="1216761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2"/>
          <p:cNvSpPr txBox="1"/>
          <p:nvPr/>
        </p:nvSpPr>
        <p:spPr>
          <a:xfrm>
            <a:off x="1103466" y="299830"/>
            <a:ext cx="6277500" cy="517065"/>
          </a:xfrm>
          <a:prstGeom prst="rect">
            <a:avLst/>
          </a:prstGeom>
          <a:noFill/>
          <a:ln>
            <a:noFill/>
          </a:ln>
        </p:spPr>
        <p:txBody>
          <a:bodyPr spcFirstLastPara="1" wrap="square" lIns="0" tIns="0" rIns="0" bIns="0" anchor="t" anchorCtr="0">
            <a:spAutoFit/>
          </a:bodyPr>
          <a:lstStyle/>
          <a:p>
            <a:pPr marL="0" marR="0" lvl="0" indent="0" algn="ctr" rtl="0">
              <a:lnSpc>
                <a:spcPct val="120002"/>
              </a:lnSpc>
              <a:spcBef>
                <a:spcPts val="0"/>
              </a:spcBef>
              <a:spcAft>
                <a:spcPts val="0"/>
              </a:spcAft>
              <a:buNone/>
            </a:pPr>
            <a:r>
              <a:rPr lang="en" sz="2800" b="1" dirty="0">
                <a:solidFill>
                  <a:schemeClr val="tx1"/>
                </a:solidFill>
                <a:latin typeface="Barlow"/>
                <a:sym typeface="Barlow"/>
              </a:rPr>
              <a:t>Proses Komunikasi</a:t>
            </a:r>
            <a:endParaRPr sz="2800" dirty="0">
              <a:solidFill>
                <a:schemeClr val="tx1"/>
              </a:solidFill>
            </a:endParaRPr>
          </a:p>
        </p:txBody>
      </p:sp>
      <p:grpSp>
        <p:nvGrpSpPr>
          <p:cNvPr id="77" name="Google Shape;77;p12"/>
          <p:cNvGrpSpPr/>
          <p:nvPr/>
        </p:nvGrpSpPr>
        <p:grpSpPr>
          <a:xfrm>
            <a:off x="137588" y="1113858"/>
            <a:ext cx="4010666" cy="2442234"/>
            <a:chOff x="-6" y="-2313071"/>
            <a:chExt cx="6855000" cy="6963077"/>
          </a:xfrm>
          <a:solidFill>
            <a:schemeClr val="accent5">
              <a:lumMod val="95000"/>
            </a:schemeClr>
          </a:solidFill>
        </p:grpSpPr>
        <p:sp>
          <p:nvSpPr>
            <p:cNvPr id="78" name="Google Shape;78;p12"/>
            <p:cNvSpPr txBox="1"/>
            <p:nvPr/>
          </p:nvSpPr>
          <p:spPr>
            <a:xfrm>
              <a:off x="-6" y="-878273"/>
              <a:ext cx="6855000" cy="5528279"/>
            </a:xfrm>
            <a:prstGeom prst="rect">
              <a:avLst/>
            </a:prstGeom>
            <a:ln/>
          </p:spPr>
          <p:style>
            <a:lnRef idx="3">
              <a:schemeClr val="lt1"/>
            </a:lnRef>
            <a:fillRef idx="1">
              <a:schemeClr val="accent1"/>
            </a:fillRef>
            <a:effectRef idx="1">
              <a:schemeClr val="accent1"/>
            </a:effectRef>
            <a:fontRef idx="minor">
              <a:schemeClr val="lt1"/>
            </a:fontRef>
          </p:style>
          <p:txBody>
            <a:bodyPr spcFirstLastPara="1" wrap="square" lIns="0" tIns="0" rIns="0" bIns="0" anchor="t" anchorCtr="0">
              <a:spAutoFit/>
            </a:bodyPr>
            <a:lstStyle/>
            <a:p>
              <a:pPr marL="139700" lvl="1">
                <a:buClr>
                  <a:schemeClr val="lt1"/>
                </a:buClr>
                <a:buSzPts val="1200"/>
              </a:pPr>
              <a:r>
                <a:rPr lang="en-ID" sz="1800" dirty="0" err="1">
                  <a:solidFill>
                    <a:schemeClr val="bg1"/>
                  </a:solidFill>
                  <a:latin typeface="+mj-lt"/>
                  <a:ea typeface="Barlow Light"/>
                  <a:cs typeface="Barlow Light"/>
                  <a:sym typeface="Barlow Light"/>
                </a:rPr>
                <a:t>Merupakan</a:t>
              </a:r>
              <a:r>
                <a:rPr lang="en-ID" sz="1800" dirty="0">
                  <a:solidFill>
                    <a:schemeClr val="bg1"/>
                  </a:solidFill>
                  <a:latin typeface="+mj-lt"/>
                  <a:ea typeface="Barlow Light"/>
                  <a:cs typeface="Barlow Light"/>
                  <a:sym typeface="Barlow Light"/>
                </a:rPr>
                <a:t> proses </a:t>
              </a:r>
              <a:r>
                <a:rPr lang="en-ID" sz="1800" dirty="0" err="1">
                  <a:solidFill>
                    <a:schemeClr val="bg1"/>
                  </a:solidFill>
                  <a:latin typeface="+mj-lt"/>
                  <a:ea typeface="Barlow Light"/>
                  <a:cs typeface="Barlow Light"/>
                  <a:sym typeface="Barlow Light"/>
                </a:rPr>
                <a:t>penyampaian</a:t>
              </a:r>
              <a:r>
                <a:rPr lang="en-ID" sz="1800" dirty="0">
                  <a:solidFill>
                    <a:schemeClr val="bg1"/>
                  </a:solidFill>
                  <a:latin typeface="+mj-lt"/>
                  <a:ea typeface="Barlow Light"/>
                  <a:cs typeface="Barlow Light"/>
                  <a:sym typeface="Barlow Light"/>
                </a:rPr>
                <a:t> </a:t>
              </a:r>
              <a:r>
                <a:rPr lang="en-ID" sz="1800" dirty="0" err="1">
                  <a:solidFill>
                    <a:schemeClr val="bg1"/>
                  </a:solidFill>
                  <a:latin typeface="+mj-lt"/>
                  <a:ea typeface="Barlow Light"/>
                  <a:cs typeface="Barlow Light"/>
                  <a:sym typeface="Barlow Light"/>
                </a:rPr>
                <a:t>pikiran</a:t>
              </a:r>
              <a:r>
                <a:rPr lang="en-ID" sz="1800" dirty="0">
                  <a:solidFill>
                    <a:schemeClr val="bg1"/>
                  </a:solidFill>
                  <a:latin typeface="+mj-lt"/>
                  <a:ea typeface="Barlow Light"/>
                  <a:cs typeface="Barlow Light"/>
                  <a:sym typeface="Barlow Light"/>
                </a:rPr>
                <a:t> dan </a:t>
              </a:r>
              <a:r>
                <a:rPr lang="en-ID" sz="1800" dirty="0" err="1">
                  <a:solidFill>
                    <a:schemeClr val="bg1"/>
                  </a:solidFill>
                  <a:latin typeface="+mj-lt"/>
                  <a:ea typeface="Barlow Light"/>
                  <a:cs typeface="Barlow Light"/>
                  <a:sym typeface="Barlow Light"/>
                </a:rPr>
                <a:t>atau</a:t>
              </a:r>
              <a:r>
                <a:rPr lang="en-ID" sz="1800" dirty="0">
                  <a:solidFill>
                    <a:schemeClr val="bg1"/>
                  </a:solidFill>
                  <a:latin typeface="+mj-lt"/>
                  <a:ea typeface="Barlow Light"/>
                  <a:cs typeface="Barlow Light"/>
                  <a:sym typeface="Barlow Light"/>
                </a:rPr>
                <a:t> </a:t>
              </a:r>
              <a:r>
                <a:rPr lang="en-ID" sz="1800" dirty="0" err="1">
                  <a:solidFill>
                    <a:schemeClr val="bg1"/>
                  </a:solidFill>
                  <a:latin typeface="+mj-lt"/>
                  <a:ea typeface="Barlow Light"/>
                  <a:cs typeface="Barlow Light"/>
                  <a:sym typeface="Barlow Light"/>
                </a:rPr>
                <a:t>perasaan</a:t>
              </a:r>
              <a:r>
                <a:rPr lang="en-ID" sz="1800" dirty="0">
                  <a:solidFill>
                    <a:schemeClr val="bg1"/>
                  </a:solidFill>
                  <a:latin typeface="+mj-lt"/>
                  <a:ea typeface="Barlow Light"/>
                  <a:cs typeface="Barlow Light"/>
                  <a:sym typeface="Barlow Light"/>
                </a:rPr>
                <a:t> </a:t>
              </a:r>
              <a:r>
                <a:rPr lang="en-ID" sz="1800" dirty="0" err="1">
                  <a:solidFill>
                    <a:schemeClr val="bg1"/>
                  </a:solidFill>
                  <a:latin typeface="+mj-lt"/>
                  <a:ea typeface="Barlow Light"/>
                  <a:cs typeface="Barlow Light"/>
                  <a:sym typeface="Barlow Light"/>
                </a:rPr>
                <a:t>seseorang</a:t>
              </a:r>
              <a:r>
                <a:rPr lang="en-ID" sz="1800" dirty="0">
                  <a:solidFill>
                    <a:schemeClr val="bg1"/>
                  </a:solidFill>
                  <a:latin typeface="+mj-lt"/>
                  <a:ea typeface="Barlow Light"/>
                  <a:cs typeface="Barlow Light"/>
                  <a:sym typeface="Barlow Light"/>
                </a:rPr>
                <a:t> </a:t>
              </a:r>
              <a:r>
                <a:rPr lang="en-ID" sz="1800" dirty="0" err="1">
                  <a:solidFill>
                    <a:schemeClr val="bg1"/>
                  </a:solidFill>
                  <a:latin typeface="+mj-lt"/>
                  <a:ea typeface="Barlow Light"/>
                  <a:cs typeface="Barlow Light"/>
                  <a:sym typeface="Barlow Light"/>
                </a:rPr>
                <a:t>kepada</a:t>
              </a:r>
              <a:r>
                <a:rPr lang="en-ID" sz="1800" dirty="0">
                  <a:solidFill>
                    <a:schemeClr val="bg1"/>
                  </a:solidFill>
                  <a:latin typeface="+mj-lt"/>
                  <a:ea typeface="Barlow Light"/>
                  <a:cs typeface="Barlow Light"/>
                  <a:sym typeface="Barlow Light"/>
                </a:rPr>
                <a:t> orang lain </a:t>
              </a:r>
              <a:r>
                <a:rPr lang="en-ID" sz="1800" dirty="0" err="1">
                  <a:solidFill>
                    <a:schemeClr val="bg1"/>
                  </a:solidFill>
                  <a:latin typeface="+mj-lt"/>
                  <a:ea typeface="Barlow Light"/>
                  <a:cs typeface="Barlow Light"/>
                  <a:sym typeface="Barlow Light"/>
                </a:rPr>
                <a:t>dengan</a:t>
              </a:r>
              <a:r>
                <a:rPr lang="en-ID" sz="1800" dirty="0">
                  <a:solidFill>
                    <a:schemeClr val="bg1"/>
                  </a:solidFill>
                  <a:latin typeface="+mj-lt"/>
                  <a:ea typeface="Barlow Light"/>
                  <a:cs typeface="Barlow Light"/>
                  <a:sym typeface="Barlow Light"/>
                </a:rPr>
                <a:t> </a:t>
              </a:r>
              <a:r>
                <a:rPr lang="en-ID" sz="1800" dirty="0" err="1">
                  <a:solidFill>
                    <a:schemeClr val="bg1"/>
                  </a:solidFill>
                  <a:latin typeface="+mj-lt"/>
                  <a:ea typeface="Barlow Light"/>
                  <a:cs typeface="Barlow Light"/>
                  <a:sym typeface="Barlow Light"/>
                </a:rPr>
                <a:t>menggunakan</a:t>
              </a:r>
              <a:r>
                <a:rPr lang="en-ID" sz="1800" dirty="0">
                  <a:solidFill>
                    <a:schemeClr val="bg1"/>
                  </a:solidFill>
                  <a:latin typeface="+mj-lt"/>
                  <a:ea typeface="Barlow Light"/>
                  <a:cs typeface="Barlow Light"/>
                  <a:sym typeface="Barlow Light"/>
                </a:rPr>
                <a:t> </a:t>
              </a:r>
              <a:r>
                <a:rPr lang="en-ID" sz="1800" dirty="0" err="1">
                  <a:solidFill>
                    <a:schemeClr val="bg1"/>
                  </a:solidFill>
                  <a:latin typeface="+mj-lt"/>
                  <a:ea typeface="Barlow Light"/>
                  <a:cs typeface="Barlow Light"/>
                  <a:sym typeface="Barlow Light"/>
                </a:rPr>
                <a:t>lambang</a:t>
              </a:r>
              <a:r>
                <a:rPr lang="en-ID" sz="1800" dirty="0">
                  <a:solidFill>
                    <a:schemeClr val="bg1"/>
                  </a:solidFill>
                  <a:latin typeface="+mj-lt"/>
                  <a:ea typeface="Barlow Light"/>
                  <a:cs typeface="Barlow Light"/>
                  <a:sym typeface="Barlow Light"/>
                </a:rPr>
                <a:t> (</a:t>
              </a:r>
              <a:r>
                <a:rPr lang="en-ID" sz="1800" dirty="0" err="1">
                  <a:solidFill>
                    <a:schemeClr val="bg1"/>
                  </a:solidFill>
                  <a:latin typeface="+mj-lt"/>
                  <a:ea typeface="Barlow Light"/>
                  <a:cs typeface="Barlow Light"/>
                  <a:sym typeface="Barlow Light"/>
                </a:rPr>
                <a:t>simbol</a:t>
              </a:r>
              <a:r>
                <a:rPr lang="en-ID" sz="1800" dirty="0">
                  <a:solidFill>
                    <a:schemeClr val="bg1"/>
                  </a:solidFill>
                  <a:latin typeface="+mj-lt"/>
                  <a:ea typeface="Barlow Light"/>
                  <a:cs typeface="Barlow Light"/>
                  <a:sym typeface="Barlow Light"/>
                </a:rPr>
                <a:t>) </a:t>
              </a:r>
              <a:r>
                <a:rPr lang="en-ID" sz="1800" dirty="0" err="1">
                  <a:solidFill>
                    <a:schemeClr val="bg1"/>
                  </a:solidFill>
                  <a:latin typeface="+mj-lt"/>
                  <a:ea typeface="Barlow Light"/>
                  <a:cs typeface="Barlow Light"/>
                  <a:sym typeface="Barlow Light"/>
                </a:rPr>
                <a:t>sebagai</a:t>
              </a:r>
              <a:r>
                <a:rPr lang="en-ID" sz="1800" dirty="0">
                  <a:solidFill>
                    <a:schemeClr val="bg1"/>
                  </a:solidFill>
                  <a:latin typeface="+mj-lt"/>
                  <a:ea typeface="Barlow Light"/>
                  <a:cs typeface="Barlow Light"/>
                  <a:sym typeface="Barlow Light"/>
                </a:rPr>
                <a:t> media </a:t>
              </a:r>
              <a:r>
                <a:rPr lang="en-ID" sz="1800" dirty="0" err="1">
                  <a:solidFill>
                    <a:schemeClr val="bg1"/>
                  </a:solidFill>
                  <a:latin typeface="+mj-lt"/>
                  <a:ea typeface="Barlow Light"/>
                  <a:cs typeface="Barlow Light"/>
                  <a:sym typeface="Barlow Light"/>
                </a:rPr>
                <a:t>penyampaian</a:t>
              </a:r>
              <a:r>
                <a:rPr lang="en-ID" sz="1800" dirty="0">
                  <a:solidFill>
                    <a:schemeClr val="bg1"/>
                  </a:solidFill>
                  <a:latin typeface="+mj-lt"/>
                  <a:ea typeface="Barlow Light"/>
                  <a:cs typeface="Barlow Light"/>
                  <a:sym typeface="Barlow Light"/>
                </a:rPr>
                <a:t> </a:t>
              </a:r>
              <a:r>
                <a:rPr lang="it-IT" sz="1800" dirty="0">
                  <a:latin typeface="+mj-lt"/>
                </a:rPr>
                <a:t>baik melalui secara verbal maupun non verbal</a:t>
              </a:r>
              <a:endParaRPr lang="en-US" sz="1800" dirty="0">
                <a:solidFill>
                  <a:schemeClr val="bg1"/>
                </a:solidFill>
                <a:latin typeface="+mj-lt"/>
              </a:endParaRPr>
            </a:p>
          </p:txBody>
        </p:sp>
        <p:sp>
          <p:nvSpPr>
            <p:cNvPr id="79" name="Google Shape;79;p12"/>
            <p:cNvSpPr txBox="1"/>
            <p:nvPr/>
          </p:nvSpPr>
          <p:spPr>
            <a:xfrm>
              <a:off x="-6" y="-2313071"/>
              <a:ext cx="6855000" cy="1026682"/>
            </a:xfrm>
            <a:prstGeom prst="rect">
              <a:avLst/>
            </a:prstGeom>
            <a:ln/>
          </p:spPr>
          <p:style>
            <a:lnRef idx="3">
              <a:schemeClr val="lt1"/>
            </a:lnRef>
            <a:fillRef idx="1">
              <a:schemeClr val="accent1"/>
            </a:fillRef>
            <a:effectRef idx="1">
              <a:schemeClr val="accent1"/>
            </a:effectRef>
            <a:fontRef idx="minor">
              <a:schemeClr val="lt1"/>
            </a:fontRef>
          </p:style>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 sz="1800" dirty="0">
                  <a:solidFill>
                    <a:schemeClr val="bg1"/>
                  </a:solidFill>
                  <a:latin typeface="Barlow Medium"/>
                  <a:sym typeface="Barlow Medium"/>
                </a:rPr>
                <a:t>Komunikasi Secara Primer</a:t>
              </a:r>
              <a:endParaRPr sz="700" b="1" dirty="0">
                <a:solidFill>
                  <a:schemeClr val="bg1"/>
                </a:solidFill>
              </a:endParaRPr>
            </a:p>
          </p:txBody>
        </p:sp>
      </p:grpSp>
      <p:grpSp>
        <p:nvGrpSpPr>
          <p:cNvPr id="80" name="Google Shape;80;p12"/>
          <p:cNvGrpSpPr/>
          <p:nvPr/>
        </p:nvGrpSpPr>
        <p:grpSpPr>
          <a:xfrm>
            <a:off x="4321986" y="2511646"/>
            <a:ext cx="4684426" cy="2177868"/>
            <a:chOff x="-1549090" y="-537406"/>
            <a:chExt cx="7192216" cy="5150216"/>
          </a:xfrm>
        </p:grpSpPr>
        <p:sp>
          <p:nvSpPr>
            <p:cNvPr id="81" name="Google Shape;81;p12"/>
            <p:cNvSpPr txBox="1"/>
            <p:nvPr/>
          </p:nvSpPr>
          <p:spPr>
            <a:xfrm>
              <a:off x="-1549090" y="682534"/>
              <a:ext cx="7192216" cy="3930276"/>
            </a:xfrm>
            <a:prstGeom prst="rect">
              <a:avLst/>
            </a:prstGeom>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spcFirstLastPara="1" wrap="square" lIns="0" tIns="0" rIns="0" bIns="0" anchor="t" anchorCtr="0">
              <a:spAutoFit/>
            </a:bodyPr>
            <a:lstStyle/>
            <a:p>
              <a:pPr marL="139700" lvl="1">
                <a:buClr>
                  <a:schemeClr val="lt1"/>
                </a:buClr>
                <a:buSzPts val="1200"/>
              </a:pPr>
              <a:r>
                <a:rPr lang="en-US" sz="1800" dirty="0"/>
                <a:t>Proses </a:t>
              </a:r>
              <a:r>
                <a:rPr lang="en-US" sz="1800" dirty="0" err="1"/>
                <a:t>komunikasi</a:t>
              </a:r>
              <a:r>
                <a:rPr lang="en-US" sz="1800" dirty="0"/>
                <a:t> </a:t>
              </a:r>
              <a:r>
                <a:rPr lang="en-US" sz="1800" dirty="0" err="1"/>
                <a:t>secara</a:t>
              </a:r>
              <a:r>
                <a:rPr lang="en-US" sz="1800" dirty="0"/>
                <a:t> </a:t>
              </a:r>
              <a:r>
                <a:rPr lang="en-US" sz="1800" dirty="0" err="1"/>
                <a:t>sekunder</a:t>
              </a:r>
              <a:r>
                <a:rPr lang="en-US" sz="1800" dirty="0"/>
                <a:t> </a:t>
              </a:r>
              <a:r>
                <a:rPr lang="en-US" sz="1800" dirty="0" err="1"/>
                <a:t>adalah</a:t>
              </a:r>
              <a:r>
                <a:rPr lang="en-US" sz="1800" dirty="0"/>
                <a:t> proses </a:t>
              </a:r>
              <a:r>
                <a:rPr lang="en-US" sz="1800" dirty="0" err="1"/>
                <a:t>penyampaian</a:t>
              </a:r>
              <a:r>
                <a:rPr lang="en-US" sz="1800" dirty="0"/>
                <a:t> </a:t>
              </a:r>
              <a:r>
                <a:rPr lang="en-US" sz="1800" dirty="0" err="1"/>
                <a:t>pesan</a:t>
              </a:r>
              <a:r>
                <a:rPr lang="en-US" sz="1800" dirty="0"/>
                <a:t> </a:t>
              </a:r>
              <a:r>
                <a:rPr lang="en-US" sz="1800" dirty="0" err="1"/>
                <a:t>oleh</a:t>
              </a:r>
              <a:r>
                <a:rPr lang="en-US" sz="1800" dirty="0"/>
                <a:t> </a:t>
              </a:r>
              <a:r>
                <a:rPr lang="en-US" sz="1800" dirty="0" err="1"/>
                <a:t>komunikator</a:t>
              </a:r>
              <a:r>
                <a:rPr lang="en-US" sz="1800" dirty="0"/>
                <a:t> </a:t>
              </a:r>
              <a:r>
                <a:rPr lang="en-US" sz="1800" dirty="0" err="1"/>
                <a:t>kepada</a:t>
              </a:r>
              <a:r>
                <a:rPr lang="en-US" sz="1800" dirty="0"/>
                <a:t> </a:t>
              </a:r>
              <a:r>
                <a:rPr lang="en-US" sz="1800" dirty="0" err="1"/>
                <a:t>komunikan</a:t>
              </a:r>
              <a:r>
                <a:rPr lang="en-US" sz="1800" dirty="0"/>
                <a:t> </a:t>
              </a:r>
              <a:r>
                <a:rPr lang="en-US" sz="1800" dirty="0" err="1"/>
                <a:t>dengan</a:t>
              </a:r>
              <a:r>
                <a:rPr lang="en-US" sz="1800" dirty="0"/>
                <a:t> </a:t>
              </a:r>
              <a:r>
                <a:rPr lang="en-US" sz="1800" dirty="0" err="1"/>
                <a:t>menggunakan</a:t>
              </a:r>
              <a:r>
                <a:rPr lang="en-US" sz="1800" dirty="0"/>
                <a:t> </a:t>
              </a:r>
              <a:r>
                <a:rPr lang="en-US" sz="1800" dirty="0" err="1"/>
                <a:t>alat</a:t>
              </a:r>
              <a:r>
                <a:rPr lang="en-US" sz="1800" dirty="0"/>
                <a:t> </a:t>
              </a:r>
              <a:r>
                <a:rPr lang="en-US" sz="1800" dirty="0" err="1"/>
                <a:t>atau</a:t>
              </a:r>
              <a:r>
                <a:rPr lang="en-US" sz="1800" dirty="0"/>
                <a:t> </a:t>
              </a:r>
              <a:r>
                <a:rPr lang="en-US" sz="1800" dirty="0" err="1"/>
                <a:t>sarana</a:t>
              </a:r>
              <a:r>
                <a:rPr lang="en-US" sz="1800" dirty="0"/>
                <a:t> </a:t>
              </a:r>
              <a:r>
                <a:rPr lang="en-US" sz="1800" dirty="0" err="1"/>
                <a:t>sebagai</a:t>
              </a:r>
              <a:r>
                <a:rPr lang="en-US" sz="1800" dirty="0"/>
                <a:t> media </a:t>
              </a:r>
              <a:r>
                <a:rPr lang="en-US" sz="1800" dirty="0" err="1"/>
                <a:t>kedua</a:t>
              </a:r>
              <a:r>
                <a:rPr lang="en-US" sz="1800" dirty="0"/>
                <a:t> </a:t>
              </a:r>
              <a:r>
                <a:rPr lang="en-US" sz="1800" dirty="0" err="1"/>
                <a:t>setelah</a:t>
              </a:r>
              <a:r>
                <a:rPr lang="en-US" sz="1800" dirty="0"/>
                <a:t> </a:t>
              </a:r>
              <a:r>
                <a:rPr lang="en-US" sz="1800" dirty="0" err="1"/>
                <a:t>memakai</a:t>
              </a:r>
              <a:r>
                <a:rPr lang="en-US" sz="1800" dirty="0"/>
                <a:t> </a:t>
              </a:r>
              <a:r>
                <a:rPr lang="en-US" sz="1800" dirty="0" err="1"/>
                <a:t>lambang</a:t>
              </a:r>
              <a:r>
                <a:rPr lang="en-US" sz="1800" dirty="0"/>
                <a:t> </a:t>
              </a:r>
              <a:r>
                <a:rPr lang="en-US" sz="1800" dirty="0" err="1"/>
                <a:t>sebagai</a:t>
              </a:r>
              <a:r>
                <a:rPr lang="en-US" sz="1800" dirty="0"/>
                <a:t> media </a:t>
              </a:r>
              <a:r>
                <a:rPr lang="en-US" sz="1800" dirty="0" err="1"/>
                <a:t>pertama</a:t>
              </a:r>
              <a:r>
                <a:rPr lang="en-US" sz="1800" dirty="0"/>
                <a:t>.</a:t>
              </a:r>
              <a:endParaRPr sz="1800" b="1" dirty="0">
                <a:solidFill>
                  <a:schemeClr val="tx1"/>
                </a:solidFill>
              </a:endParaRPr>
            </a:p>
          </p:txBody>
        </p:sp>
        <p:sp>
          <p:nvSpPr>
            <p:cNvPr id="82" name="Google Shape;82;p12"/>
            <p:cNvSpPr txBox="1"/>
            <p:nvPr/>
          </p:nvSpPr>
          <p:spPr>
            <a:xfrm>
              <a:off x="-1549088" y="-537406"/>
              <a:ext cx="7192214" cy="851561"/>
            </a:xfrm>
            <a:prstGeom prst="rect">
              <a:avLst/>
            </a:prstGeom>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spcFirstLastPara="1" wrap="square" lIns="0" tIns="0" rIns="0" bIns="0" anchor="t" anchorCtr="0">
              <a:spAutoFit/>
            </a:bodyPr>
            <a:lstStyle/>
            <a:p>
              <a:pPr lvl="0" algn="ctr">
                <a:lnSpc>
                  <a:spcPct val="130000"/>
                </a:lnSpc>
              </a:pPr>
              <a:r>
                <a:rPr lang="en-US" sz="1800" b="1" dirty="0" err="1">
                  <a:solidFill>
                    <a:schemeClr val="tx1"/>
                  </a:solidFill>
                  <a:latin typeface="Barlow Medium"/>
                  <a:sym typeface="Barlow Medium"/>
                </a:rPr>
                <a:t>Komunikasi</a:t>
              </a:r>
              <a:r>
                <a:rPr lang="en-US" sz="1800" b="1" dirty="0">
                  <a:solidFill>
                    <a:schemeClr val="tx1"/>
                  </a:solidFill>
                  <a:latin typeface="Barlow Medium"/>
                  <a:sym typeface="Barlow Medium"/>
                </a:rPr>
                <a:t> </a:t>
              </a:r>
              <a:r>
                <a:rPr lang="en-US" sz="1800" b="1" dirty="0" err="1">
                  <a:solidFill>
                    <a:schemeClr val="tx1"/>
                  </a:solidFill>
                  <a:latin typeface="Barlow Medium"/>
                  <a:sym typeface="Barlow Medium"/>
                </a:rPr>
                <a:t>Secara</a:t>
              </a:r>
              <a:r>
                <a:rPr lang="en-US" sz="1800" b="1" dirty="0">
                  <a:solidFill>
                    <a:schemeClr val="tx1"/>
                  </a:solidFill>
                  <a:latin typeface="Barlow Medium"/>
                  <a:sym typeface="Barlow Medium"/>
                </a:rPr>
                <a:t> </a:t>
              </a:r>
              <a:r>
                <a:rPr lang="en-US" sz="1800" b="1" dirty="0" err="1">
                  <a:solidFill>
                    <a:schemeClr val="tx1"/>
                  </a:solidFill>
                  <a:latin typeface="Barlow Medium"/>
                  <a:sym typeface="Barlow Medium"/>
                </a:rPr>
                <a:t>Sekunder</a:t>
              </a:r>
              <a:endParaRPr lang="en-US" sz="700" b="1" dirty="0">
                <a:solidFill>
                  <a:schemeClr val="tx1"/>
                </a:solidFill>
              </a:endParaRPr>
            </a:p>
          </p:txBody>
        </p:sp>
      </p:grpSp>
      <p:sp>
        <p:nvSpPr>
          <p:cNvPr id="86" name="Google Shape;86;p12"/>
          <p:cNvSpPr/>
          <p:nvPr/>
        </p:nvSpPr>
        <p:spPr>
          <a:xfrm>
            <a:off x="7963337" y="161556"/>
            <a:ext cx="1043075" cy="1047750"/>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lt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7" name="Google Shape;87;p12"/>
          <p:cNvSpPr/>
          <p:nvPr/>
        </p:nvSpPr>
        <p:spPr>
          <a:xfrm>
            <a:off x="7226330" y="760369"/>
            <a:ext cx="1054456" cy="913257"/>
          </a:xfrm>
          <a:custGeom>
            <a:avLst/>
            <a:gdLst/>
            <a:ahLst/>
            <a:cxnLst/>
            <a:rect l="l" t="t" r="r" b="b"/>
            <a:pathLst>
              <a:path w="6202680" h="5372100" extrusionOk="0">
                <a:moveTo>
                  <a:pt x="4652010" y="0"/>
                </a:moveTo>
                <a:lnTo>
                  <a:pt x="1550670" y="0"/>
                </a:lnTo>
                <a:lnTo>
                  <a:pt x="0" y="2686050"/>
                </a:lnTo>
                <a:lnTo>
                  <a:pt x="1550670" y="5372100"/>
                </a:lnTo>
                <a:lnTo>
                  <a:pt x="4652010" y="5372100"/>
                </a:lnTo>
                <a:lnTo>
                  <a:pt x="6202680" y="2686050"/>
                </a:lnTo>
                <a:lnTo>
                  <a:pt x="4652010" y="0"/>
                </a:lnTo>
                <a:close/>
              </a:path>
            </a:pathLst>
          </a:custGeom>
          <a:solidFill>
            <a:schemeClr val="accent1">
              <a:lumMod val="75000"/>
            </a:schemeClr>
          </a:solidFill>
          <a:ln>
            <a:noFill/>
          </a:ln>
        </p:spPr>
      </p:sp>
    </p:spTree>
    <p:extLst>
      <p:ext uri="{BB962C8B-B14F-4D97-AF65-F5344CB8AC3E}">
        <p14:creationId xmlns:p14="http://schemas.microsoft.com/office/powerpoint/2010/main" val="865588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A4766E-DCC0-A4B6-E56F-592DD155539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
        <p:nvSpPr>
          <p:cNvPr id="3" name="Slide Number Placeholder 1">
            <a:extLst>
              <a:ext uri="{FF2B5EF4-FFF2-40B4-BE49-F238E27FC236}">
                <a16:creationId xmlns:a16="http://schemas.microsoft.com/office/drawing/2014/main" id="{10D0ED23-95EC-B8F1-92D8-09882E5613AD}"/>
              </a:ext>
            </a:extLst>
          </p:cNvPr>
          <p:cNvSpPr txBox="1">
            <a:spLocks/>
          </p:cNvSpPr>
          <p:nvPr/>
        </p:nvSpPr>
        <p:spPr>
          <a:xfrm>
            <a:off x="8480584" y="4749851"/>
            <a:ext cx="548700" cy="3936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300" b="0" i="0" u="none" strike="noStrike" cap="none">
                <a:solidFill>
                  <a:schemeClr val="dk1"/>
                </a:solidFill>
                <a:latin typeface="Barlow"/>
                <a:ea typeface="Barlow"/>
                <a:cs typeface="Barlow"/>
                <a:sym typeface="Barlow"/>
              </a:defRPr>
            </a:lvl1pPr>
            <a:lvl2pPr marR="0" lvl="1" algn="r" rtl="0">
              <a:lnSpc>
                <a:spcPct val="100000"/>
              </a:lnSpc>
              <a:spcBef>
                <a:spcPts val="0"/>
              </a:spcBef>
              <a:spcAft>
                <a:spcPts val="0"/>
              </a:spcAft>
              <a:buClr>
                <a:srgbClr val="000000"/>
              </a:buClr>
              <a:buFont typeface="Arial"/>
              <a:buNone/>
              <a:defRPr sz="1300" b="0" i="0" u="none" strike="noStrike" cap="none">
                <a:solidFill>
                  <a:schemeClr val="dk1"/>
                </a:solidFill>
                <a:latin typeface="Barlow"/>
                <a:ea typeface="Barlow"/>
                <a:cs typeface="Barlow"/>
                <a:sym typeface="Barlow"/>
              </a:defRPr>
            </a:lvl2pPr>
            <a:lvl3pPr marR="0" lvl="2" algn="r" rtl="0">
              <a:lnSpc>
                <a:spcPct val="100000"/>
              </a:lnSpc>
              <a:spcBef>
                <a:spcPts val="0"/>
              </a:spcBef>
              <a:spcAft>
                <a:spcPts val="0"/>
              </a:spcAft>
              <a:buClr>
                <a:srgbClr val="000000"/>
              </a:buClr>
              <a:buFont typeface="Arial"/>
              <a:buNone/>
              <a:defRPr sz="1300" b="0" i="0" u="none" strike="noStrike" cap="none">
                <a:solidFill>
                  <a:schemeClr val="dk1"/>
                </a:solidFill>
                <a:latin typeface="Barlow"/>
                <a:ea typeface="Barlow"/>
                <a:cs typeface="Barlow"/>
                <a:sym typeface="Barlow"/>
              </a:defRPr>
            </a:lvl3pPr>
            <a:lvl4pPr marR="0" lvl="3" algn="r" rtl="0">
              <a:lnSpc>
                <a:spcPct val="100000"/>
              </a:lnSpc>
              <a:spcBef>
                <a:spcPts val="0"/>
              </a:spcBef>
              <a:spcAft>
                <a:spcPts val="0"/>
              </a:spcAft>
              <a:buClr>
                <a:srgbClr val="000000"/>
              </a:buClr>
              <a:buFont typeface="Arial"/>
              <a:buNone/>
              <a:defRPr sz="1300" b="0" i="0" u="none" strike="noStrike" cap="none">
                <a:solidFill>
                  <a:schemeClr val="dk1"/>
                </a:solidFill>
                <a:latin typeface="Barlow"/>
                <a:ea typeface="Barlow"/>
                <a:cs typeface="Barlow"/>
                <a:sym typeface="Barlow"/>
              </a:defRPr>
            </a:lvl4pPr>
            <a:lvl5pPr marR="0" lvl="4" algn="r" rtl="0">
              <a:lnSpc>
                <a:spcPct val="100000"/>
              </a:lnSpc>
              <a:spcBef>
                <a:spcPts val="0"/>
              </a:spcBef>
              <a:spcAft>
                <a:spcPts val="0"/>
              </a:spcAft>
              <a:buClr>
                <a:srgbClr val="000000"/>
              </a:buClr>
              <a:buFont typeface="Arial"/>
              <a:buNone/>
              <a:defRPr sz="1300" b="0" i="0" u="none" strike="noStrike" cap="none">
                <a:solidFill>
                  <a:schemeClr val="dk1"/>
                </a:solidFill>
                <a:latin typeface="Barlow"/>
                <a:ea typeface="Barlow"/>
                <a:cs typeface="Barlow"/>
                <a:sym typeface="Barlow"/>
              </a:defRPr>
            </a:lvl5pPr>
            <a:lvl6pPr marR="0" lvl="5" algn="r" rtl="0">
              <a:lnSpc>
                <a:spcPct val="100000"/>
              </a:lnSpc>
              <a:spcBef>
                <a:spcPts val="0"/>
              </a:spcBef>
              <a:spcAft>
                <a:spcPts val="0"/>
              </a:spcAft>
              <a:buClr>
                <a:srgbClr val="000000"/>
              </a:buClr>
              <a:buFont typeface="Arial"/>
              <a:buNone/>
              <a:defRPr sz="1300" b="0" i="0" u="none" strike="noStrike" cap="none">
                <a:solidFill>
                  <a:schemeClr val="dk1"/>
                </a:solidFill>
                <a:latin typeface="Barlow"/>
                <a:ea typeface="Barlow"/>
                <a:cs typeface="Barlow"/>
                <a:sym typeface="Barlow"/>
              </a:defRPr>
            </a:lvl6pPr>
            <a:lvl7pPr marR="0" lvl="6" algn="r" rtl="0">
              <a:lnSpc>
                <a:spcPct val="100000"/>
              </a:lnSpc>
              <a:spcBef>
                <a:spcPts val="0"/>
              </a:spcBef>
              <a:spcAft>
                <a:spcPts val="0"/>
              </a:spcAft>
              <a:buClr>
                <a:srgbClr val="000000"/>
              </a:buClr>
              <a:buFont typeface="Arial"/>
              <a:buNone/>
              <a:defRPr sz="1300" b="0" i="0" u="none" strike="noStrike" cap="none">
                <a:solidFill>
                  <a:schemeClr val="dk1"/>
                </a:solidFill>
                <a:latin typeface="Barlow"/>
                <a:ea typeface="Barlow"/>
                <a:cs typeface="Barlow"/>
                <a:sym typeface="Barlow"/>
              </a:defRPr>
            </a:lvl7pPr>
            <a:lvl8pPr marR="0" lvl="7" algn="r" rtl="0">
              <a:lnSpc>
                <a:spcPct val="100000"/>
              </a:lnSpc>
              <a:spcBef>
                <a:spcPts val="0"/>
              </a:spcBef>
              <a:spcAft>
                <a:spcPts val="0"/>
              </a:spcAft>
              <a:buClr>
                <a:srgbClr val="000000"/>
              </a:buClr>
              <a:buFont typeface="Arial"/>
              <a:buNone/>
              <a:defRPr sz="1300" b="0" i="0" u="none" strike="noStrike" cap="none">
                <a:solidFill>
                  <a:schemeClr val="dk1"/>
                </a:solidFill>
                <a:latin typeface="Barlow"/>
                <a:ea typeface="Barlow"/>
                <a:cs typeface="Barlow"/>
                <a:sym typeface="Barlow"/>
              </a:defRPr>
            </a:lvl8pPr>
            <a:lvl9pPr marR="0" lvl="8" algn="r" rtl="0">
              <a:lnSpc>
                <a:spcPct val="100000"/>
              </a:lnSpc>
              <a:spcBef>
                <a:spcPts val="0"/>
              </a:spcBef>
              <a:spcAft>
                <a:spcPts val="0"/>
              </a:spcAft>
              <a:buClr>
                <a:srgbClr val="000000"/>
              </a:buClr>
              <a:buFont typeface="Arial"/>
              <a:buNone/>
              <a:defRPr sz="1300" b="0" i="0" u="none" strike="noStrike" cap="none">
                <a:solidFill>
                  <a:schemeClr val="dk1"/>
                </a:solidFill>
                <a:latin typeface="Barlow"/>
                <a:ea typeface="Barlow"/>
                <a:cs typeface="Barlow"/>
                <a:sym typeface="Barlow"/>
              </a:defRPr>
            </a:lvl9pPr>
          </a:lstStyle>
          <a:p>
            <a:fld id="{00000000-1234-1234-1234-123412341234}" type="slidenum">
              <a:rPr lang="en" smtClean="0"/>
              <a:pPr/>
              <a:t>21</a:t>
            </a:fld>
            <a:endParaRPr lang="en"/>
          </a:p>
        </p:txBody>
      </p:sp>
      <p:sp>
        <p:nvSpPr>
          <p:cNvPr id="4" name="TextBox 3">
            <a:extLst>
              <a:ext uri="{FF2B5EF4-FFF2-40B4-BE49-F238E27FC236}">
                <a16:creationId xmlns:a16="http://schemas.microsoft.com/office/drawing/2014/main" id="{77A7B065-F04F-3D2C-2178-C086B5D55468}"/>
              </a:ext>
            </a:extLst>
          </p:cNvPr>
          <p:cNvSpPr txBox="1"/>
          <p:nvPr/>
        </p:nvSpPr>
        <p:spPr>
          <a:xfrm>
            <a:off x="443367" y="733367"/>
            <a:ext cx="5676367" cy="4016484"/>
          </a:xfrm>
          <a:prstGeom prst="rect">
            <a:avLst/>
          </a:prstGeom>
          <a:solidFill>
            <a:schemeClr val="tx2">
              <a:lumMod val="60000"/>
              <a:lumOff val="40000"/>
            </a:schemeClr>
          </a:solidFill>
        </p:spPr>
        <p:txBody>
          <a:bodyPr wrap="square">
            <a:spAutoFit/>
          </a:bodyPr>
          <a:lstStyle/>
          <a:p>
            <a:pPr marL="285750" indent="-285750">
              <a:buFont typeface="Arial" panose="020B0604020202020204" pitchFamily="34" charset="0"/>
              <a:buChar char="•"/>
            </a:pPr>
            <a:r>
              <a:rPr lang="en-US" sz="1500" b="1" dirty="0" err="1"/>
              <a:t>Sumber</a:t>
            </a:r>
            <a:r>
              <a:rPr lang="en-US" sz="1500" dirty="0"/>
              <a:t> : </a:t>
            </a:r>
            <a:r>
              <a:rPr lang="en-US" sz="1500" dirty="0" err="1"/>
              <a:t>dasar</a:t>
            </a:r>
            <a:r>
              <a:rPr lang="en-US" sz="1500" dirty="0"/>
              <a:t> yang </a:t>
            </a:r>
            <a:r>
              <a:rPr lang="en-US" sz="1500" dirty="0" err="1"/>
              <a:t>digunakan</a:t>
            </a:r>
            <a:r>
              <a:rPr lang="en-US" sz="1500" dirty="0"/>
              <a:t> </a:t>
            </a:r>
            <a:r>
              <a:rPr lang="en-US" sz="1500" dirty="0" err="1"/>
              <a:t>dalam</a:t>
            </a:r>
            <a:r>
              <a:rPr lang="en-US" sz="1500" dirty="0"/>
              <a:t> </a:t>
            </a:r>
            <a:r>
              <a:rPr lang="en-US" sz="1500" dirty="0" err="1"/>
              <a:t>penyampaian</a:t>
            </a:r>
            <a:r>
              <a:rPr lang="en-US" sz="1500" dirty="0"/>
              <a:t> </a:t>
            </a:r>
            <a:r>
              <a:rPr lang="en-US" sz="1500" dirty="0" err="1"/>
              <a:t>pesan</a:t>
            </a:r>
            <a:r>
              <a:rPr lang="en-US" sz="1500" dirty="0"/>
              <a:t> dan </a:t>
            </a:r>
            <a:r>
              <a:rPr lang="en-US" sz="1500" dirty="0" err="1"/>
              <a:t>digunakan</a:t>
            </a:r>
            <a:r>
              <a:rPr lang="en-US" sz="1500" dirty="0"/>
              <a:t> </a:t>
            </a:r>
            <a:r>
              <a:rPr lang="en-US" sz="1500" dirty="0" err="1"/>
              <a:t>dalam</a:t>
            </a:r>
            <a:r>
              <a:rPr lang="en-US" sz="1500" dirty="0"/>
              <a:t> </a:t>
            </a:r>
            <a:r>
              <a:rPr lang="en-US" sz="1500" dirty="0" err="1"/>
              <a:t>rangka</a:t>
            </a:r>
            <a:r>
              <a:rPr lang="en-US" sz="1500" dirty="0"/>
              <a:t> </a:t>
            </a:r>
            <a:r>
              <a:rPr lang="en-US" sz="1500" dirty="0" err="1"/>
              <a:t>memperkuat</a:t>
            </a:r>
            <a:r>
              <a:rPr lang="en-US" sz="1500" dirty="0"/>
              <a:t> </a:t>
            </a:r>
            <a:r>
              <a:rPr lang="en-US" sz="1500" dirty="0" err="1"/>
              <a:t>pesan</a:t>
            </a:r>
            <a:r>
              <a:rPr lang="en-US" sz="1500" dirty="0"/>
              <a:t> </a:t>
            </a:r>
            <a:r>
              <a:rPr lang="en-US" sz="1500" dirty="0" err="1"/>
              <a:t>itu</a:t>
            </a:r>
            <a:r>
              <a:rPr lang="en-US" sz="1500" dirty="0"/>
              <a:t> </a:t>
            </a:r>
            <a:r>
              <a:rPr lang="en-US" sz="1500" dirty="0" err="1"/>
              <a:t>sendiri</a:t>
            </a:r>
            <a:r>
              <a:rPr lang="en-US" sz="1500" dirty="0"/>
              <a:t>. </a:t>
            </a:r>
            <a:r>
              <a:rPr lang="en-US" sz="1500" dirty="0" err="1"/>
              <a:t>Sumber</a:t>
            </a:r>
            <a:r>
              <a:rPr lang="en-US" sz="1500" dirty="0"/>
              <a:t> </a:t>
            </a:r>
            <a:r>
              <a:rPr lang="en-US" sz="1500" dirty="0" err="1"/>
              <a:t>dapat</a:t>
            </a:r>
            <a:r>
              <a:rPr lang="en-US" sz="1500" dirty="0"/>
              <a:t> </a:t>
            </a:r>
            <a:r>
              <a:rPr lang="en-US" sz="1500" dirty="0" err="1"/>
              <a:t>berupa</a:t>
            </a:r>
            <a:r>
              <a:rPr lang="en-US" sz="1500" dirty="0"/>
              <a:t> orang, </a:t>
            </a:r>
            <a:r>
              <a:rPr lang="en-US" sz="1500" dirty="0" err="1"/>
              <a:t>lembaga</a:t>
            </a:r>
            <a:r>
              <a:rPr lang="en-US" sz="1500" dirty="0"/>
              <a:t>, </a:t>
            </a:r>
            <a:r>
              <a:rPr lang="en-US" sz="1500" dirty="0" err="1"/>
              <a:t>buku</a:t>
            </a:r>
            <a:r>
              <a:rPr lang="en-US" sz="1500" dirty="0"/>
              <a:t>, </a:t>
            </a:r>
            <a:r>
              <a:rPr lang="en-US" sz="1500" dirty="0" err="1"/>
              <a:t>dokumen</a:t>
            </a:r>
            <a:r>
              <a:rPr lang="en-US" sz="1500" dirty="0"/>
              <a:t> dan </a:t>
            </a:r>
            <a:r>
              <a:rPr lang="en-US" sz="1500" dirty="0" err="1"/>
              <a:t>sejenisnya</a:t>
            </a:r>
            <a:r>
              <a:rPr lang="en-US" sz="1500" dirty="0"/>
              <a:t>.</a:t>
            </a:r>
          </a:p>
          <a:p>
            <a:pPr marL="285750" indent="-285750">
              <a:buFont typeface="Arial" panose="020B0604020202020204" pitchFamily="34" charset="0"/>
              <a:buChar char="•"/>
            </a:pPr>
            <a:r>
              <a:rPr lang="en-US" sz="1500" b="1" dirty="0" err="1"/>
              <a:t>Komunikator</a:t>
            </a:r>
            <a:r>
              <a:rPr lang="en-US" sz="1500" dirty="0"/>
              <a:t> : </a:t>
            </a:r>
            <a:r>
              <a:rPr lang="en-US" sz="1500" dirty="0" err="1"/>
              <a:t>setiap</a:t>
            </a:r>
            <a:r>
              <a:rPr lang="en-US" sz="1500" dirty="0"/>
              <a:t> orang </a:t>
            </a:r>
            <a:r>
              <a:rPr lang="en-US" sz="1500" dirty="0" err="1"/>
              <a:t>atau</a:t>
            </a:r>
            <a:r>
              <a:rPr lang="en-US" sz="1500" dirty="0"/>
              <a:t> </a:t>
            </a:r>
            <a:r>
              <a:rPr lang="en-US" sz="1500" dirty="0" err="1"/>
              <a:t>kelompok</a:t>
            </a:r>
            <a:r>
              <a:rPr lang="en-US" sz="1500" dirty="0"/>
              <a:t> </a:t>
            </a:r>
            <a:r>
              <a:rPr lang="en-US" sz="1500" dirty="0" err="1"/>
              <a:t>dapat</a:t>
            </a:r>
            <a:r>
              <a:rPr lang="en-US" sz="1500" dirty="0"/>
              <a:t> </a:t>
            </a:r>
            <a:r>
              <a:rPr lang="en-US" sz="1500" dirty="0" err="1"/>
              <a:t>menyampaikan</a:t>
            </a:r>
            <a:r>
              <a:rPr lang="en-US" sz="1500" dirty="0"/>
              <a:t> </a:t>
            </a:r>
            <a:r>
              <a:rPr lang="en-US" sz="1500" dirty="0" err="1"/>
              <a:t>pesan-pesan</a:t>
            </a:r>
            <a:r>
              <a:rPr lang="en-US" sz="1500" dirty="0"/>
              <a:t> </a:t>
            </a:r>
            <a:r>
              <a:rPr lang="en-US" sz="1500" dirty="0" err="1"/>
              <a:t>komunikasi</a:t>
            </a:r>
            <a:r>
              <a:rPr lang="en-US" sz="1500" dirty="0"/>
              <a:t> </a:t>
            </a:r>
            <a:r>
              <a:rPr lang="en-US" sz="1500" dirty="0" err="1"/>
              <a:t>itu</a:t>
            </a:r>
            <a:r>
              <a:rPr lang="en-US" sz="1500" dirty="0"/>
              <a:t> </a:t>
            </a:r>
            <a:r>
              <a:rPr lang="en-US" sz="1500" dirty="0" err="1"/>
              <a:t>sebagai</a:t>
            </a:r>
            <a:r>
              <a:rPr lang="en-US" sz="1500" dirty="0"/>
              <a:t> </a:t>
            </a:r>
            <a:r>
              <a:rPr lang="en-US" sz="1500" dirty="0" err="1"/>
              <a:t>suatu</a:t>
            </a:r>
            <a:r>
              <a:rPr lang="en-US" sz="1500" dirty="0"/>
              <a:t> proses </a:t>
            </a:r>
            <a:r>
              <a:rPr lang="en-US" sz="1500" dirty="0" err="1"/>
              <a:t>dimana</a:t>
            </a:r>
            <a:r>
              <a:rPr lang="en-US" sz="1500" dirty="0"/>
              <a:t> </a:t>
            </a:r>
            <a:r>
              <a:rPr lang="en-US" sz="1500" dirty="0" err="1"/>
              <a:t>komunikator</a:t>
            </a:r>
            <a:r>
              <a:rPr lang="en-US" sz="1500" dirty="0"/>
              <a:t> </a:t>
            </a:r>
            <a:r>
              <a:rPr lang="en-US" sz="1500" dirty="0" err="1"/>
              <a:t>dapat</a:t>
            </a:r>
            <a:r>
              <a:rPr lang="en-US" sz="1500" dirty="0"/>
              <a:t> </a:t>
            </a:r>
            <a:r>
              <a:rPr lang="en-US" sz="1500" dirty="0" err="1"/>
              <a:t>menjadi</a:t>
            </a:r>
            <a:r>
              <a:rPr lang="en-US" sz="1500" dirty="0"/>
              <a:t> </a:t>
            </a:r>
            <a:r>
              <a:rPr lang="en-US" sz="1500" dirty="0" err="1"/>
              <a:t>komunikan</a:t>
            </a:r>
            <a:r>
              <a:rPr lang="en-US" sz="1500" dirty="0"/>
              <a:t>, </a:t>
            </a:r>
            <a:r>
              <a:rPr lang="en-US" sz="1500" dirty="0" err="1"/>
              <a:t>sebaliknya</a:t>
            </a:r>
            <a:r>
              <a:rPr lang="en-US" sz="1500" dirty="0"/>
              <a:t> </a:t>
            </a:r>
            <a:r>
              <a:rPr lang="en-US" sz="1500" dirty="0" err="1"/>
              <a:t>komunikan</a:t>
            </a:r>
            <a:r>
              <a:rPr lang="en-US" sz="1500" dirty="0"/>
              <a:t> </a:t>
            </a:r>
            <a:r>
              <a:rPr lang="en-US" sz="1500" dirty="0" err="1"/>
              <a:t>dapat</a:t>
            </a:r>
            <a:r>
              <a:rPr lang="en-US" sz="1500" dirty="0"/>
              <a:t> </a:t>
            </a:r>
            <a:r>
              <a:rPr lang="en-US" sz="1500" dirty="0" err="1"/>
              <a:t>menjadi</a:t>
            </a:r>
            <a:r>
              <a:rPr lang="en-US" sz="1500" dirty="0"/>
              <a:t> </a:t>
            </a:r>
            <a:r>
              <a:rPr lang="en-US" sz="1500" dirty="0" err="1"/>
              <a:t>komunikator</a:t>
            </a:r>
            <a:r>
              <a:rPr lang="en-US" sz="1500" dirty="0"/>
              <a:t>.</a:t>
            </a:r>
          </a:p>
          <a:p>
            <a:pPr marL="285750" indent="-285750">
              <a:buFont typeface="Arial" panose="020B0604020202020204" pitchFamily="34" charset="0"/>
              <a:buChar char="•"/>
            </a:pPr>
            <a:r>
              <a:rPr lang="en-US" sz="1500" b="1" dirty="0" err="1"/>
              <a:t>Pesan</a:t>
            </a:r>
            <a:r>
              <a:rPr lang="en-US" sz="1500" dirty="0"/>
              <a:t> : </a:t>
            </a:r>
            <a:r>
              <a:rPr lang="en-US" sz="1500" dirty="0" err="1"/>
              <a:t>keseluruhan</a:t>
            </a:r>
            <a:r>
              <a:rPr lang="en-US" sz="1500" dirty="0"/>
              <a:t> </a:t>
            </a:r>
            <a:r>
              <a:rPr lang="en-US" sz="1500" dirty="0" err="1"/>
              <a:t>dari</a:t>
            </a:r>
            <a:r>
              <a:rPr lang="en-US" sz="1500" dirty="0"/>
              <a:t> yang </a:t>
            </a:r>
            <a:r>
              <a:rPr lang="en-US" sz="1500" dirty="0" err="1"/>
              <a:t>disampaikan</a:t>
            </a:r>
            <a:r>
              <a:rPr lang="en-US" sz="1500" dirty="0"/>
              <a:t> oleh </a:t>
            </a:r>
            <a:r>
              <a:rPr lang="en-US" sz="1500" dirty="0" err="1"/>
              <a:t>komunikator</a:t>
            </a:r>
            <a:r>
              <a:rPr lang="en-US" sz="1500" dirty="0"/>
              <a:t>.</a:t>
            </a:r>
          </a:p>
          <a:p>
            <a:pPr marL="285750" indent="-285750">
              <a:buFont typeface="Arial" panose="020B0604020202020204" pitchFamily="34" charset="0"/>
              <a:buChar char="•"/>
            </a:pPr>
            <a:r>
              <a:rPr lang="en-US" sz="1500" b="1" dirty="0"/>
              <a:t>Chanel/</a:t>
            </a:r>
            <a:r>
              <a:rPr lang="en-US" sz="1500" b="1" dirty="0" err="1"/>
              <a:t>Saluran</a:t>
            </a:r>
            <a:r>
              <a:rPr lang="en-US" sz="1500" b="1" dirty="0"/>
              <a:t> :</a:t>
            </a:r>
            <a:r>
              <a:rPr lang="en-US" sz="1500" dirty="0"/>
              <a:t> </a:t>
            </a:r>
            <a:r>
              <a:rPr lang="en-US" sz="1500" dirty="0" err="1"/>
              <a:t>saluran</a:t>
            </a:r>
            <a:r>
              <a:rPr lang="en-US" sz="1500" dirty="0"/>
              <a:t> </a:t>
            </a:r>
            <a:r>
              <a:rPr lang="en-US" sz="1500" dirty="0" err="1"/>
              <a:t>penyampaian</a:t>
            </a:r>
            <a:r>
              <a:rPr lang="en-US" sz="1500" dirty="0"/>
              <a:t> </a:t>
            </a:r>
            <a:r>
              <a:rPr lang="en-US" sz="1500" dirty="0" err="1"/>
              <a:t>pesan</a:t>
            </a:r>
            <a:r>
              <a:rPr lang="en-US" sz="1500" dirty="0"/>
              <a:t>, </a:t>
            </a:r>
            <a:r>
              <a:rPr lang="en-US" sz="1500" dirty="0" err="1"/>
              <a:t>biasa</a:t>
            </a:r>
            <a:r>
              <a:rPr lang="en-US" sz="1500" dirty="0"/>
              <a:t> juga </a:t>
            </a:r>
            <a:r>
              <a:rPr lang="en-US" sz="1500" dirty="0" err="1"/>
              <a:t>disebut</a:t>
            </a:r>
            <a:r>
              <a:rPr lang="en-US" sz="1500" dirty="0"/>
              <a:t> </a:t>
            </a:r>
            <a:r>
              <a:rPr lang="en-US" sz="1500" dirty="0" err="1"/>
              <a:t>dengan</a:t>
            </a:r>
            <a:r>
              <a:rPr lang="en-US" sz="1500" dirty="0"/>
              <a:t> media.</a:t>
            </a:r>
          </a:p>
          <a:p>
            <a:pPr marL="285750" indent="-285750">
              <a:buFont typeface="Arial" panose="020B0604020202020204" pitchFamily="34" charset="0"/>
              <a:buChar char="•"/>
            </a:pPr>
            <a:r>
              <a:rPr lang="sv-SE" sz="1500" b="1" dirty="0"/>
              <a:t>Komunikasi</a:t>
            </a:r>
            <a:r>
              <a:rPr lang="sv-SE" sz="1500" dirty="0"/>
              <a:t> : dapat kita golongkan ke dalam tiga jenis yaitu; personal, kelompok dan massa</a:t>
            </a:r>
          </a:p>
          <a:p>
            <a:pPr marL="285750" indent="-285750">
              <a:buFont typeface="Arial" panose="020B0604020202020204" pitchFamily="34" charset="0"/>
              <a:buChar char="•"/>
            </a:pPr>
            <a:r>
              <a:rPr lang="en-US" sz="1500" b="1" dirty="0" err="1"/>
              <a:t>Efek</a:t>
            </a:r>
            <a:r>
              <a:rPr lang="en-US" sz="1500" dirty="0"/>
              <a:t> : </a:t>
            </a:r>
            <a:r>
              <a:rPr lang="en-US" sz="1500" dirty="0" err="1"/>
              <a:t>hasil</a:t>
            </a:r>
            <a:r>
              <a:rPr lang="en-US" sz="1500" dirty="0"/>
              <a:t> </a:t>
            </a:r>
            <a:r>
              <a:rPr lang="en-US" sz="1500" dirty="0" err="1"/>
              <a:t>akhir</a:t>
            </a:r>
            <a:r>
              <a:rPr lang="en-US" sz="1500" dirty="0"/>
              <a:t> </a:t>
            </a:r>
            <a:r>
              <a:rPr lang="en-US" sz="1500" dirty="0" err="1"/>
              <a:t>dari</a:t>
            </a:r>
            <a:r>
              <a:rPr lang="en-US" sz="1500" dirty="0"/>
              <a:t> </a:t>
            </a:r>
            <a:r>
              <a:rPr lang="en-US" sz="1500" dirty="0" err="1"/>
              <a:t>suatu</a:t>
            </a:r>
            <a:r>
              <a:rPr lang="en-US" sz="1500" dirty="0"/>
              <a:t> </a:t>
            </a:r>
            <a:r>
              <a:rPr lang="en-US" sz="1500" dirty="0" err="1"/>
              <a:t>komunikasi</a:t>
            </a:r>
            <a:r>
              <a:rPr lang="en-US" sz="1500" dirty="0"/>
              <a:t>, </a:t>
            </a:r>
            <a:r>
              <a:rPr lang="en-US" sz="1500" dirty="0" err="1"/>
              <a:t>yaitu</a:t>
            </a:r>
            <a:r>
              <a:rPr lang="en-US" sz="1500" dirty="0"/>
              <a:t> </a:t>
            </a:r>
            <a:r>
              <a:rPr lang="en-US" sz="1500" dirty="0" err="1"/>
              <a:t>sikap</a:t>
            </a:r>
            <a:r>
              <a:rPr lang="en-US" sz="1500" dirty="0"/>
              <a:t> dan </a:t>
            </a:r>
            <a:r>
              <a:rPr lang="en-US" sz="1500" dirty="0" err="1"/>
              <a:t>tingkah</a:t>
            </a:r>
            <a:r>
              <a:rPr lang="en-US" sz="1500" dirty="0"/>
              <a:t> </a:t>
            </a:r>
            <a:r>
              <a:rPr lang="en-US" sz="1500" dirty="0" err="1"/>
              <a:t>laku</a:t>
            </a:r>
            <a:r>
              <a:rPr lang="en-US" sz="1500" dirty="0"/>
              <a:t> orang, </a:t>
            </a:r>
            <a:r>
              <a:rPr lang="en-US" sz="1500" dirty="0" err="1"/>
              <a:t>sesuai</a:t>
            </a:r>
            <a:r>
              <a:rPr lang="en-US" sz="1500" dirty="0"/>
              <a:t> </a:t>
            </a:r>
            <a:r>
              <a:rPr lang="en-US" sz="1500" dirty="0" err="1"/>
              <a:t>atau</a:t>
            </a:r>
            <a:r>
              <a:rPr lang="en-US" sz="1500" dirty="0"/>
              <a:t> </a:t>
            </a:r>
            <a:r>
              <a:rPr lang="en-US" sz="1500" dirty="0" err="1"/>
              <a:t>tidak</a:t>
            </a:r>
            <a:r>
              <a:rPr lang="en-US" sz="1500" dirty="0"/>
              <a:t> </a:t>
            </a:r>
            <a:r>
              <a:rPr lang="en-US" sz="1500" dirty="0" err="1"/>
              <a:t>sesuai</a:t>
            </a:r>
            <a:r>
              <a:rPr lang="en-US" sz="1500" dirty="0"/>
              <a:t> </a:t>
            </a:r>
            <a:r>
              <a:rPr lang="en-US" sz="1500" dirty="0" err="1"/>
              <a:t>dengan</a:t>
            </a:r>
            <a:r>
              <a:rPr lang="en-US" sz="1500" dirty="0"/>
              <a:t> yang </a:t>
            </a:r>
            <a:r>
              <a:rPr lang="en-US" sz="1500" dirty="0" err="1"/>
              <a:t>kita</a:t>
            </a:r>
            <a:r>
              <a:rPr lang="en-US" sz="1500" dirty="0"/>
              <a:t> </a:t>
            </a:r>
            <a:r>
              <a:rPr lang="en-US" sz="1500" dirty="0" err="1"/>
              <a:t>inginkan</a:t>
            </a:r>
            <a:r>
              <a:rPr lang="en-US" sz="1500" dirty="0"/>
              <a:t>. </a:t>
            </a:r>
            <a:endParaRPr lang="id-ID" sz="1500" dirty="0"/>
          </a:p>
        </p:txBody>
      </p:sp>
      <p:sp>
        <p:nvSpPr>
          <p:cNvPr id="5" name="TextBox 4">
            <a:extLst>
              <a:ext uri="{FF2B5EF4-FFF2-40B4-BE49-F238E27FC236}">
                <a16:creationId xmlns:a16="http://schemas.microsoft.com/office/drawing/2014/main" id="{8AA899D9-ADB7-7CBA-4F3B-603D1E9778E1}"/>
              </a:ext>
            </a:extLst>
          </p:cNvPr>
          <p:cNvSpPr txBox="1"/>
          <p:nvPr/>
        </p:nvSpPr>
        <p:spPr>
          <a:xfrm>
            <a:off x="884429" y="170059"/>
            <a:ext cx="4794245" cy="400110"/>
          </a:xfrm>
          <a:prstGeom prst="rect">
            <a:avLst/>
          </a:prstGeom>
          <a:noFill/>
        </p:spPr>
        <p:txBody>
          <a:bodyPr wrap="square" rtlCol="0">
            <a:spAutoFit/>
          </a:bodyPr>
          <a:lstStyle/>
          <a:p>
            <a:pPr algn="ctr"/>
            <a:r>
              <a:rPr lang="en-ID" sz="2000" b="1" dirty="0" err="1"/>
              <a:t>Unsur-Unsur</a:t>
            </a:r>
            <a:r>
              <a:rPr lang="en-ID" sz="2000" b="1" dirty="0"/>
              <a:t> </a:t>
            </a:r>
            <a:r>
              <a:rPr lang="en-ID" sz="2000" b="1" dirty="0" err="1"/>
              <a:t>dalam</a:t>
            </a:r>
            <a:r>
              <a:rPr lang="en-ID" sz="2000" b="1" dirty="0"/>
              <a:t> </a:t>
            </a:r>
            <a:r>
              <a:rPr lang="en-ID" sz="2000" b="1" dirty="0" err="1"/>
              <a:t>Komunikasi</a:t>
            </a:r>
            <a:endParaRPr lang="id-ID" sz="2000" b="1" dirty="0"/>
          </a:p>
        </p:txBody>
      </p:sp>
      <p:pic>
        <p:nvPicPr>
          <p:cNvPr id="6" name="Picture 5">
            <a:extLst>
              <a:ext uri="{FF2B5EF4-FFF2-40B4-BE49-F238E27FC236}">
                <a16:creationId xmlns:a16="http://schemas.microsoft.com/office/drawing/2014/main" id="{A7C40E3C-FAEA-A80C-0413-C4F5F5617E85}"/>
              </a:ext>
            </a:extLst>
          </p:cNvPr>
          <p:cNvPicPr>
            <a:picLocks noChangeAspect="1"/>
          </p:cNvPicPr>
          <p:nvPr/>
        </p:nvPicPr>
        <p:blipFill>
          <a:blip r:embed="rId2"/>
          <a:stretch>
            <a:fillRect/>
          </a:stretch>
        </p:blipFill>
        <p:spPr>
          <a:xfrm>
            <a:off x="5973162" y="1746355"/>
            <a:ext cx="2956067" cy="1431560"/>
          </a:xfrm>
          <a:prstGeom prst="rect">
            <a:avLst/>
          </a:prstGeom>
        </p:spPr>
      </p:pic>
    </p:spTree>
    <p:extLst>
      <p:ext uri="{BB962C8B-B14F-4D97-AF65-F5344CB8AC3E}">
        <p14:creationId xmlns:p14="http://schemas.microsoft.com/office/powerpoint/2010/main" val="628215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A4766E-DCC0-A4B6-E56F-592DD155539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
        <p:nvSpPr>
          <p:cNvPr id="3" name="Slide Number Placeholder 1">
            <a:extLst>
              <a:ext uri="{FF2B5EF4-FFF2-40B4-BE49-F238E27FC236}">
                <a16:creationId xmlns:a16="http://schemas.microsoft.com/office/drawing/2014/main" id="{10D0ED23-95EC-B8F1-92D8-09882E5613AD}"/>
              </a:ext>
            </a:extLst>
          </p:cNvPr>
          <p:cNvSpPr txBox="1">
            <a:spLocks/>
          </p:cNvSpPr>
          <p:nvPr/>
        </p:nvSpPr>
        <p:spPr>
          <a:xfrm>
            <a:off x="8480584" y="4749851"/>
            <a:ext cx="548700" cy="3936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300" b="0" i="0" u="none" strike="noStrike" cap="none">
                <a:solidFill>
                  <a:schemeClr val="dk1"/>
                </a:solidFill>
                <a:latin typeface="Barlow"/>
                <a:ea typeface="Barlow"/>
                <a:cs typeface="Barlow"/>
                <a:sym typeface="Barlow"/>
              </a:defRPr>
            </a:lvl1pPr>
            <a:lvl2pPr marR="0" lvl="1" algn="r" rtl="0">
              <a:lnSpc>
                <a:spcPct val="100000"/>
              </a:lnSpc>
              <a:spcBef>
                <a:spcPts val="0"/>
              </a:spcBef>
              <a:spcAft>
                <a:spcPts val="0"/>
              </a:spcAft>
              <a:buClr>
                <a:srgbClr val="000000"/>
              </a:buClr>
              <a:buFont typeface="Arial"/>
              <a:buNone/>
              <a:defRPr sz="1300" b="0" i="0" u="none" strike="noStrike" cap="none">
                <a:solidFill>
                  <a:schemeClr val="dk1"/>
                </a:solidFill>
                <a:latin typeface="Barlow"/>
                <a:ea typeface="Barlow"/>
                <a:cs typeface="Barlow"/>
                <a:sym typeface="Barlow"/>
              </a:defRPr>
            </a:lvl2pPr>
            <a:lvl3pPr marR="0" lvl="2" algn="r" rtl="0">
              <a:lnSpc>
                <a:spcPct val="100000"/>
              </a:lnSpc>
              <a:spcBef>
                <a:spcPts val="0"/>
              </a:spcBef>
              <a:spcAft>
                <a:spcPts val="0"/>
              </a:spcAft>
              <a:buClr>
                <a:srgbClr val="000000"/>
              </a:buClr>
              <a:buFont typeface="Arial"/>
              <a:buNone/>
              <a:defRPr sz="1300" b="0" i="0" u="none" strike="noStrike" cap="none">
                <a:solidFill>
                  <a:schemeClr val="dk1"/>
                </a:solidFill>
                <a:latin typeface="Barlow"/>
                <a:ea typeface="Barlow"/>
                <a:cs typeface="Barlow"/>
                <a:sym typeface="Barlow"/>
              </a:defRPr>
            </a:lvl3pPr>
            <a:lvl4pPr marR="0" lvl="3" algn="r" rtl="0">
              <a:lnSpc>
                <a:spcPct val="100000"/>
              </a:lnSpc>
              <a:spcBef>
                <a:spcPts val="0"/>
              </a:spcBef>
              <a:spcAft>
                <a:spcPts val="0"/>
              </a:spcAft>
              <a:buClr>
                <a:srgbClr val="000000"/>
              </a:buClr>
              <a:buFont typeface="Arial"/>
              <a:buNone/>
              <a:defRPr sz="1300" b="0" i="0" u="none" strike="noStrike" cap="none">
                <a:solidFill>
                  <a:schemeClr val="dk1"/>
                </a:solidFill>
                <a:latin typeface="Barlow"/>
                <a:ea typeface="Barlow"/>
                <a:cs typeface="Barlow"/>
                <a:sym typeface="Barlow"/>
              </a:defRPr>
            </a:lvl4pPr>
            <a:lvl5pPr marR="0" lvl="4" algn="r" rtl="0">
              <a:lnSpc>
                <a:spcPct val="100000"/>
              </a:lnSpc>
              <a:spcBef>
                <a:spcPts val="0"/>
              </a:spcBef>
              <a:spcAft>
                <a:spcPts val="0"/>
              </a:spcAft>
              <a:buClr>
                <a:srgbClr val="000000"/>
              </a:buClr>
              <a:buFont typeface="Arial"/>
              <a:buNone/>
              <a:defRPr sz="1300" b="0" i="0" u="none" strike="noStrike" cap="none">
                <a:solidFill>
                  <a:schemeClr val="dk1"/>
                </a:solidFill>
                <a:latin typeface="Barlow"/>
                <a:ea typeface="Barlow"/>
                <a:cs typeface="Barlow"/>
                <a:sym typeface="Barlow"/>
              </a:defRPr>
            </a:lvl5pPr>
            <a:lvl6pPr marR="0" lvl="5" algn="r" rtl="0">
              <a:lnSpc>
                <a:spcPct val="100000"/>
              </a:lnSpc>
              <a:spcBef>
                <a:spcPts val="0"/>
              </a:spcBef>
              <a:spcAft>
                <a:spcPts val="0"/>
              </a:spcAft>
              <a:buClr>
                <a:srgbClr val="000000"/>
              </a:buClr>
              <a:buFont typeface="Arial"/>
              <a:buNone/>
              <a:defRPr sz="1300" b="0" i="0" u="none" strike="noStrike" cap="none">
                <a:solidFill>
                  <a:schemeClr val="dk1"/>
                </a:solidFill>
                <a:latin typeface="Barlow"/>
                <a:ea typeface="Barlow"/>
                <a:cs typeface="Barlow"/>
                <a:sym typeface="Barlow"/>
              </a:defRPr>
            </a:lvl6pPr>
            <a:lvl7pPr marR="0" lvl="6" algn="r" rtl="0">
              <a:lnSpc>
                <a:spcPct val="100000"/>
              </a:lnSpc>
              <a:spcBef>
                <a:spcPts val="0"/>
              </a:spcBef>
              <a:spcAft>
                <a:spcPts val="0"/>
              </a:spcAft>
              <a:buClr>
                <a:srgbClr val="000000"/>
              </a:buClr>
              <a:buFont typeface="Arial"/>
              <a:buNone/>
              <a:defRPr sz="1300" b="0" i="0" u="none" strike="noStrike" cap="none">
                <a:solidFill>
                  <a:schemeClr val="dk1"/>
                </a:solidFill>
                <a:latin typeface="Barlow"/>
                <a:ea typeface="Barlow"/>
                <a:cs typeface="Barlow"/>
                <a:sym typeface="Barlow"/>
              </a:defRPr>
            </a:lvl7pPr>
            <a:lvl8pPr marR="0" lvl="7" algn="r" rtl="0">
              <a:lnSpc>
                <a:spcPct val="100000"/>
              </a:lnSpc>
              <a:spcBef>
                <a:spcPts val="0"/>
              </a:spcBef>
              <a:spcAft>
                <a:spcPts val="0"/>
              </a:spcAft>
              <a:buClr>
                <a:srgbClr val="000000"/>
              </a:buClr>
              <a:buFont typeface="Arial"/>
              <a:buNone/>
              <a:defRPr sz="1300" b="0" i="0" u="none" strike="noStrike" cap="none">
                <a:solidFill>
                  <a:schemeClr val="dk1"/>
                </a:solidFill>
                <a:latin typeface="Barlow"/>
                <a:ea typeface="Barlow"/>
                <a:cs typeface="Barlow"/>
                <a:sym typeface="Barlow"/>
              </a:defRPr>
            </a:lvl8pPr>
            <a:lvl9pPr marR="0" lvl="8" algn="r" rtl="0">
              <a:lnSpc>
                <a:spcPct val="100000"/>
              </a:lnSpc>
              <a:spcBef>
                <a:spcPts val="0"/>
              </a:spcBef>
              <a:spcAft>
                <a:spcPts val="0"/>
              </a:spcAft>
              <a:buClr>
                <a:srgbClr val="000000"/>
              </a:buClr>
              <a:buFont typeface="Arial"/>
              <a:buNone/>
              <a:defRPr sz="1300" b="0" i="0" u="none" strike="noStrike" cap="none">
                <a:solidFill>
                  <a:schemeClr val="dk1"/>
                </a:solidFill>
                <a:latin typeface="Barlow"/>
                <a:ea typeface="Barlow"/>
                <a:cs typeface="Barlow"/>
                <a:sym typeface="Barlow"/>
              </a:defRPr>
            </a:lvl9pPr>
          </a:lstStyle>
          <a:p>
            <a:fld id="{00000000-1234-1234-1234-123412341234}" type="slidenum">
              <a:rPr lang="en" smtClean="0"/>
              <a:pPr/>
              <a:t>22</a:t>
            </a:fld>
            <a:endParaRPr lang="en"/>
          </a:p>
        </p:txBody>
      </p:sp>
      <p:sp>
        <p:nvSpPr>
          <p:cNvPr id="4" name="TextBox 3">
            <a:extLst>
              <a:ext uri="{FF2B5EF4-FFF2-40B4-BE49-F238E27FC236}">
                <a16:creationId xmlns:a16="http://schemas.microsoft.com/office/drawing/2014/main" id="{77A7B065-F04F-3D2C-2178-C086B5D55468}"/>
              </a:ext>
            </a:extLst>
          </p:cNvPr>
          <p:cNvSpPr txBox="1"/>
          <p:nvPr/>
        </p:nvSpPr>
        <p:spPr>
          <a:xfrm>
            <a:off x="2600593" y="854439"/>
            <a:ext cx="5928608" cy="3754874"/>
          </a:xfrm>
          <a:prstGeom prst="rect">
            <a:avLst/>
          </a:prstGeom>
          <a:solidFill>
            <a:schemeClr val="tx2">
              <a:lumMod val="60000"/>
              <a:lumOff val="40000"/>
            </a:schemeClr>
          </a:solidFill>
        </p:spPr>
        <p:txBody>
          <a:bodyPr wrap="square">
            <a:spAutoFit/>
          </a:bodyPr>
          <a:lstStyle/>
          <a:p>
            <a:pPr marL="285750" indent="-285750">
              <a:buFont typeface="Arial" panose="020B0604020202020204" pitchFamily="34" charset="0"/>
              <a:buChar char="•"/>
            </a:pPr>
            <a:r>
              <a:rPr lang="en-US" b="1" dirty="0"/>
              <a:t>People</a:t>
            </a:r>
            <a:r>
              <a:rPr lang="en-US" dirty="0"/>
              <a:t> : </a:t>
            </a:r>
            <a:r>
              <a:rPr lang="en-US" dirty="0" err="1"/>
              <a:t>Dalam</a:t>
            </a:r>
            <a:r>
              <a:rPr lang="en-US" dirty="0"/>
              <a:t> </a:t>
            </a:r>
            <a:r>
              <a:rPr lang="en-US" dirty="0" err="1"/>
              <a:t>komunikasi</a:t>
            </a:r>
            <a:r>
              <a:rPr lang="en-US" dirty="0"/>
              <a:t> </a:t>
            </a:r>
            <a:r>
              <a:rPr lang="en-US" dirty="0" err="1"/>
              <a:t>selalu</a:t>
            </a:r>
            <a:r>
              <a:rPr lang="en-US" dirty="0"/>
              <a:t> </a:t>
            </a:r>
            <a:r>
              <a:rPr lang="en-US" dirty="0" err="1"/>
              <a:t>ada</a:t>
            </a:r>
            <a:r>
              <a:rPr lang="en-US" dirty="0"/>
              <a:t> </a:t>
            </a:r>
            <a:r>
              <a:rPr lang="en-US" dirty="0" err="1"/>
              <a:t>aktor</a:t>
            </a:r>
            <a:r>
              <a:rPr lang="en-US" dirty="0"/>
              <a:t> </a:t>
            </a:r>
            <a:r>
              <a:rPr lang="en-US" dirty="0" err="1"/>
              <a:t>baik</a:t>
            </a:r>
            <a:r>
              <a:rPr lang="en-US" dirty="0"/>
              <a:t> </a:t>
            </a:r>
            <a:r>
              <a:rPr lang="en-US" dirty="0" err="1"/>
              <a:t>pribadi</a:t>
            </a:r>
            <a:r>
              <a:rPr lang="en-US" dirty="0"/>
              <a:t>, </a:t>
            </a:r>
            <a:r>
              <a:rPr lang="en-US" dirty="0" err="1"/>
              <a:t>kelompok</a:t>
            </a:r>
            <a:r>
              <a:rPr lang="en-US" dirty="0"/>
              <a:t> </a:t>
            </a:r>
            <a:r>
              <a:rPr lang="en-US" dirty="0" err="1"/>
              <a:t>kecil</a:t>
            </a:r>
            <a:r>
              <a:rPr lang="en-US" dirty="0"/>
              <a:t> </a:t>
            </a:r>
            <a:r>
              <a:rPr lang="en-US" dirty="0" err="1"/>
              <a:t>maupun</a:t>
            </a:r>
            <a:r>
              <a:rPr lang="en-US" dirty="0"/>
              <a:t> </a:t>
            </a:r>
            <a:r>
              <a:rPr lang="en-US" dirty="0" err="1"/>
              <a:t>khalayak</a:t>
            </a:r>
            <a:r>
              <a:rPr lang="en-US" dirty="0"/>
              <a:t> </a:t>
            </a:r>
            <a:r>
              <a:rPr lang="en-US" dirty="0" err="1"/>
              <a:t>umum</a:t>
            </a:r>
            <a:r>
              <a:rPr lang="en-US" dirty="0"/>
              <a:t> </a:t>
            </a:r>
            <a:r>
              <a:rPr lang="en-US" dirty="0" err="1"/>
              <a:t>sebagai</a:t>
            </a:r>
            <a:r>
              <a:rPr lang="en-US" dirty="0"/>
              <a:t> </a:t>
            </a:r>
            <a:r>
              <a:rPr lang="en-US" b="1" dirty="0"/>
              <a:t>sender</a:t>
            </a:r>
            <a:r>
              <a:rPr lang="en-US" dirty="0"/>
              <a:t> (</a:t>
            </a:r>
            <a:r>
              <a:rPr lang="en-US" dirty="0" err="1"/>
              <a:t>pengirim</a:t>
            </a:r>
            <a:r>
              <a:rPr lang="en-US" dirty="0"/>
              <a:t> </a:t>
            </a:r>
            <a:r>
              <a:rPr lang="en-US" dirty="0" err="1"/>
              <a:t>pesan</a:t>
            </a:r>
            <a:r>
              <a:rPr lang="en-US" dirty="0"/>
              <a:t>) </a:t>
            </a:r>
            <a:r>
              <a:rPr lang="en-US" dirty="0" err="1"/>
              <a:t>dengan</a:t>
            </a:r>
            <a:r>
              <a:rPr lang="en-US" dirty="0"/>
              <a:t> </a:t>
            </a:r>
            <a:r>
              <a:rPr lang="en-US" b="1" dirty="0"/>
              <a:t>receiver </a:t>
            </a:r>
            <a:r>
              <a:rPr lang="en-US" dirty="0"/>
              <a:t>(</a:t>
            </a:r>
            <a:r>
              <a:rPr lang="en-US" dirty="0" err="1"/>
              <a:t>pihak</a:t>
            </a:r>
            <a:r>
              <a:rPr lang="en-US" dirty="0"/>
              <a:t> lain) </a:t>
            </a:r>
            <a:r>
              <a:rPr lang="en-US" dirty="0" err="1"/>
              <a:t>baik</a:t>
            </a:r>
            <a:r>
              <a:rPr lang="en-US" dirty="0"/>
              <a:t> pada </a:t>
            </a:r>
            <a:r>
              <a:rPr lang="en-US" b="1" dirty="0" err="1"/>
              <a:t>tataran</a:t>
            </a:r>
            <a:r>
              <a:rPr lang="en-US" b="1" dirty="0"/>
              <a:t> individual </a:t>
            </a:r>
            <a:r>
              <a:rPr lang="en-US" dirty="0" err="1"/>
              <a:t>maupun</a:t>
            </a:r>
            <a:r>
              <a:rPr lang="en-US" dirty="0"/>
              <a:t> </a:t>
            </a:r>
            <a:r>
              <a:rPr lang="en-US" b="1" dirty="0" err="1"/>
              <a:t>kelompok</a:t>
            </a:r>
            <a:r>
              <a:rPr lang="en-US" dirty="0"/>
              <a:t>, </a:t>
            </a:r>
            <a:r>
              <a:rPr lang="en-US" dirty="0" err="1"/>
              <a:t>baik</a:t>
            </a:r>
            <a:r>
              <a:rPr lang="en-US" dirty="0"/>
              <a:t> </a:t>
            </a:r>
            <a:r>
              <a:rPr lang="en-US" dirty="0" err="1"/>
              <a:t>secara</a:t>
            </a:r>
            <a:r>
              <a:rPr lang="en-US" dirty="0"/>
              <a:t> </a:t>
            </a:r>
            <a:r>
              <a:rPr lang="en-US" b="1" dirty="0" err="1"/>
              <a:t>searah</a:t>
            </a:r>
            <a:r>
              <a:rPr lang="en-US" dirty="0"/>
              <a:t> </a:t>
            </a:r>
            <a:r>
              <a:rPr lang="en-US" dirty="0" err="1"/>
              <a:t>maupun</a:t>
            </a:r>
            <a:r>
              <a:rPr lang="en-US" dirty="0"/>
              <a:t> </a:t>
            </a:r>
            <a:r>
              <a:rPr lang="en-US" b="1" dirty="0"/>
              <a:t>timbal-</a:t>
            </a:r>
            <a:r>
              <a:rPr lang="en-US" b="1" dirty="0" err="1"/>
              <a:t>balik</a:t>
            </a:r>
            <a:r>
              <a:rPr lang="en-US" dirty="0"/>
              <a:t>.</a:t>
            </a:r>
          </a:p>
          <a:p>
            <a:pPr marL="285750" indent="-285750">
              <a:buFont typeface="Arial" panose="020B0604020202020204" pitchFamily="34" charset="0"/>
              <a:buChar char="•"/>
            </a:pPr>
            <a:r>
              <a:rPr lang="en-US" b="1" dirty="0"/>
              <a:t>Message</a:t>
            </a:r>
            <a:r>
              <a:rPr lang="en-US" dirty="0"/>
              <a:t> : </a:t>
            </a:r>
            <a:r>
              <a:rPr lang="en-US" dirty="0" err="1"/>
              <a:t>Pesan</a:t>
            </a:r>
            <a:r>
              <a:rPr lang="en-US" dirty="0"/>
              <a:t> yang </a:t>
            </a:r>
            <a:r>
              <a:rPr lang="en-US" dirty="0" err="1"/>
              <a:t>disampaikan</a:t>
            </a:r>
            <a:r>
              <a:rPr lang="en-US" dirty="0"/>
              <a:t>, </a:t>
            </a:r>
            <a:r>
              <a:rPr lang="en-US" dirty="0" err="1"/>
              <a:t>baik</a:t>
            </a:r>
            <a:r>
              <a:rPr lang="en-US" dirty="0"/>
              <a:t> </a:t>
            </a:r>
            <a:r>
              <a:rPr lang="en-US" dirty="0" err="1"/>
              <a:t>dengan</a:t>
            </a:r>
            <a:r>
              <a:rPr lang="en-US" dirty="0"/>
              <a:t> </a:t>
            </a:r>
            <a:r>
              <a:rPr lang="en-US" dirty="0" err="1"/>
              <a:t>menggunakan</a:t>
            </a:r>
            <a:r>
              <a:rPr lang="en-US" dirty="0"/>
              <a:t> </a:t>
            </a:r>
            <a:r>
              <a:rPr lang="en-US" b="1" dirty="0" err="1"/>
              <a:t>simbol</a:t>
            </a:r>
            <a:r>
              <a:rPr lang="en-US" b="1" dirty="0"/>
              <a:t> verbal </a:t>
            </a:r>
            <a:r>
              <a:rPr lang="en-US" dirty="0" err="1"/>
              <a:t>maupun</a:t>
            </a:r>
            <a:r>
              <a:rPr lang="en-US" dirty="0"/>
              <a:t> </a:t>
            </a:r>
            <a:r>
              <a:rPr lang="en-US" b="1" dirty="0"/>
              <a:t>non verbal </a:t>
            </a:r>
            <a:r>
              <a:rPr lang="en-US" dirty="0" err="1"/>
              <a:t>seperti</a:t>
            </a:r>
            <a:r>
              <a:rPr lang="en-US" dirty="0"/>
              <a:t> gesture, </a:t>
            </a:r>
            <a:r>
              <a:rPr lang="en-US" dirty="0" err="1"/>
              <a:t>gerakan</a:t>
            </a:r>
            <a:r>
              <a:rPr lang="en-US" dirty="0"/>
              <a:t> </a:t>
            </a:r>
            <a:r>
              <a:rPr lang="en-US" dirty="0" err="1"/>
              <a:t>tubuh</a:t>
            </a:r>
            <a:endParaRPr lang="en-US" dirty="0"/>
          </a:p>
          <a:p>
            <a:pPr marL="285750" indent="-285750">
              <a:buFont typeface="Arial" panose="020B0604020202020204" pitchFamily="34" charset="0"/>
              <a:buChar char="•"/>
            </a:pPr>
            <a:r>
              <a:rPr lang="en-US" b="1" dirty="0"/>
              <a:t>Channels</a:t>
            </a:r>
            <a:r>
              <a:rPr lang="en-US" dirty="0"/>
              <a:t> : </a:t>
            </a:r>
            <a:r>
              <a:rPr lang="en-US" dirty="0" err="1"/>
              <a:t>Saluran</a:t>
            </a:r>
            <a:r>
              <a:rPr lang="en-US" dirty="0"/>
              <a:t> yang </a:t>
            </a:r>
            <a:r>
              <a:rPr lang="en-US" b="1" dirty="0" err="1"/>
              <a:t>dipilih</a:t>
            </a:r>
            <a:r>
              <a:rPr lang="en-US" b="1" dirty="0"/>
              <a:t> dan </a:t>
            </a:r>
            <a:r>
              <a:rPr lang="en-US" b="1" dirty="0" err="1"/>
              <a:t>dipergunakan</a:t>
            </a:r>
            <a:r>
              <a:rPr lang="en-US" b="1" dirty="0"/>
              <a:t> </a:t>
            </a:r>
            <a:r>
              <a:rPr lang="en-US" dirty="0" err="1"/>
              <a:t>dalam</a:t>
            </a:r>
            <a:r>
              <a:rPr lang="en-US" dirty="0"/>
              <a:t> </a:t>
            </a:r>
            <a:r>
              <a:rPr lang="en-US" dirty="0" err="1"/>
              <a:t>berkomunikasi</a:t>
            </a:r>
            <a:endParaRPr lang="en-US" dirty="0"/>
          </a:p>
          <a:p>
            <a:pPr marL="285750" indent="-285750">
              <a:buFont typeface="Arial" panose="020B0604020202020204" pitchFamily="34" charset="0"/>
              <a:buChar char="•"/>
            </a:pPr>
            <a:r>
              <a:rPr lang="en-US" b="1" dirty="0"/>
              <a:t>Noise</a:t>
            </a:r>
            <a:r>
              <a:rPr lang="en-US" dirty="0"/>
              <a:t>: </a:t>
            </a:r>
            <a:r>
              <a:rPr lang="en-US" dirty="0" err="1"/>
              <a:t>Situasi</a:t>
            </a:r>
            <a:r>
              <a:rPr lang="en-US" dirty="0"/>
              <a:t> yang </a:t>
            </a:r>
            <a:r>
              <a:rPr lang="en-US" b="1" dirty="0" err="1"/>
              <a:t>gaduh</a:t>
            </a:r>
            <a:r>
              <a:rPr lang="en-US" b="1" dirty="0"/>
              <a:t> </a:t>
            </a:r>
            <a:r>
              <a:rPr lang="en-US" b="1" dirty="0" err="1"/>
              <a:t>atau</a:t>
            </a:r>
            <a:r>
              <a:rPr lang="en-US" b="1" dirty="0"/>
              <a:t> </a:t>
            </a:r>
            <a:r>
              <a:rPr lang="en-US" b="1" dirty="0" err="1"/>
              <a:t>bising</a:t>
            </a:r>
            <a:r>
              <a:rPr lang="en-US" b="1" dirty="0"/>
              <a:t> </a:t>
            </a:r>
            <a:r>
              <a:rPr lang="en-US" dirty="0" err="1"/>
              <a:t>sehingga</a:t>
            </a:r>
            <a:r>
              <a:rPr lang="en-US" dirty="0"/>
              <a:t> </a:t>
            </a:r>
            <a:r>
              <a:rPr lang="en-US" dirty="0" err="1"/>
              <a:t>dapat</a:t>
            </a:r>
            <a:r>
              <a:rPr lang="en-US" dirty="0"/>
              <a:t> </a:t>
            </a:r>
            <a:r>
              <a:rPr lang="en-US" b="1" dirty="0" err="1"/>
              <a:t>mengganggu</a:t>
            </a:r>
            <a:r>
              <a:rPr lang="en-US" b="1" dirty="0"/>
              <a:t> </a:t>
            </a:r>
            <a:r>
              <a:rPr lang="en-US" b="1" dirty="0" err="1"/>
              <a:t>komunikasi</a:t>
            </a:r>
            <a:r>
              <a:rPr lang="en-US" dirty="0"/>
              <a:t>.</a:t>
            </a:r>
          </a:p>
          <a:p>
            <a:pPr marL="285750" indent="-285750">
              <a:buFont typeface="Arial" panose="020B0604020202020204" pitchFamily="34" charset="0"/>
              <a:buChar char="•"/>
            </a:pPr>
            <a:r>
              <a:rPr lang="en-US" b="1" dirty="0"/>
              <a:t>Context </a:t>
            </a:r>
            <a:r>
              <a:rPr lang="en-US" dirty="0"/>
              <a:t>: </a:t>
            </a:r>
            <a:r>
              <a:rPr lang="en-US" b="1" dirty="0" err="1"/>
              <a:t>Perilaku</a:t>
            </a:r>
            <a:r>
              <a:rPr lang="en-US" dirty="0"/>
              <a:t> </a:t>
            </a:r>
            <a:r>
              <a:rPr lang="en-US" dirty="0" err="1"/>
              <a:t>berkomunikasi</a:t>
            </a:r>
            <a:r>
              <a:rPr lang="en-US" dirty="0"/>
              <a:t> </a:t>
            </a:r>
            <a:r>
              <a:rPr lang="en-US" dirty="0" err="1"/>
              <a:t>selalu</a:t>
            </a:r>
            <a:r>
              <a:rPr lang="en-US" dirty="0"/>
              <a:t> </a:t>
            </a:r>
            <a:r>
              <a:rPr lang="en-US" dirty="0" err="1"/>
              <a:t>terjadi</a:t>
            </a:r>
            <a:r>
              <a:rPr lang="en-US" dirty="0"/>
              <a:t> (</a:t>
            </a:r>
            <a:r>
              <a:rPr lang="en-US" dirty="0" err="1"/>
              <a:t>berlangsung</a:t>
            </a:r>
            <a:r>
              <a:rPr lang="en-US" dirty="0"/>
              <a:t>) </a:t>
            </a:r>
            <a:r>
              <a:rPr lang="en-US" dirty="0" err="1"/>
              <a:t>dalam</a:t>
            </a:r>
            <a:r>
              <a:rPr lang="en-US" dirty="0"/>
              <a:t> </a:t>
            </a:r>
            <a:r>
              <a:rPr lang="en-US" b="1" dirty="0" err="1"/>
              <a:t>konteks</a:t>
            </a:r>
            <a:r>
              <a:rPr lang="en-US" dirty="0"/>
              <a:t> (</a:t>
            </a:r>
            <a:r>
              <a:rPr lang="en-US" dirty="0" err="1"/>
              <a:t>situasi</a:t>
            </a:r>
            <a:r>
              <a:rPr lang="en-US" dirty="0"/>
              <a:t>) </a:t>
            </a:r>
            <a:r>
              <a:rPr lang="en-US" dirty="0" err="1"/>
              <a:t>sosial</a:t>
            </a:r>
            <a:r>
              <a:rPr lang="en-US" dirty="0"/>
              <a:t> </a:t>
            </a:r>
            <a:r>
              <a:rPr lang="en-US" dirty="0" err="1"/>
              <a:t>tertentu</a:t>
            </a:r>
            <a:r>
              <a:rPr lang="en-US" dirty="0"/>
              <a:t> </a:t>
            </a:r>
          </a:p>
          <a:p>
            <a:pPr marL="285750" indent="-285750">
              <a:buFont typeface="Arial" panose="020B0604020202020204" pitchFamily="34" charset="0"/>
              <a:buChar char="•"/>
            </a:pPr>
            <a:r>
              <a:rPr lang="en-US" b="1" dirty="0"/>
              <a:t>Feedback</a:t>
            </a:r>
            <a:r>
              <a:rPr lang="en-US" dirty="0"/>
              <a:t>: </a:t>
            </a:r>
            <a:r>
              <a:rPr lang="en-US" dirty="0" err="1"/>
              <a:t>Respon</a:t>
            </a:r>
            <a:r>
              <a:rPr lang="en-US" dirty="0"/>
              <a:t> </a:t>
            </a:r>
            <a:r>
              <a:rPr lang="en-US" dirty="0" err="1"/>
              <a:t>dari</a:t>
            </a:r>
            <a:r>
              <a:rPr lang="en-US" dirty="0"/>
              <a:t> </a:t>
            </a:r>
            <a:r>
              <a:rPr lang="en-US" dirty="0" err="1"/>
              <a:t>penerima</a:t>
            </a:r>
            <a:r>
              <a:rPr lang="en-US" dirty="0"/>
              <a:t> </a:t>
            </a:r>
            <a:r>
              <a:rPr lang="en-US" dirty="0" err="1"/>
              <a:t>pesan</a:t>
            </a:r>
            <a:r>
              <a:rPr lang="en-US" dirty="0"/>
              <a:t>, </a:t>
            </a:r>
            <a:r>
              <a:rPr lang="en-US" dirty="0" err="1"/>
              <a:t>umumnya</a:t>
            </a:r>
            <a:r>
              <a:rPr lang="en-US" dirty="0"/>
              <a:t> </a:t>
            </a:r>
            <a:r>
              <a:rPr lang="en-US" dirty="0" err="1"/>
              <a:t>dibedakan</a:t>
            </a:r>
            <a:r>
              <a:rPr lang="en-US" dirty="0"/>
              <a:t> </a:t>
            </a:r>
            <a:r>
              <a:rPr lang="en-US" dirty="0" err="1"/>
              <a:t>ke</a:t>
            </a:r>
            <a:r>
              <a:rPr lang="en-US" dirty="0"/>
              <a:t> </a:t>
            </a:r>
            <a:r>
              <a:rPr lang="en-US" dirty="0" err="1"/>
              <a:t>dalam</a:t>
            </a:r>
            <a:r>
              <a:rPr lang="en-US" dirty="0"/>
              <a:t> (a) immediate (</a:t>
            </a:r>
            <a:r>
              <a:rPr lang="en-US" dirty="0" err="1"/>
              <a:t>langsung</a:t>
            </a:r>
            <a:r>
              <a:rPr lang="en-US" dirty="0"/>
              <a:t>), (b) delayed (</a:t>
            </a:r>
            <a:r>
              <a:rPr lang="en-US" dirty="0" err="1"/>
              <a:t>tertunda</a:t>
            </a:r>
            <a:r>
              <a:rPr lang="en-US" dirty="0"/>
              <a:t>) dan (c) positive/negative</a:t>
            </a:r>
          </a:p>
          <a:p>
            <a:pPr marL="285750" indent="-285750">
              <a:buFont typeface="Arial" panose="020B0604020202020204" pitchFamily="34" charset="0"/>
              <a:buChar char="•"/>
            </a:pPr>
            <a:r>
              <a:rPr lang="en-US" b="1" dirty="0"/>
              <a:t>Effect</a:t>
            </a:r>
            <a:r>
              <a:rPr lang="en-US" dirty="0"/>
              <a:t>: </a:t>
            </a:r>
            <a:r>
              <a:rPr lang="en-US" dirty="0" err="1"/>
              <a:t>Komunikasi</a:t>
            </a:r>
            <a:r>
              <a:rPr lang="en-US" dirty="0"/>
              <a:t> </a:t>
            </a:r>
            <a:r>
              <a:rPr lang="en-US" dirty="0" err="1"/>
              <a:t>berpengaruh</a:t>
            </a:r>
            <a:r>
              <a:rPr lang="en-US" dirty="0"/>
              <a:t> </a:t>
            </a:r>
            <a:r>
              <a:rPr lang="en-US" dirty="0" err="1"/>
              <a:t>baik</a:t>
            </a:r>
            <a:r>
              <a:rPr lang="en-US" dirty="0"/>
              <a:t> </a:t>
            </a:r>
            <a:r>
              <a:rPr lang="en-US" dirty="0" err="1"/>
              <a:t>secara</a:t>
            </a:r>
            <a:r>
              <a:rPr lang="en-US" dirty="0"/>
              <a:t> </a:t>
            </a:r>
            <a:r>
              <a:rPr lang="en-US" b="1" dirty="0"/>
              <a:t>cognitive, affective, conative</a:t>
            </a:r>
            <a:r>
              <a:rPr lang="en-US" dirty="0"/>
              <a:t> </a:t>
            </a:r>
            <a:r>
              <a:rPr lang="en-US" dirty="0" err="1"/>
              <a:t>maupun</a:t>
            </a:r>
            <a:r>
              <a:rPr lang="en-US" dirty="0"/>
              <a:t> </a:t>
            </a:r>
            <a:r>
              <a:rPr lang="en-US" b="1" dirty="0" err="1"/>
              <a:t>campuran</a:t>
            </a:r>
            <a:r>
              <a:rPr lang="en-US" dirty="0"/>
              <a:t> </a:t>
            </a:r>
            <a:r>
              <a:rPr lang="en-US" dirty="0" err="1"/>
              <a:t>dari</a:t>
            </a:r>
            <a:r>
              <a:rPr lang="en-US" dirty="0"/>
              <a:t> </a:t>
            </a:r>
            <a:r>
              <a:rPr lang="en-US" dirty="0" err="1"/>
              <a:t>ketiganya</a:t>
            </a:r>
            <a:r>
              <a:rPr lang="en-US" dirty="0"/>
              <a:t> </a:t>
            </a:r>
            <a:r>
              <a:rPr lang="en-US" dirty="0" err="1"/>
              <a:t>terhadap</a:t>
            </a:r>
            <a:r>
              <a:rPr lang="en-US" dirty="0"/>
              <a:t> orang lain.</a:t>
            </a:r>
            <a:endParaRPr lang="id-ID" dirty="0"/>
          </a:p>
        </p:txBody>
      </p:sp>
      <p:sp>
        <p:nvSpPr>
          <p:cNvPr id="5" name="TextBox 4">
            <a:extLst>
              <a:ext uri="{FF2B5EF4-FFF2-40B4-BE49-F238E27FC236}">
                <a16:creationId xmlns:a16="http://schemas.microsoft.com/office/drawing/2014/main" id="{8AA899D9-ADB7-7CBA-4F3B-603D1E9778E1}"/>
              </a:ext>
            </a:extLst>
          </p:cNvPr>
          <p:cNvSpPr txBox="1"/>
          <p:nvPr/>
        </p:nvSpPr>
        <p:spPr>
          <a:xfrm>
            <a:off x="2930575" y="326238"/>
            <a:ext cx="5116851" cy="400110"/>
          </a:xfrm>
          <a:prstGeom prst="rect">
            <a:avLst/>
          </a:prstGeom>
          <a:noFill/>
        </p:spPr>
        <p:txBody>
          <a:bodyPr wrap="square" rtlCol="0">
            <a:spAutoFit/>
          </a:bodyPr>
          <a:lstStyle/>
          <a:p>
            <a:pPr algn="ctr"/>
            <a:r>
              <a:rPr lang="en-ID" sz="2000" b="1" dirty="0" err="1"/>
              <a:t>Elemen</a:t>
            </a:r>
            <a:r>
              <a:rPr lang="en-ID" sz="2000" b="1" dirty="0"/>
              <a:t> </a:t>
            </a:r>
            <a:r>
              <a:rPr lang="en-ID" sz="2000" b="1" dirty="0" err="1"/>
              <a:t>dalam</a:t>
            </a:r>
            <a:r>
              <a:rPr lang="en-ID" sz="2000" b="1" dirty="0"/>
              <a:t> </a:t>
            </a:r>
            <a:r>
              <a:rPr lang="en-ID" sz="2000" b="1" dirty="0" err="1"/>
              <a:t>Komunikasi</a:t>
            </a:r>
            <a:endParaRPr lang="id-ID" sz="2000" b="1" dirty="0"/>
          </a:p>
        </p:txBody>
      </p:sp>
      <p:pic>
        <p:nvPicPr>
          <p:cNvPr id="7" name="Picture 6">
            <a:extLst>
              <a:ext uri="{FF2B5EF4-FFF2-40B4-BE49-F238E27FC236}">
                <a16:creationId xmlns:a16="http://schemas.microsoft.com/office/drawing/2014/main" id="{F8476886-5D33-A167-D037-890154FD47F8}"/>
              </a:ext>
            </a:extLst>
          </p:cNvPr>
          <p:cNvPicPr>
            <a:picLocks noChangeAspect="1"/>
          </p:cNvPicPr>
          <p:nvPr/>
        </p:nvPicPr>
        <p:blipFill>
          <a:blip r:embed="rId2"/>
          <a:stretch>
            <a:fillRect/>
          </a:stretch>
        </p:blipFill>
        <p:spPr>
          <a:xfrm>
            <a:off x="258738" y="3921801"/>
            <a:ext cx="981541" cy="981541"/>
          </a:xfrm>
          <a:prstGeom prst="rect">
            <a:avLst/>
          </a:prstGeom>
        </p:spPr>
      </p:pic>
      <p:pic>
        <p:nvPicPr>
          <p:cNvPr id="8" name="Picture 7">
            <a:extLst>
              <a:ext uri="{FF2B5EF4-FFF2-40B4-BE49-F238E27FC236}">
                <a16:creationId xmlns:a16="http://schemas.microsoft.com/office/drawing/2014/main" id="{C1585A58-C283-3398-A979-9EE2D2B712AF}"/>
              </a:ext>
            </a:extLst>
          </p:cNvPr>
          <p:cNvPicPr>
            <a:picLocks noChangeAspect="1"/>
          </p:cNvPicPr>
          <p:nvPr/>
        </p:nvPicPr>
        <p:blipFill>
          <a:blip r:embed="rId3"/>
          <a:stretch>
            <a:fillRect/>
          </a:stretch>
        </p:blipFill>
        <p:spPr>
          <a:xfrm>
            <a:off x="955200" y="3333104"/>
            <a:ext cx="1146147" cy="987638"/>
          </a:xfrm>
          <a:prstGeom prst="rect">
            <a:avLst/>
          </a:prstGeom>
        </p:spPr>
      </p:pic>
      <p:pic>
        <p:nvPicPr>
          <p:cNvPr id="9" name="Picture 8">
            <a:extLst>
              <a:ext uri="{FF2B5EF4-FFF2-40B4-BE49-F238E27FC236}">
                <a16:creationId xmlns:a16="http://schemas.microsoft.com/office/drawing/2014/main" id="{F443D60D-F24C-D5F3-7ED7-8824635ED583}"/>
              </a:ext>
            </a:extLst>
          </p:cNvPr>
          <p:cNvPicPr>
            <a:picLocks noChangeAspect="1"/>
          </p:cNvPicPr>
          <p:nvPr/>
        </p:nvPicPr>
        <p:blipFill>
          <a:blip r:embed="rId4"/>
          <a:stretch>
            <a:fillRect/>
          </a:stretch>
        </p:blipFill>
        <p:spPr>
          <a:xfrm>
            <a:off x="134645" y="1590243"/>
            <a:ext cx="2400675" cy="1358140"/>
          </a:xfrm>
          <a:prstGeom prst="rect">
            <a:avLst/>
          </a:prstGeom>
        </p:spPr>
      </p:pic>
    </p:spTree>
    <p:extLst>
      <p:ext uri="{BB962C8B-B14F-4D97-AF65-F5344CB8AC3E}">
        <p14:creationId xmlns:p14="http://schemas.microsoft.com/office/powerpoint/2010/main" val="3842852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A4766E-DCC0-A4B6-E56F-592DD155539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
        <p:nvSpPr>
          <p:cNvPr id="3" name="Slide Number Placeholder 1">
            <a:extLst>
              <a:ext uri="{FF2B5EF4-FFF2-40B4-BE49-F238E27FC236}">
                <a16:creationId xmlns:a16="http://schemas.microsoft.com/office/drawing/2014/main" id="{10D0ED23-95EC-B8F1-92D8-09882E5613AD}"/>
              </a:ext>
            </a:extLst>
          </p:cNvPr>
          <p:cNvSpPr txBox="1">
            <a:spLocks/>
          </p:cNvSpPr>
          <p:nvPr/>
        </p:nvSpPr>
        <p:spPr>
          <a:xfrm>
            <a:off x="8480584" y="4749851"/>
            <a:ext cx="548700" cy="3936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300" b="0" i="0" u="none" strike="noStrike" cap="none">
                <a:solidFill>
                  <a:schemeClr val="dk1"/>
                </a:solidFill>
                <a:latin typeface="Barlow"/>
                <a:ea typeface="Barlow"/>
                <a:cs typeface="Barlow"/>
                <a:sym typeface="Barlow"/>
              </a:defRPr>
            </a:lvl1pPr>
            <a:lvl2pPr marR="0" lvl="1" algn="r" rtl="0">
              <a:lnSpc>
                <a:spcPct val="100000"/>
              </a:lnSpc>
              <a:spcBef>
                <a:spcPts val="0"/>
              </a:spcBef>
              <a:spcAft>
                <a:spcPts val="0"/>
              </a:spcAft>
              <a:buClr>
                <a:srgbClr val="000000"/>
              </a:buClr>
              <a:buFont typeface="Arial"/>
              <a:buNone/>
              <a:defRPr sz="1300" b="0" i="0" u="none" strike="noStrike" cap="none">
                <a:solidFill>
                  <a:schemeClr val="dk1"/>
                </a:solidFill>
                <a:latin typeface="Barlow"/>
                <a:ea typeface="Barlow"/>
                <a:cs typeface="Barlow"/>
                <a:sym typeface="Barlow"/>
              </a:defRPr>
            </a:lvl2pPr>
            <a:lvl3pPr marR="0" lvl="2" algn="r" rtl="0">
              <a:lnSpc>
                <a:spcPct val="100000"/>
              </a:lnSpc>
              <a:spcBef>
                <a:spcPts val="0"/>
              </a:spcBef>
              <a:spcAft>
                <a:spcPts val="0"/>
              </a:spcAft>
              <a:buClr>
                <a:srgbClr val="000000"/>
              </a:buClr>
              <a:buFont typeface="Arial"/>
              <a:buNone/>
              <a:defRPr sz="1300" b="0" i="0" u="none" strike="noStrike" cap="none">
                <a:solidFill>
                  <a:schemeClr val="dk1"/>
                </a:solidFill>
                <a:latin typeface="Barlow"/>
                <a:ea typeface="Barlow"/>
                <a:cs typeface="Barlow"/>
                <a:sym typeface="Barlow"/>
              </a:defRPr>
            </a:lvl3pPr>
            <a:lvl4pPr marR="0" lvl="3" algn="r" rtl="0">
              <a:lnSpc>
                <a:spcPct val="100000"/>
              </a:lnSpc>
              <a:spcBef>
                <a:spcPts val="0"/>
              </a:spcBef>
              <a:spcAft>
                <a:spcPts val="0"/>
              </a:spcAft>
              <a:buClr>
                <a:srgbClr val="000000"/>
              </a:buClr>
              <a:buFont typeface="Arial"/>
              <a:buNone/>
              <a:defRPr sz="1300" b="0" i="0" u="none" strike="noStrike" cap="none">
                <a:solidFill>
                  <a:schemeClr val="dk1"/>
                </a:solidFill>
                <a:latin typeface="Barlow"/>
                <a:ea typeface="Barlow"/>
                <a:cs typeface="Barlow"/>
                <a:sym typeface="Barlow"/>
              </a:defRPr>
            </a:lvl4pPr>
            <a:lvl5pPr marR="0" lvl="4" algn="r" rtl="0">
              <a:lnSpc>
                <a:spcPct val="100000"/>
              </a:lnSpc>
              <a:spcBef>
                <a:spcPts val="0"/>
              </a:spcBef>
              <a:spcAft>
                <a:spcPts val="0"/>
              </a:spcAft>
              <a:buClr>
                <a:srgbClr val="000000"/>
              </a:buClr>
              <a:buFont typeface="Arial"/>
              <a:buNone/>
              <a:defRPr sz="1300" b="0" i="0" u="none" strike="noStrike" cap="none">
                <a:solidFill>
                  <a:schemeClr val="dk1"/>
                </a:solidFill>
                <a:latin typeface="Barlow"/>
                <a:ea typeface="Barlow"/>
                <a:cs typeface="Barlow"/>
                <a:sym typeface="Barlow"/>
              </a:defRPr>
            </a:lvl5pPr>
            <a:lvl6pPr marR="0" lvl="5" algn="r" rtl="0">
              <a:lnSpc>
                <a:spcPct val="100000"/>
              </a:lnSpc>
              <a:spcBef>
                <a:spcPts val="0"/>
              </a:spcBef>
              <a:spcAft>
                <a:spcPts val="0"/>
              </a:spcAft>
              <a:buClr>
                <a:srgbClr val="000000"/>
              </a:buClr>
              <a:buFont typeface="Arial"/>
              <a:buNone/>
              <a:defRPr sz="1300" b="0" i="0" u="none" strike="noStrike" cap="none">
                <a:solidFill>
                  <a:schemeClr val="dk1"/>
                </a:solidFill>
                <a:latin typeface="Barlow"/>
                <a:ea typeface="Barlow"/>
                <a:cs typeface="Barlow"/>
                <a:sym typeface="Barlow"/>
              </a:defRPr>
            </a:lvl6pPr>
            <a:lvl7pPr marR="0" lvl="6" algn="r" rtl="0">
              <a:lnSpc>
                <a:spcPct val="100000"/>
              </a:lnSpc>
              <a:spcBef>
                <a:spcPts val="0"/>
              </a:spcBef>
              <a:spcAft>
                <a:spcPts val="0"/>
              </a:spcAft>
              <a:buClr>
                <a:srgbClr val="000000"/>
              </a:buClr>
              <a:buFont typeface="Arial"/>
              <a:buNone/>
              <a:defRPr sz="1300" b="0" i="0" u="none" strike="noStrike" cap="none">
                <a:solidFill>
                  <a:schemeClr val="dk1"/>
                </a:solidFill>
                <a:latin typeface="Barlow"/>
                <a:ea typeface="Barlow"/>
                <a:cs typeface="Barlow"/>
                <a:sym typeface="Barlow"/>
              </a:defRPr>
            </a:lvl7pPr>
            <a:lvl8pPr marR="0" lvl="7" algn="r" rtl="0">
              <a:lnSpc>
                <a:spcPct val="100000"/>
              </a:lnSpc>
              <a:spcBef>
                <a:spcPts val="0"/>
              </a:spcBef>
              <a:spcAft>
                <a:spcPts val="0"/>
              </a:spcAft>
              <a:buClr>
                <a:srgbClr val="000000"/>
              </a:buClr>
              <a:buFont typeface="Arial"/>
              <a:buNone/>
              <a:defRPr sz="1300" b="0" i="0" u="none" strike="noStrike" cap="none">
                <a:solidFill>
                  <a:schemeClr val="dk1"/>
                </a:solidFill>
                <a:latin typeface="Barlow"/>
                <a:ea typeface="Barlow"/>
                <a:cs typeface="Barlow"/>
                <a:sym typeface="Barlow"/>
              </a:defRPr>
            </a:lvl8pPr>
            <a:lvl9pPr marR="0" lvl="8" algn="r" rtl="0">
              <a:lnSpc>
                <a:spcPct val="100000"/>
              </a:lnSpc>
              <a:spcBef>
                <a:spcPts val="0"/>
              </a:spcBef>
              <a:spcAft>
                <a:spcPts val="0"/>
              </a:spcAft>
              <a:buClr>
                <a:srgbClr val="000000"/>
              </a:buClr>
              <a:buFont typeface="Arial"/>
              <a:buNone/>
              <a:defRPr sz="1300" b="0" i="0" u="none" strike="noStrike" cap="none">
                <a:solidFill>
                  <a:schemeClr val="dk1"/>
                </a:solidFill>
                <a:latin typeface="Barlow"/>
                <a:ea typeface="Barlow"/>
                <a:cs typeface="Barlow"/>
                <a:sym typeface="Barlow"/>
              </a:defRPr>
            </a:lvl9pPr>
          </a:lstStyle>
          <a:p>
            <a:fld id="{00000000-1234-1234-1234-123412341234}" type="slidenum">
              <a:rPr lang="en" smtClean="0"/>
              <a:pPr/>
              <a:t>23</a:t>
            </a:fld>
            <a:endParaRPr lang="en"/>
          </a:p>
        </p:txBody>
      </p:sp>
      <p:sp>
        <p:nvSpPr>
          <p:cNvPr id="5" name="TextBox 4">
            <a:extLst>
              <a:ext uri="{FF2B5EF4-FFF2-40B4-BE49-F238E27FC236}">
                <a16:creationId xmlns:a16="http://schemas.microsoft.com/office/drawing/2014/main" id="{8AA899D9-ADB7-7CBA-4F3B-603D1E9778E1}"/>
              </a:ext>
            </a:extLst>
          </p:cNvPr>
          <p:cNvSpPr txBox="1"/>
          <p:nvPr/>
        </p:nvSpPr>
        <p:spPr>
          <a:xfrm>
            <a:off x="717204" y="1633950"/>
            <a:ext cx="2076641" cy="830997"/>
          </a:xfrm>
          <a:prstGeom prst="rect">
            <a:avLst/>
          </a:prstGeom>
          <a:noFill/>
        </p:spPr>
        <p:txBody>
          <a:bodyPr wrap="square" rtlCol="0">
            <a:spAutoFit/>
          </a:bodyPr>
          <a:lstStyle/>
          <a:p>
            <a:pPr algn="ctr"/>
            <a:r>
              <a:rPr lang="en-ID" sz="2400" b="1" dirty="0" err="1"/>
              <a:t>Bentuk</a:t>
            </a:r>
            <a:r>
              <a:rPr lang="en-ID" sz="2400" b="1" dirty="0"/>
              <a:t> </a:t>
            </a:r>
            <a:r>
              <a:rPr lang="en-ID" sz="2400" b="1" dirty="0" err="1"/>
              <a:t>Komunikasi</a:t>
            </a:r>
            <a:endParaRPr lang="id-ID" sz="2400" b="1" dirty="0"/>
          </a:p>
        </p:txBody>
      </p:sp>
      <p:graphicFrame>
        <p:nvGraphicFramePr>
          <p:cNvPr id="6" name="Diagram 5">
            <a:extLst>
              <a:ext uri="{FF2B5EF4-FFF2-40B4-BE49-F238E27FC236}">
                <a16:creationId xmlns:a16="http://schemas.microsoft.com/office/drawing/2014/main" id="{322052E7-F0BA-AEE2-436F-E5934B1BB91E}"/>
              </a:ext>
            </a:extLst>
          </p:cNvPr>
          <p:cNvGraphicFramePr/>
          <p:nvPr>
            <p:extLst>
              <p:ext uri="{D42A27DB-BD31-4B8C-83A1-F6EECF244321}">
                <p14:modId xmlns:p14="http://schemas.microsoft.com/office/powerpoint/2010/main" val="3356922422"/>
              </p:ext>
            </p:extLst>
          </p:nvPr>
        </p:nvGraphicFramePr>
        <p:xfrm>
          <a:off x="2675744" y="404734"/>
          <a:ext cx="6214102" cy="43451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4D8DC174-C822-022D-C28A-167065038F30}"/>
              </a:ext>
            </a:extLst>
          </p:cNvPr>
          <p:cNvPicPr>
            <a:picLocks noChangeAspect="1"/>
          </p:cNvPicPr>
          <p:nvPr/>
        </p:nvPicPr>
        <p:blipFill>
          <a:blip r:embed="rId7"/>
          <a:stretch>
            <a:fillRect/>
          </a:stretch>
        </p:blipFill>
        <p:spPr>
          <a:xfrm>
            <a:off x="910821" y="3610891"/>
            <a:ext cx="1146147" cy="987638"/>
          </a:xfrm>
          <a:prstGeom prst="rect">
            <a:avLst/>
          </a:prstGeom>
        </p:spPr>
      </p:pic>
      <p:pic>
        <p:nvPicPr>
          <p:cNvPr id="8" name="Picture 7">
            <a:extLst>
              <a:ext uri="{FF2B5EF4-FFF2-40B4-BE49-F238E27FC236}">
                <a16:creationId xmlns:a16="http://schemas.microsoft.com/office/drawing/2014/main" id="{AEA28E49-A8A7-EC45-6F7B-DD2EAE9E1B07}"/>
              </a:ext>
            </a:extLst>
          </p:cNvPr>
          <p:cNvPicPr>
            <a:picLocks noChangeAspect="1"/>
          </p:cNvPicPr>
          <p:nvPr/>
        </p:nvPicPr>
        <p:blipFill>
          <a:blip r:embed="rId8"/>
          <a:stretch>
            <a:fillRect/>
          </a:stretch>
        </p:blipFill>
        <p:spPr>
          <a:xfrm>
            <a:off x="114716" y="3959013"/>
            <a:ext cx="1146147" cy="987638"/>
          </a:xfrm>
          <a:prstGeom prst="rect">
            <a:avLst/>
          </a:prstGeom>
        </p:spPr>
      </p:pic>
    </p:spTree>
    <p:extLst>
      <p:ext uri="{BB962C8B-B14F-4D97-AF65-F5344CB8AC3E}">
        <p14:creationId xmlns:p14="http://schemas.microsoft.com/office/powerpoint/2010/main" val="26177454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357"/>
        <p:cNvGrpSpPr/>
        <p:nvPr/>
      </p:nvGrpSpPr>
      <p:grpSpPr>
        <a:xfrm>
          <a:off x="0" y="0"/>
          <a:ext cx="0" cy="0"/>
          <a:chOff x="0" y="0"/>
          <a:chExt cx="0" cy="0"/>
        </a:xfrm>
      </p:grpSpPr>
      <p:sp>
        <p:nvSpPr>
          <p:cNvPr id="358" name="Google Shape;358;p27"/>
          <p:cNvSpPr/>
          <p:nvPr/>
        </p:nvSpPr>
        <p:spPr>
          <a:xfrm>
            <a:off x="536191" y="657961"/>
            <a:ext cx="8115300" cy="3517800"/>
          </a:xfrm>
          <a:prstGeom prst="rect">
            <a:avLst/>
          </a:prstGeom>
          <a:solidFill>
            <a:schemeClr val="lt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60" name="Google Shape;360;p27"/>
          <p:cNvSpPr txBox="1"/>
          <p:nvPr/>
        </p:nvSpPr>
        <p:spPr>
          <a:xfrm>
            <a:off x="1864518" y="1956839"/>
            <a:ext cx="5414963" cy="69266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 sz="4500" b="1" i="1" u="none" strike="noStrike" cap="none" dirty="0">
                <a:solidFill>
                  <a:schemeClr val="dk2"/>
                </a:solidFill>
                <a:latin typeface="Baskerville Old Face" panose="02020602080505020303" pitchFamily="18" charset="0"/>
                <a:ea typeface="Barlow"/>
                <a:cs typeface="Barlow"/>
                <a:sym typeface="Barlow"/>
              </a:rPr>
              <a:t>Terima Kasih </a:t>
            </a:r>
            <a:endParaRPr sz="4500" b="1" i="1" dirty="0">
              <a:solidFill>
                <a:schemeClr val="dk2"/>
              </a:solidFill>
              <a:latin typeface="Baskerville Old Face" panose="02020602080505020303" pitchFamily="18" charset="0"/>
              <a:ea typeface="Barlow"/>
              <a:cs typeface="Barlow"/>
              <a:sym typeface="Barlow"/>
            </a:endParaRPr>
          </a:p>
        </p:txBody>
      </p:sp>
      <p:sp>
        <p:nvSpPr>
          <p:cNvPr id="362" name="Google Shape;362;p27"/>
          <p:cNvSpPr/>
          <p:nvPr/>
        </p:nvSpPr>
        <p:spPr>
          <a:xfrm>
            <a:off x="-56488" y="2801468"/>
            <a:ext cx="1146900" cy="988800"/>
          </a:xfrm>
          <a:prstGeom prst="triangle">
            <a:avLst>
              <a:gd name="adj" fmla="val 50000"/>
            </a:avLst>
          </a:prstGeom>
          <a:solidFill>
            <a:schemeClr val="accent1"/>
          </a:solidFill>
          <a:ln>
            <a:noFill/>
          </a:ln>
        </p:spPr>
        <p:txBody>
          <a:bodyPr spcFirstLastPara="1" wrap="square" lIns="45725" tIns="22850" rIns="45725" bIns="22850" anchor="ctr" anchorCtr="0">
            <a:noAutofit/>
          </a:bodyPr>
          <a:lstStyle/>
          <a:p>
            <a:pPr marL="0" marR="0" lvl="0" indent="0" algn="ctr" rtl="0">
              <a:spcBef>
                <a:spcPts val="0"/>
              </a:spcBef>
              <a:spcAft>
                <a:spcPts val="0"/>
              </a:spcAft>
              <a:buNone/>
            </a:pPr>
            <a:endParaRPr sz="900" b="0" i="0" u="none" strike="noStrike" cap="none">
              <a:solidFill>
                <a:schemeClr val="lt1"/>
              </a:solidFill>
              <a:latin typeface="Calibri"/>
              <a:ea typeface="Calibri"/>
              <a:cs typeface="Calibri"/>
              <a:sym typeface="Calibri"/>
            </a:endParaRPr>
          </a:p>
        </p:txBody>
      </p:sp>
      <p:sp>
        <p:nvSpPr>
          <p:cNvPr id="363" name="Google Shape;363;p27"/>
          <p:cNvSpPr/>
          <p:nvPr/>
        </p:nvSpPr>
        <p:spPr>
          <a:xfrm>
            <a:off x="-56488" y="3793952"/>
            <a:ext cx="1141800" cy="1141800"/>
          </a:xfrm>
          <a:prstGeom prst="rect">
            <a:avLst/>
          </a:prstGeom>
          <a:solidFill>
            <a:schemeClr val="accent2"/>
          </a:solidFill>
          <a:ln>
            <a:noFill/>
          </a:ln>
        </p:spPr>
        <p:txBody>
          <a:bodyPr spcFirstLastPara="1" wrap="square" lIns="45725" tIns="22850" rIns="45725" bIns="22850" anchor="ctr" anchorCtr="0">
            <a:noAutofit/>
          </a:bodyPr>
          <a:lstStyle/>
          <a:p>
            <a:pPr marL="0" marR="0" lvl="0" indent="0" algn="ctr" rtl="0">
              <a:spcBef>
                <a:spcPts val="0"/>
              </a:spcBef>
              <a:spcAft>
                <a:spcPts val="0"/>
              </a:spcAft>
              <a:buNone/>
            </a:pPr>
            <a:endParaRPr sz="900" b="0" i="0" u="none" strike="noStrike" cap="none">
              <a:solidFill>
                <a:schemeClr val="lt1"/>
              </a:solidFill>
              <a:latin typeface="Calibri"/>
              <a:ea typeface="Calibri"/>
              <a:cs typeface="Calibri"/>
              <a:sym typeface="Calibri"/>
            </a:endParaRPr>
          </a:p>
        </p:txBody>
      </p:sp>
      <p:sp>
        <p:nvSpPr>
          <p:cNvPr id="364" name="Google Shape;364;p27"/>
          <p:cNvSpPr/>
          <p:nvPr/>
        </p:nvSpPr>
        <p:spPr>
          <a:xfrm>
            <a:off x="8065884" y="967739"/>
            <a:ext cx="1147500" cy="989100"/>
          </a:xfrm>
          <a:prstGeom prst="hexagon">
            <a:avLst>
              <a:gd name="adj" fmla="val 25000"/>
              <a:gd name="vf" fmla="val 115470"/>
            </a:avLst>
          </a:prstGeom>
          <a:solidFill>
            <a:schemeClr val="accent2"/>
          </a:solidFill>
          <a:ln>
            <a:noFill/>
          </a:ln>
        </p:spPr>
        <p:txBody>
          <a:bodyPr spcFirstLastPara="1" wrap="square" lIns="45725" tIns="22850" rIns="45725" bIns="22850" anchor="ctr" anchorCtr="0">
            <a:noAutofit/>
          </a:bodyPr>
          <a:lstStyle/>
          <a:p>
            <a:pPr marL="0" marR="0" lvl="0" indent="0" algn="ctr" rtl="0">
              <a:spcBef>
                <a:spcPts val="0"/>
              </a:spcBef>
              <a:spcAft>
                <a:spcPts val="0"/>
              </a:spcAft>
              <a:buNone/>
            </a:pPr>
            <a:endParaRPr sz="900" b="0" i="0" u="none" strike="noStrike" cap="none">
              <a:solidFill>
                <a:schemeClr val="lt1"/>
              </a:solidFill>
              <a:latin typeface="Calibri"/>
              <a:ea typeface="Calibri"/>
              <a:cs typeface="Calibri"/>
              <a:sym typeface="Calibri"/>
            </a:endParaRPr>
          </a:p>
        </p:txBody>
      </p:sp>
      <p:sp>
        <p:nvSpPr>
          <p:cNvPr id="365" name="Google Shape;365;p27"/>
          <p:cNvSpPr/>
          <p:nvPr/>
        </p:nvSpPr>
        <p:spPr>
          <a:xfrm>
            <a:off x="8147041" y="-41138"/>
            <a:ext cx="1008900" cy="1008900"/>
          </a:xfrm>
          <a:prstGeom prst="ellipse">
            <a:avLst/>
          </a:prstGeom>
          <a:solidFill>
            <a:schemeClr val="dk2"/>
          </a:solidFill>
          <a:ln>
            <a:noFill/>
          </a:ln>
        </p:spPr>
        <p:txBody>
          <a:bodyPr spcFirstLastPara="1" wrap="square" lIns="45725" tIns="22850" rIns="45725" bIns="22850" anchor="ctr" anchorCtr="0">
            <a:noAutofit/>
          </a:bodyPr>
          <a:lstStyle/>
          <a:p>
            <a:pPr marL="0" marR="0" lvl="0" indent="0" algn="ctr" rtl="0">
              <a:spcBef>
                <a:spcPts val="0"/>
              </a:spcBef>
              <a:spcAft>
                <a:spcPts val="0"/>
              </a:spcAft>
              <a:buNone/>
            </a:pPr>
            <a:endParaRPr sz="900" b="0" i="0" u="none" strike="noStrike" cap="none">
              <a:solidFill>
                <a:schemeClr val="lt1"/>
              </a:solidFill>
              <a:latin typeface="Calibri"/>
              <a:ea typeface="Calibri"/>
              <a:cs typeface="Calibri"/>
              <a:sym typeface="Calibri"/>
            </a:endParaRPr>
          </a:p>
        </p:txBody>
      </p:sp>
      <p:sp>
        <p:nvSpPr>
          <p:cNvPr id="366" name="Google Shape;366;p2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5"/>
          <p:cNvSpPr txBox="1"/>
          <p:nvPr/>
        </p:nvSpPr>
        <p:spPr>
          <a:xfrm>
            <a:off x="2693997" y="344774"/>
            <a:ext cx="2743500" cy="369332"/>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ID" sz="2400" b="1" dirty="0" err="1" smtClean="0">
                <a:solidFill>
                  <a:srgbClr val="052449"/>
                </a:solidFill>
                <a:latin typeface="Barlow"/>
                <a:ea typeface="Barlow"/>
                <a:cs typeface="Barlow"/>
                <a:sym typeface="Barlow"/>
              </a:rPr>
              <a:t>Daftar</a:t>
            </a:r>
            <a:r>
              <a:rPr lang="en-ID" sz="2400" b="1" dirty="0" smtClean="0">
                <a:solidFill>
                  <a:srgbClr val="052449"/>
                </a:solidFill>
                <a:latin typeface="Barlow"/>
                <a:ea typeface="Barlow"/>
                <a:cs typeface="Barlow"/>
                <a:sym typeface="Barlow"/>
              </a:rPr>
              <a:t> </a:t>
            </a:r>
            <a:r>
              <a:rPr lang="en-ID" sz="2400" b="1" dirty="0" err="1" smtClean="0">
                <a:solidFill>
                  <a:srgbClr val="052449"/>
                </a:solidFill>
                <a:latin typeface="Barlow"/>
                <a:ea typeface="Barlow"/>
                <a:cs typeface="Barlow"/>
                <a:sym typeface="Barlow"/>
              </a:rPr>
              <a:t>Referensi</a:t>
            </a:r>
            <a:endParaRPr kumimoji="0" sz="2400" b="1" i="0" u="none" strike="noStrike" kern="0" cap="none" spc="0" normalizeH="0" baseline="0" noProof="0" dirty="0">
              <a:ln>
                <a:noFill/>
              </a:ln>
              <a:solidFill>
                <a:srgbClr val="052449"/>
              </a:solidFill>
              <a:effectLst/>
              <a:uLnTx/>
              <a:uFillTx/>
              <a:latin typeface="Barlow"/>
              <a:ea typeface="Barlow"/>
              <a:cs typeface="Barlow"/>
              <a:sym typeface="Barlow"/>
            </a:endParaRPr>
          </a:p>
        </p:txBody>
      </p:sp>
      <p:sp>
        <p:nvSpPr>
          <p:cNvPr id="127" name="Google Shape;127;p15"/>
          <p:cNvSpPr/>
          <p:nvPr/>
        </p:nvSpPr>
        <p:spPr>
          <a:xfrm>
            <a:off x="8003183" y="3360619"/>
            <a:ext cx="984300" cy="984300"/>
          </a:xfrm>
          <a:prstGeom prst="ellipse">
            <a:avLst/>
          </a:prstGeom>
          <a:solidFill>
            <a:schemeClr val="lt2"/>
          </a:solid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8" name="Google Shape;128;p15"/>
          <p:cNvSpPr/>
          <p:nvPr/>
        </p:nvSpPr>
        <p:spPr>
          <a:xfrm>
            <a:off x="7932083" y="3916484"/>
            <a:ext cx="1126500" cy="971100"/>
          </a:xfrm>
          <a:prstGeom prst="triangle">
            <a:avLst>
              <a:gd name="adj" fmla="val 50000"/>
            </a:avLst>
          </a:prstGeom>
          <a:solidFill>
            <a:schemeClr val="accent1"/>
          </a:solid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TextBox 1">
            <a:extLst>
              <a:ext uri="{FF2B5EF4-FFF2-40B4-BE49-F238E27FC236}">
                <a16:creationId xmlns:a16="http://schemas.microsoft.com/office/drawing/2014/main" id="{7F06096D-0201-673E-C12F-610D8ACD7419}"/>
              </a:ext>
            </a:extLst>
          </p:cNvPr>
          <p:cNvSpPr txBox="1"/>
          <p:nvPr/>
        </p:nvSpPr>
        <p:spPr>
          <a:xfrm>
            <a:off x="786985" y="1048256"/>
            <a:ext cx="6363324" cy="3293209"/>
          </a:xfrm>
          <a:prstGeom prst="rect">
            <a:avLst/>
          </a:prstGeom>
          <a:solidFill>
            <a:schemeClr val="tx2">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lgn="just" defTabSz="457200">
              <a:buClrTx/>
              <a:buFont typeface="Arial" panose="020B0604020202020204" pitchFamily="34" charset="0"/>
              <a:buChar char="•"/>
            </a:pPr>
            <a:r>
              <a:rPr lang="en-US" sz="1600" dirty="0"/>
              <a:t>Effendy, </a:t>
            </a:r>
            <a:r>
              <a:rPr lang="en-US" sz="1600" dirty="0" err="1"/>
              <a:t>Onong</a:t>
            </a:r>
            <a:r>
              <a:rPr lang="en-US" sz="1600" dirty="0"/>
              <a:t> </a:t>
            </a:r>
            <a:r>
              <a:rPr lang="en-US" sz="1600" dirty="0" err="1"/>
              <a:t>Uchjana</a:t>
            </a:r>
            <a:r>
              <a:rPr lang="en-US" sz="1600" dirty="0"/>
              <a:t>, </a:t>
            </a:r>
            <a:r>
              <a:rPr lang="en-US" sz="1600" dirty="0" smtClean="0"/>
              <a:t>2017. </a:t>
            </a:r>
            <a:r>
              <a:rPr lang="en-US" sz="1600" dirty="0" err="1"/>
              <a:t>Komunikasi</a:t>
            </a:r>
            <a:r>
              <a:rPr lang="en-US" sz="1600" dirty="0"/>
              <a:t> </a:t>
            </a:r>
            <a:r>
              <a:rPr lang="en-US" sz="1600" dirty="0" err="1"/>
              <a:t>Teori</a:t>
            </a:r>
            <a:r>
              <a:rPr lang="en-US" sz="1600" dirty="0"/>
              <a:t> </a:t>
            </a:r>
            <a:r>
              <a:rPr lang="en-US" sz="1600" dirty="0" err="1"/>
              <a:t>dan</a:t>
            </a:r>
            <a:r>
              <a:rPr lang="en-US" sz="1600" dirty="0"/>
              <a:t> </a:t>
            </a:r>
            <a:r>
              <a:rPr lang="en-US" sz="1600" dirty="0" err="1"/>
              <a:t>Praktek</a:t>
            </a:r>
            <a:r>
              <a:rPr lang="en-US" sz="1600" dirty="0"/>
              <a:t>, Bandung: </a:t>
            </a:r>
            <a:r>
              <a:rPr lang="en-US" sz="1600" dirty="0" err="1"/>
              <a:t>Remaja</a:t>
            </a:r>
            <a:r>
              <a:rPr lang="en-US" sz="1600" dirty="0"/>
              <a:t> </a:t>
            </a:r>
            <a:r>
              <a:rPr lang="en-US" sz="1600" dirty="0" err="1"/>
              <a:t>Pengantar</a:t>
            </a:r>
            <a:r>
              <a:rPr lang="en-US" sz="1600" dirty="0"/>
              <a:t> </a:t>
            </a:r>
            <a:r>
              <a:rPr lang="en-US" sz="1600" dirty="0" err="1"/>
              <a:t>Ilmu</a:t>
            </a:r>
            <a:r>
              <a:rPr lang="en-US" sz="1600" dirty="0"/>
              <a:t> </a:t>
            </a:r>
            <a:r>
              <a:rPr lang="en-US" sz="1600" dirty="0" err="1" smtClean="0"/>
              <a:t>Komunikasi</a:t>
            </a:r>
            <a:r>
              <a:rPr lang="en-US" sz="1600" smtClean="0"/>
              <a:t>, Grasindo</a:t>
            </a:r>
            <a:r>
              <a:rPr lang="en-US" sz="1600" dirty="0"/>
              <a:t>. </a:t>
            </a:r>
            <a:r>
              <a:rPr lang="en-US" sz="1600" dirty="0" err="1" smtClean="0"/>
              <a:t>Rosdakarya</a:t>
            </a:r>
            <a:r>
              <a:rPr lang="en-US" sz="1600" dirty="0" smtClean="0"/>
              <a:t>. </a:t>
            </a:r>
            <a:r>
              <a:rPr lang="en-US" sz="1600" dirty="0"/>
              <a:t>Jakarta</a:t>
            </a:r>
            <a:r>
              <a:rPr lang="en-US" sz="1600" dirty="0" smtClean="0"/>
              <a:t>.</a:t>
            </a:r>
            <a:endParaRPr lang="en-US" sz="1600" dirty="0"/>
          </a:p>
          <a:p>
            <a:pPr marL="285750" indent="-285750" algn="just" defTabSz="457200">
              <a:buClrTx/>
              <a:buFont typeface="Arial" panose="020B0604020202020204" pitchFamily="34" charset="0"/>
              <a:buChar char="•"/>
            </a:pPr>
            <a:r>
              <a:rPr lang="en-US" sz="1600" dirty="0" smtClean="0"/>
              <a:t>Anwar</a:t>
            </a:r>
            <a:r>
              <a:rPr lang="en-US" sz="1600" dirty="0"/>
              <a:t>, </a:t>
            </a:r>
            <a:r>
              <a:rPr lang="en-US" sz="1600" dirty="0" err="1"/>
              <a:t>Yesmil</a:t>
            </a:r>
            <a:r>
              <a:rPr lang="en-US" sz="1600" dirty="0"/>
              <a:t> </a:t>
            </a:r>
            <a:r>
              <a:rPr lang="en-US" sz="1600" dirty="0" err="1"/>
              <a:t>dan</a:t>
            </a:r>
            <a:r>
              <a:rPr lang="en-US" sz="1600" dirty="0"/>
              <a:t> </a:t>
            </a:r>
            <a:r>
              <a:rPr lang="en-US" sz="1600" dirty="0" err="1"/>
              <a:t>Adang</a:t>
            </a:r>
            <a:r>
              <a:rPr lang="en-US" sz="1600" dirty="0"/>
              <a:t>. 2013. </a:t>
            </a:r>
            <a:r>
              <a:rPr lang="en-US" sz="1600" dirty="0" err="1"/>
              <a:t>Sosiologi</a:t>
            </a:r>
            <a:r>
              <a:rPr lang="en-US" sz="1600" dirty="0"/>
              <a:t> </a:t>
            </a:r>
            <a:r>
              <a:rPr lang="en-US" sz="1600" dirty="0" err="1"/>
              <a:t>Untuk</a:t>
            </a:r>
            <a:r>
              <a:rPr lang="en-US" sz="1600" dirty="0"/>
              <a:t> </a:t>
            </a:r>
            <a:r>
              <a:rPr lang="en-US" sz="1600" dirty="0" err="1"/>
              <a:t>Universitas</a:t>
            </a:r>
            <a:r>
              <a:rPr lang="en-US" sz="1600" dirty="0"/>
              <a:t>. </a:t>
            </a:r>
            <a:r>
              <a:rPr lang="en-US" sz="1600" dirty="0" err="1"/>
              <a:t>Refika</a:t>
            </a:r>
            <a:r>
              <a:rPr lang="en-US" sz="1600" dirty="0"/>
              <a:t> </a:t>
            </a:r>
            <a:r>
              <a:rPr lang="en-US" sz="1600" dirty="0" err="1"/>
              <a:t>Aditama</a:t>
            </a:r>
            <a:r>
              <a:rPr lang="en-US" sz="1600" dirty="0"/>
              <a:t>. </a:t>
            </a:r>
            <a:r>
              <a:rPr lang="en-US" sz="1600" dirty="0" smtClean="0"/>
              <a:t>Bandung</a:t>
            </a:r>
          </a:p>
          <a:p>
            <a:pPr marL="285750" indent="-285750" algn="just" defTabSz="457200">
              <a:buClrTx/>
              <a:buFont typeface="Arial" panose="020B0604020202020204" pitchFamily="34" charset="0"/>
              <a:buChar char="•"/>
            </a:pPr>
            <a:r>
              <a:rPr lang="en-US" sz="1600" dirty="0" err="1" smtClean="0"/>
              <a:t>Henslin</a:t>
            </a:r>
            <a:r>
              <a:rPr lang="en-US" sz="1600" dirty="0"/>
              <a:t>. James. T. 2006. Essential of Sociology: A Down to Earth Approach, 6th Edition. Pearson Education </a:t>
            </a:r>
            <a:r>
              <a:rPr lang="en-US" sz="1600" dirty="0" smtClean="0"/>
              <a:t>Inc.</a:t>
            </a:r>
          </a:p>
          <a:p>
            <a:pPr marL="285750" indent="-285750" algn="just" defTabSz="457200">
              <a:buClrTx/>
              <a:buFont typeface="Arial" panose="020B0604020202020204" pitchFamily="34" charset="0"/>
              <a:buChar char="•"/>
            </a:pPr>
            <a:r>
              <a:rPr lang="en-US" sz="1600" dirty="0" err="1" smtClean="0"/>
              <a:t>Roucek</a:t>
            </a:r>
            <a:r>
              <a:rPr lang="en-US" sz="1600" dirty="0" smtClean="0"/>
              <a:t>, Joseph S </a:t>
            </a:r>
            <a:r>
              <a:rPr lang="en-US" sz="1600" dirty="0"/>
              <a:t>&amp; </a:t>
            </a:r>
            <a:r>
              <a:rPr lang="en-US" sz="1600" dirty="0" smtClean="0"/>
              <a:t>Warren, Rolland L. 1984. </a:t>
            </a:r>
            <a:r>
              <a:rPr lang="en-US" sz="1600" dirty="0"/>
              <a:t>Sociology an </a:t>
            </a:r>
            <a:r>
              <a:rPr lang="en-US" sz="1600" dirty="0" smtClean="0"/>
              <a:t>Introduction. Bina </a:t>
            </a:r>
            <a:r>
              <a:rPr lang="en-US" sz="1600" dirty="0" err="1" smtClean="0"/>
              <a:t>Aksara</a:t>
            </a:r>
            <a:r>
              <a:rPr lang="en-US" sz="1600" dirty="0" smtClean="0"/>
              <a:t>. Jakarta</a:t>
            </a:r>
          </a:p>
          <a:p>
            <a:pPr marL="285750" indent="-285750" algn="just" defTabSz="457200">
              <a:buClrTx/>
              <a:buFont typeface="Arial" panose="020B0604020202020204" pitchFamily="34" charset="0"/>
              <a:buChar char="•"/>
            </a:pPr>
            <a:r>
              <a:rPr lang="en-US" sz="1600" dirty="0" smtClean="0"/>
              <a:t>Schaefer</a:t>
            </a:r>
            <a:r>
              <a:rPr lang="en-US" sz="1600" dirty="0"/>
              <a:t>, Richard T. 2012. </a:t>
            </a:r>
            <a:r>
              <a:rPr lang="en-US" sz="1600" dirty="0" err="1"/>
              <a:t>Sosiologi</a:t>
            </a:r>
            <a:r>
              <a:rPr lang="en-US" sz="1600" dirty="0"/>
              <a:t> </a:t>
            </a:r>
            <a:r>
              <a:rPr lang="en-US" sz="1600" dirty="0" err="1"/>
              <a:t>Edisi</a:t>
            </a:r>
            <a:r>
              <a:rPr lang="en-US" sz="1600" dirty="0"/>
              <a:t> 12-</a:t>
            </a:r>
            <a:r>
              <a:rPr lang="en-US" sz="1600" dirty="0" err="1"/>
              <a:t>Buku</a:t>
            </a:r>
            <a:r>
              <a:rPr lang="en-US" sz="1600" dirty="0"/>
              <a:t> 1. </a:t>
            </a:r>
            <a:r>
              <a:rPr lang="en-US" sz="1600" dirty="0" err="1"/>
              <a:t>Salemba</a:t>
            </a:r>
            <a:r>
              <a:rPr lang="en-US" sz="1600" dirty="0"/>
              <a:t> </a:t>
            </a:r>
            <a:r>
              <a:rPr lang="en-US" sz="1600" dirty="0" err="1"/>
              <a:t>Humanika</a:t>
            </a:r>
            <a:r>
              <a:rPr lang="en-US" sz="1600" dirty="0"/>
              <a:t>. </a:t>
            </a:r>
            <a:r>
              <a:rPr lang="en-US" sz="1600" dirty="0" smtClean="0"/>
              <a:t>Jakarta</a:t>
            </a:r>
          </a:p>
          <a:p>
            <a:pPr marL="285750" indent="-285750" algn="just" defTabSz="457200">
              <a:buClrTx/>
              <a:buFont typeface="Arial" panose="020B0604020202020204" pitchFamily="34" charset="0"/>
              <a:buChar char="•"/>
            </a:pPr>
            <a:r>
              <a:rPr lang="en-US" sz="1600" dirty="0" err="1"/>
              <a:t>Wulansari</a:t>
            </a:r>
            <a:r>
              <a:rPr lang="en-US" sz="1600" dirty="0"/>
              <a:t>, C. </a:t>
            </a:r>
            <a:r>
              <a:rPr lang="en-US" sz="1600" dirty="0" err="1"/>
              <a:t>Dewi</a:t>
            </a:r>
            <a:r>
              <a:rPr lang="en-US" sz="1600" dirty="0"/>
              <a:t>. 2009. </a:t>
            </a:r>
            <a:r>
              <a:rPr lang="en-US" sz="1600" dirty="0" err="1"/>
              <a:t>Sosiologi</a:t>
            </a:r>
            <a:r>
              <a:rPr lang="en-US" sz="1600" dirty="0"/>
              <a:t> (</a:t>
            </a:r>
            <a:r>
              <a:rPr lang="en-US" sz="1600" dirty="0" err="1"/>
              <a:t>Konsep</a:t>
            </a:r>
            <a:r>
              <a:rPr lang="en-US" sz="1600" dirty="0"/>
              <a:t> </a:t>
            </a:r>
            <a:r>
              <a:rPr lang="en-US" sz="1600" dirty="0" err="1"/>
              <a:t>dan</a:t>
            </a:r>
            <a:r>
              <a:rPr lang="en-US" sz="1600" dirty="0"/>
              <a:t> </a:t>
            </a:r>
            <a:r>
              <a:rPr lang="en-US" sz="1600" dirty="0" err="1"/>
              <a:t>Teori</a:t>
            </a:r>
            <a:r>
              <a:rPr lang="en-US" sz="1600" dirty="0"/>
              <a:t>). </a:t>
            </a:r>
            <a:r>
              <a:rPr lang="en-US" sz="1600" dirty="0" err="1"/>
              <a:t>Refika</a:t>
            </a:r>
            <a:r>
              <a:rPr lang="en-US" sz="1600" dirty="0"/>
              <a:t> </a:t>
            </a:r>
            <a:r>
              <a:rPr lang="en-US" sz="1600" dirty="0" err="1"/>
              <a:t>Aditama</a:t>
            </a:r>
            <a:r>
              <a:rPr lang="en-US" sz="1600" dirty="0"/>
              <a:t>. </a:t>
            </a:r>
            <a:r>
              <a:rPr lang="en-US" sz="1600" dirty="0" smtClean="0"/>
              <a:t>Bandung</a:t>
            </a:r>
          </a:p>
        </p:txBody>
      </p:sp>
    </p:spTree>
    <p:extLst>
      <p:ext uri="{BB962C8B-B14F-4D97-AF65-F5344CB8AC3E}">
        <p14:creationId xmlns:p14="http://schemas.microsoft.com/office/powerpoint/2010/main" val="3087284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75"/>
        <p:cNvGrpSpPr/>
        <p:nvPr/>
      </p:nvGrpSpPr>
      <p:grpSpPr>
        <a:xfrm>
          <a:off x="0" y="0"/>
          <a:ext cx="0" cy="0"/>
          <a:chOff x="0" y="0"/>
          <a:chExt cx="0" cy="0"/>
        </a:xfrm>
      </p:grpSpPr>
      <p:sp>
        <p:nvSpPr>
          <p:cNvPr id="76" name="Google Shape;76;p12"/>
          <p:cNvSpPr txBox="1"/>
          <p:nvPr/>
        </p:nvSpPr>
        <p:spPr>
          <a:xfrm>
            <a:off x="2073877" y="363433"/>
            <a:ext cx="6277500" cy="517065"/>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20002"/>
              </a:lnSpc>
              <a:spcBef>
                <a:spcPts val="0"/>
              </a:spcBef>
              <a:spcAft>
                <a:spcPts val="0"/>
              </a:spcAft>
              <a:buClr>
                <a:srgbClr val="000000"/>
              </a:buClr>
              <a:buSzTx/>
              <a:buFont typeface="Arial"/>
              <a:buNone/>
              <a:tabLst/>
              <a:defRPr/>
            </a:pPr>
            <a:r>
              <a:rPr kumimoji="0" lang="en" sz="2800" b="1" i="0" u="none" strike="noStrike" kern="0" cap="none" spc="0" normalizeH="0" baseline="0" noProof="0" dirty="0">
                <a:ln>
                  <a:noFill/>
                </a:ln>
                <a:solidFill>
                  <a:srgbClr val="FFFFFF"/>
                </a:solidFill>
                <a:effectLst/>
                <a:uLnTx/>
                <a:uFillTx/>
                <a:latin typeface="Barlow"/>
                <a:cs typeface="Arial"/>
                <a:sym typeface="Barlow"/>
              </a:rPr>
              <a:t>Pengantar</a:t>
            </a:r>
            <a:endParaRPr kumimoji="0" sz="2800" b="0" i="0" u="none" strike="noStrike" kern="0" cap="none" spc="0" normalizeH="0" baseline="0" noProof="0" dirty="0">
              <a:ln>
                <a:noFill/>
              </a:ln>
              <a:solidFill>
                <a:srgbClr val="FFFFFF"/>
              </a:solidFill>
              <a:effectLst/>
              <a:uLnTx/>
              <a:uFillTx/>
              <a:latin typeface="Arial"/>
              <a:cs typeface="Arial"/>
              <a:sym typeface="Arial"/>
            </a:endParaRPr>
          </a:p>
        </p:txBody>
      </p:sp>
      <p:sp>
        <p:nvSpPr>
          <p:cNvPr id="3" name="Content Placeholder 2">
            <a:extLst>
              <a:ext uri="{FF2B5EF4-FFF2-40B4-BE49-F238E27FC236}">
                <a16:creationId xmlns:a16="http://schemas.microsoft.com/office/drawing/2014/main" id="{1D401D05-2E47-BEE2-FD2E-A8C396FDA39F}"/>
              </a:ext>
            </a:extLst>
          </p:cNvPr>
          <p:cNvSpPr txBox="1">
            <a:spLocks/>
          </p:cNvSpPr>
          <p:nvPr/>
        </p:nvSpPr>
        <p:spPr>
          <a:xfrm>
            <a:off x="556491" y="395040"/>
            <a:ext cx="6003561" cy="4385027"/>
          </a:xfrm>
          <a:prstGeom prst="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000" b="1" i="0" u="none" strike="noStrike" kern="1200" cap="none" spc="0" normalizeH="0" baseline="0" noProof="0" dirty="0" err="1">
                <a:ln>
                  <a:noFill/>
                </a:ln>
                <a:solidFill>
                  <a:srgbClr val="FF0000"/>
                </a:solidFill>
                <a:effectLst/>
                <a:uLnTx/>
                <a:uFillTx/>
                <a:latin typeface="Calibri"/>
                <a:ea typeface="+mn-ea"/>
                <a:cs typeface="+mn-cs"/>
              </a:rPr>
              <a:t>Sosialisasi</a:t>
            </a:r>
            <a:r>
              <a:rPr kumimoji="0" lang="en-US" sz="2000" b="1" i="0" u="none" strike="noStrike" kern="1200" cap="none" spc="0" normalizeH="0" baseline="0" noProof="0" dirty="0">
                <a:ln>
                  <a:noFill/>
                </a:ln>
                <a:solidFill>
                  <a:srgbClr val="FF0000"/>
                </a:solidFill>
                <a:effectLst/>
                <a:uLnTx/>
                <a:uFillTx/>
                <a:latin typeface="Calibri"/>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2000" b="1" i="0" u="none" strike="noStrike" kern="1200" cap="none" spc="0" normalizeH="0" baseline="0" noProof="0" dirty="0">
              <a:ln>
                <a:noFill/>
              </a:ln>
              <a:solidFill>
                <a:srgbClr val="FF000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v"/>
              <a:tabLst/>
              <a:defRPr/>
            </a:pPr>
            <a:r>
              <a:rPr kumimoji="0" lang="en-US" sz="2000" b="1" i="0" u="none" strike="noStrike" kern="1200" cap="none" spc="0" normalizeH="0" baseline="0" noProof="0" dirty="0">
                <a:ln>
                  <a:noFill/>
                </a:ln>
                <a:effectLst/>
                <a:uLnTx/>
                <a:uFillTx/>
                <a:latin typeface="Calibri"/>
                <a:ea typeface="+mn-ea"/>
                <a:cs typeface="+mn-cs"/>
              </a:rPr>
              <a:t>Peter L Berger </a:t>
            </a: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 </a:t>
            </a:r>
            <a:r>
              <a:rPr kumimoji="0" lang="id-ID" sz="2000" b="0" i="0" u="none" strike="noStrike" kern="1200" cap="none" spc="0" normalizeH="0" baseline="0" noProof="0" dirty="0">
                <a:ln>
                  <a:noFill/>
                </a:ln>
                <a:solidFill>
                  <a:sysClr val="windowText" lastClr="000000"/>
                </a:solidFill>
                <a:effectLst/>
                <a:uLnTx/>
                <a:uFillTx/>
                <a:latin typeface="Calibri"/>
                <a:ea typeface="+mn-ea"/>
                <a:cs typeface="+mn-cs"/>
              </a:rPr>
              <a:t>Sosialisasi adalah sebagai proses melalui mana seorang anak belajar menjadi seorang anggota yang berpartisipasi dalam masyarakat</a:t>
            </a: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 Y</a:t>
            </a:r>
            <a:r>
              <a:rPr kumimoji="0" lang="id-ID" sz="2000" b="0" i="0" u="none" strike="noStrike" kern="1200" cap="none" spc="0" normalizeH="0" baseline="0" noProof="0" dirty="0">
                <a:ln>
                  <a:noFill/>
                </a:ln>
                <a:solidFill>
                  <a:sysClr val="windowText" lastClr="000000"/>
                </a:solidFill>
                <a:effectLst/>
                <a:uLnTx/>
                <a:uFillTx/>
                <a:latin typeface="Calibri"/>
                <a:ea typeface="+mn-ea"/>
                <a:cs typeface="+mn-cs"/>
              </a:rPr>
              <a:t>ang dipelajari dalam sosialisasi adalah peran-peran yang diambil oleh seseorang.</a:t>
            </a:r>
            <a:endParaRPr kumimoji="0" lang="en-US"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v"/>
              <a:tabLst/>
              <a:defRPr/>
            </a:pPr>
            <a:r>
              <a:rPr kumimoji="0" lang="id-ID" sz="2000" b="1" i="0" u="none" strike="noStrike" kern="1200" cap="none" spc="0" normalizeH="0" baseline="0" noProof="0" dirty="0">
                <a:ln>
                  <a:noFill/>
                </a:ln>
                <a:solidFill>
                  <a:sysClr val="windowText" lastClr="000000"/>
                </a:solidFill>
                <a:effectLst/>
                <a:uLnTx/>
                <a:uFillTx/>
                <a:latin typeface="Calibri"/>
                <a:ea typeface="+mn-ea"/>
                <a:cs typeface="+mn-cs"/>
              </a:rPr>
              <a:t>Sosialisasi</a:t>
            </a:r>
            <a:r>
              <a:rPr kumimoji="0" lang="id-ID" sz="2000" b="0" i="0" u="none" strike="noStrike" kern="1200" cap="none" spc="0" normalizeH="0" baseline="0" noProof="0" dirty="0">
                <a:ln>
                  <a:noFill/>
                </a:ln>
                <a:solidFill>
                  <a:sysClr val="windowText" lastClr="000000"/>
                </a:solidFill>
                <a:effectLst/>
                <a:uLnTx/>
                <a:uFillTx/>
                <a:latin typeface="Calibri"/>
                <a:ea typeface="+mn-ea"/>
                <a:cs typeface="+mn-cs"/>
              </a:rPr>
              <a:t> adalah sebuah proses penanaman atau transfer kebiasaan atau</a:t>
            </a:r>
            <a:r>
              <a:rPr kumimoji="0" lang="id-ID" sz="2000" i="0" u="none" strike="noStrike" kern="1200" cap="none" spc="0" normalizeH="0" baseline="0" noProof="0" dirty="0">
                <a:ln>
                  <a:noFill/>
                </a:ln>
                <a:solidFill>
                  <a:sysClr val="windowText" lastClr="000000"/>
                </a:solidFill>
                <a:effectLst/>
                <a:uLnTx/>
                <a:uFillTx/>
                <a:latin typeface="Calibri"/>
                <a:ea typeface="+mn-ea"/>
                <a:cs typeface="+mn-cs"/>
              </a:rPr>
              <a:t> </a:t>
            </a:r>
            <a:r>
              <a:rPr kumimoji="0" lang="id-ID" sz="2000" i="0" u="sng" strike="noStrike" kern="1200" cap="none" spc="0" normalizeH="0" baseline="0" noProof="0" dirty="0">
                <a:ln>
                  <a:noFill/>
                </a:ln>
                <a:effectLst/>
                <a:uLnTx/>
                <a:uFillTx/>
                <a:latin typeface="Calibri"/>
                <a:ea typeface="+mn-ea"/>
                <a:cs typeface="+mn-cs"/>
                <a:hlinkClick r:id="rId3" tooltip="Nilai sosial">
                  <a:extLst>
                    <a:ext uri="{A12FA001-AC4F-418D-AE19-62706E023703}">
                      <ahyp:hlinkClr xmlns:ahyp="http://schemas.microsoft.com/office/drawing/2018/hyperlinkcolor" xmlns="" val="tx"/>
                    </a:ext>
                  </a:extLst>
                </a:hlinkClick>
              </a:rPr>
              <a:t>nilai</a:t>
            </a:r>
            <a:r>
              <a:rPr kumimoji="0" lang="id-ID" sz="2000" i="0" u="none" strike="noStrike" kern="1200" cap="none" spc="0" normalizeH="0" baseline="0" noProof="0" dirty="0">
                <a:ln>
                  <a:noFill/>
                </a:ln>
                <a:effectLst/>
                <a:uLnTx/>
                <a:uFillTx/>
                <a:latin typeface="Calibri"/>
                <a:ea typeface="+mn-ea"/>
                <a:cs typeface="+mn-cs"/>
              </a:rPr>
              <a:t> </a:t>
            </a:r>
            <a:r>
              <a:rPr kumimoji="0" lang="id-ID" sz="2000" b="0" i="0" u="none" strike="noStrike" kern="1200" cap="none" spc="0" normalizeH="0" baseline="0" noProof="0" dirty="0">
                <a:ln>
                  <a:noFill/>
                </a:ln>
                <a:solidFill>
                  <a:sysClr val="windowText" lastClr="000000"/>
                </a:solidFill>
                <a:effectLst/>
                <a:uLnTx/>
                <a:uFillTx/>
                <a:latin typeface="Calibri"/>
                <a:ea typeface="+mn-ea"/>
                <a:cs typeface="+mn-cs"/>
              </a:rPr>
              <a:t>dan aturan dari satu generasi ke generasi lainnya dalam sebuah </a:t>
            </a:r>
            <a:r>
              <a:rPr kumimoji="0" lang="id-ID" sz="2000" b="0" i="0" u="sng" strike="noStrike" kern="1200" cap="none" spc="0" normalizeH="0" baseline="0" noProof="0" dirty="0">
                <a:ln>
                  <a:noFill/>
                </a:ln>
                <a:effectLst/>
                <a:uLnTx/>
                <a:uFillTx/>
                <a:latin typeface="Calibri"/>
                <a:ea typeface="+mn-ea"/>
                <a:cs typeface="+mn-cs"/>
                <a:hlinkClick r:id="rId4" tooltip="Kelompok">
                  <a:extLst>
                    <a:ext uri="{A12FA001-AC4F-418D-AE19-62706E023703}">
                      <ahyp:hlinkClr xmlns:ahyp="http://schemas.microsoft.com/office/drawing/2018/hyperlinkcolor" xmlns="" val="tx"/>
                    </a:ext>
                  </a:extLst>
                </a:hlinkClick>
              </a:rPr>
              <a:t>kelompok</a:t>
            </a:r>
            <a:r>
              <a:rPr kumimoji="0" lang="id-ID" sz="2000" b="0" i="0" u="none" strike="noStrike" kern="1200" cap="none" spc="0" normalizeH="0" baseline="0" noProof="0" dirty="0">
                <a:ln>
                  <a:noFill/>
                </a:ln>
                <a:solidFill>
                  <a:sysClr val="windowText" lastClr="000000"/>
                </a:solidFill>
                <a:effectLst/>
                <a:uLnTx/>
                <a:uFillTx/>
                <a:latin typeface="Calibri"/>
                <a:ea typeface="+mn-ea"/>
                <a:cs typeface="+mn-cs"/>
              </a:rPr>
              <a:t> atau </a:t>
            </a:r>
            <a:r>
              <a:rPr kumimoji="0" lang="id-ID" sz="2000" b="0" i="0" u="sng" strike="noStrike" kern="1200" cap="none" spc="0" normalizeH="0" baseline="0" noProof="0" dirty="0">
                <a:ln>
                  <a:noFill/>
                </a:ln>
                <a:effectLst/>
                <a:uLnTx/>
                <a:uFillTx/>
                <a:latin typeface="Calibri"/>
                <a:ea typeface="+mn-ea"/>
                <a:cs typeface="+mn-cs"/>
                <a:hlinkClick r:id="rId5" tooltip="Masyarakat">
                  <a:extLst>
                    <a:ext uri="{A12FA001-AC4F-418D-AE19-62706E023703}">
                      <ahyp:hlinkClr xmlns:ahyp="http://schemas.microsoft.com/office/drawing/2018/hyperlinkcolor" xmlns="" val="tx"/>
                    </a:ext>
                  </a:extLst>
                </a:hlinkClick>
              </a:rPr>
              <a:t>masyarakat</a:t>
            </a:r>
            <a:r>
              <a:rPr kumimoji="0" lang="id-ID" sz="2000" b="0" i="0" u="none" strike="noStrike" kern="1200" cap="none" spc="0" normalizeH="0" baseline="0" noProof="0" dirty="0">
                <a:ln>
                  <a:noFill/>
                </a:ln>
                <a:solidFill>
                  <a:sysClr val="windowText" lastClr="000000"/>
                </a:solidFill>
                <a:effectLst/>
                <a:uLnTx/>
                <a:uFillTx/>
                <a:latin typeface="Calibri"/>
                <a:ea typeface="+mn-ea"/>
                <a:cs typeface="+mn-cs"/>
              </a:rPr>
              <a:t>. </a:t>
            </a:r>
            <a:endParaRPr kumimoji="0" lang="en-US"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v"/>
              <a:tabLst/>
              <a:defRPr/>
            </a:pPr>
            <a:r>
              <a:rPr kumimoji="0" lang="id-ID" sz="2000" b="0" i="0" u="none" strike="noStrike" kern="1200" cap="none" spc="0" normalizeH="0" baseline="0" noProof="0" dirty="0">
                <a:ln>
                  <a:noFill/>
                </a:ln>
                <a:solidFill>
                  <a:sysClr val="windowText" lastClr="000000"/>
                </a:solidFill>
                <a:effectLst/>
                <a:uLnTx/>
                <a:uFillTx/>
                <a:latin typeface="Calibri"/>
                <a:ea typeface="+mn-ea"/>
                <a:cs typeface="+mn-cs"/>
              </a:rPr>
              <a:t>Sejumlah sosiolog menyebut sosialisasi sebagai teori mengenai </a:t>
            </a:r>
            <a:r>
              <a:rPr kumimoji="0" lang="id-ID" sz="2000" b="0" i="0" u="sng" strike="noStrike" kern="1200" cap="none" spc="0" normalizeH="0" baseline="0" noProof="0" dirty="0">
                <a:ln>
                  <a:noFill/>
                </a:ln>
                <a:effectLst/>
                <a:uLnTx/>
                <a:uFillTx/>
                <a:latin typeface="Calibri"/>
                <a:ea typeface="+mn-ea"/>
                <a:cs typeface="+mn-cs"/>
                <a:hlinkClick r:id="rId6" tooltip="Peran sosial (belum dibuat)">
                  <a:extLst>
                    <a:ext uri="{A12FA001-AC4F-418D-AE19-62706E023703}">
                      <ahyp:hlinkClr xmlns:ahyp="http://schemas.microsoft.com/office/drawing/2018/hyperlinkcolor" xmlns="" val="tx"/>
                    </a:ext>
                  </a:extLst>
                </a:hlinkClick>
              </a:rPr>
              <a:t>peranan</a:t>
            </a:r>
            <a:r>
              <a:rPr kumimoji="0" lang="id-ID" sz="2000" b="0" i="0" u="none" strike="noStrike" kern="1200" cap="none" spc="0" normalizeH="0" baseline="0" noProof="0" dirty="0">
                <a:ln>
                  <a:noFill/>
                </a:ln>
                <a:effectLst/>
                <a:uLnTx/>
                <a:uFillTx/>
                <a:latin typeface="Calibri"/>
                <a:ea typeface="+mn-ea"/>
                <a:cs typeface="+mn-cs"/>
              </a:rPr>
              <a:t> </a:t>
            </a:r>
            <a:r>
              <a:rPr kumimoji="0" lang="id-ID" sz="2000" b="0" i="0" u="none" strike="noStrike" kern="1200" cap="none" spc="0" normalizeH="0" baseline="0" noProof="0" dirty="0">
                <a:ln>
                  <a:noFill/>
                </a:ln>
                <a:solidFill>
                  <a:sysClr val="windowText" lastClr="000000"/>
                </a:solidFill>
                <a:effectLst/>
                <a:uLnTx/>
                <a:uFillTx/>
                <a:latin typeface="Calibri"/>
                <a:ea typeface="+mn-ea"/>
                <a:cs typeface="+mn-cs"/>
              </a:rPr>
              <a:t>(</a:t>
            </a:r>
            <a:r>
              <a:rPr kumimoji="0" lang="id-ID" sz="2000" b="0" i="1" u="none" strike="noStrike" kern="1200" cap="none" spc="0" normalizeH="0" baseline="0" noProof="0" dirty="0">
                <a:ln>
                  <a:noFill/>
                </a:ln>
                <a:solidFill>
                  <a:sysClr val="windowText" lastClr="000000"/>
                </a:solidFill>
                <a:effectLst/>
                <a:uLnTx/>
                <a:uFillTx/>
                <a:latin typeface="Calibri"/>
                <a:ea typeface="+mn-ea"/>
                <a:cs typeface="+mn-cs"/>
              </a:rPr>
              <a:t>role theory</a:t>
            </a:r>
            <a:r>
              <a:rPr kumimoji="0" lang="id-ID" sz="2000" b="0" i="0" u="none" strike="noStrike" kern="1200" cap="none" spc="0" normalizeH="0" baseline="0" noProof="0" dirty="0">
                <a:ln>
                  <a:noFill/>
                </a:ln>
                <a:solidFill>
                  <a:sysClr val="windowText" lastClr="000000"/>
                </a:solidFill>
                <a:effectLst/>
                <a:uLnTx/>
                <a:uFillTx/>
                <a:latin typeface="Calibri"/>
                <a:ea typeface="+mn-ea"/>
                <a:cs typeface="+mn-cs"/>
              </a:rPr>
              <a:t>)</a:t>
            </a: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 k</a:t>
            </a:r>
            <a:r>
              <a:rPr kumimoji="0" lang="id-ID" sz="2000" b="0" i="0" u="none" strike="noStrike" kern="1200" cap="none" spc="0" normalizeH="0" baseline="0" noProof="0" dirty="0">
                <a:ln>
                  <a:noFill/>
                </a:ln>
                <a:solidFill>
                  <a:sysClr val="windowText" lastClr="000000"/>
                </a:solidFill>
                <a:effectLst/>
                <a:uLnTx/>
                <a:uFillTx/>
                <a:latin typeface="Calibri"/>
                <a:ea typeface="+mn-ea"/>
                <a:cs typeface="+mn-cs"/>
              </a:rPr>
              <a:t>arena dalam proses sosialisasi diajarkan peran-peran yang harus dijalankan oleh individu.</a:t>
            </a:r>
            <a:endParaRPr kumimoji="0" lang="en-US"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05960F5B-B001-314B-0DD1-EFD04A9A0CE7}"/>
              </a:ext>
            </a:extLst>
          </p:cNvPr>
          <p:cNvPicPr>
            <a:picLocks noChangeAspect="1"/>
          </p:cNvPicPr>
          <p:nvPr/>
        </p:nvPicPr>
        <p:blipFill>
          <a:blip r:embed="rId7"/>
          <a:stretch>
            <a:fillRect/>
          </a:stretch>
        </p:blipFill>
        <p:spPr>
          <a:xfrm>
            <a:off x="6854679" y="542847"/>
            <a:ext cx="1865538" cy="28044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A72447AB-729A-42A1-7A91-A2832D2F4D74}"/>
              </a:ext>
            </a:extLst>
          </p:cNvPr>
          <p:cNvPicPr>
            <a:picLocks noChangeAspect="1"/>
          </p:cNvPicPr>
          <p:nvPr/>
        </p:nvPicPr>
        <p:blipFill>
          <a:blip r:embed="rId8"/>
          <a:stretch>
            <a:fillRect/>
          </a:stretch>
        </p:blipFill>
        <p:spPr>
          <a:xfrm>
            <a:off x="7159816" y="3677430"/>
            <a:ext cx="981541" cy="981541"/>
          </a:xfrm>
          <a:prstGeom prst="rect">
            <a:avLst/>
          </a:prstGeom>
        </p:spPr>
      </p:pic>
      <p:pic>
        <p:nvPicPr>
          <p:cNvPr id="6" name="Picture 5">
            <a:extLst>
              <a:ext uri="{FF2B5EF4-FFF2-40B4-BE49-F238E27FC236}">
                <a16:creationId xmlns:a16="http://schemas.microsoft.com/office/drawing/2014/main" id="{62AC9AD1-AA87-91C0-5B23-8A0B9CBC93A1}"/>
              </a:ext>
            </a:extLst>
          </p:cNvPr>
          <p:cNvPicPr>
            <a:picLocks noChangeAspect="1"/>
          </p:cNvPicPr>
          <p:nvPr/>
        </p:nvPicPr>
        <p:blipFill>
          <a:blip r:embed="rId9"/>
          <a:stretch>
            <a:fillRect/>
          </a:stretch>
        </p:blipFill>
        <p:spPr>
          <a:xfrm>
            <a:off x="7787448" y="3930866"/>
            <a:ext cx="1127858" cy="969348"/>
          </a:xfrm>
          <a:prstGeom prst="rect">
            <a:avLst/>
          </a:prstGeom>
        </p:spPr>
      </p:pic>
    </p:spTree>
    <p:extLst>
      <p:ext uri="{BB962C8B-B14F-4D97-AF65-F5344CB8AC3E}">
        <p14:creationId xmlns:p14="http://schemas.microsoft.com/office/powerpoint/2010/main" val="1451339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75"/>
        <p:cNvGrpSpPr/>
        <p:nvPr/>
      </p:nvGrpSpPr>
      <p:grpSpPr>
        <a:xfrm>
          <a:off x="0" y="0"/>
          <a:ext cx="0" cy="0"/>
          <a:chOff x="0" y="0"/>
          <a:chExt cx="0" cy="0"/>
        </a:xfrm>
      </p:grpSpPr>
      <p:sp>
        <p:nvSpPr>
          <p:cNvPr id="76" name="Google Shape;76;p12"/>
          <p:cNvSpPr txBox="1"/>
          <p:nvPr/>
        </p:nvSpPr>
        <p:spPr>
          <a:xfrm>
            <a:off x="1103466" y="299830"/>
            <a:ext cx="6277500" cy="517065"/>
          </a:xfrm>
          <a:prstGeom prst="rect">
            <a:avLst/>
          </a:prstGeom>
          <a:noFill/>
          <a:ln>
            <a:noFill/>
          </a:ln>
        </p:spPr>
        <p:txBody>
          <a:bodyPr spcFirstLastPara="1" wrap="square" lIns="0" tIns="0" rIns="0" bIns="0" anchor="t" anchorCtr="0">
            <a:spAutoFit/>
          </a:bodyPr>
          <a:lstStyle/>
          <a:p>
            <a:pPr marL="0" marR="0" lvl="0" indent="0" algn="ctr" rtl="0">
              <a:lnSpc>
                <a:spcPct val="120002"/>
              </a:lnSpc>
              <a:spcBef>
                <a:spcPts val="0"/>
              </a:spcBef>
              <a:spcAft>
                <a:spcPts val="0"/>
              </a:spcAft>
              <a:buNone/>
            </a:pPr>
            <a:r>
              <a:rPr lang="en" sz="2800" b="1" dirty="0">
                <a:solidFill>
                  <a:schemeClr val="lt1"/>
                </a:solidFill>
                <a:latin typeface="Barlow"/>
                <a:sym typeface="Barlow"/>
              </a:rPr>
              <a:t>Jenis Sosialisasi</a:t>
            </a:r>
            <a:endParaRPr sz="2800" dirty="0">
              <a:solidFill>
                <a:schemeClr val="lt1"/>
              </a:solidFill>
            </a:endParaRPr>
          </a:p>
        </p:txBody>
      </p:sp>
      <p:grpSp>
        <p:nvGrpSpPr>
          <p:cNvPr id="77" name="Google Shape;77;p12"/>
          <p:cNvGrpSpPr/>
          <p:nvPr/>
        </p:nvGrpSpPr>
        <p:grpSpPr>
          <a:xfrm>
            <a:off x="554637" y="1136486"/>
            <a:ext cx="2800160" cy="2276035"/>
            <a:chOff x="-6" y="-2313071"/>
            <a:chExt cx="6855000" cy="6489225"/>
          </a:xfrm>
          <a:solidFill>
            <a:schemeClr val="accent5">
              <a:lumMod val="95000"/>
            </a:schemeClr>
          </a:solidFill>
        </p:grpSpPr>
        <p:sp>
          <p:nvSpPr>
            <p:cNvPr id="78" name="Google Shape;78;p12"/>
            <p:cNvSpPr txBox="1"/>
            <p:nvPr/>
          </p:nvSpPr>
          <p:spPr>
            <a:xfrm>
              <a:off x="-6" y="-878273"/>
              <a:ext cx="6855000" cy="5054427"/>
            </a:xfrm>
            <a:prstGeom prst="rect">
              <a:avLst/>
            </a:prstGeom>
            <a:ln/>
          </p:spPr>
          <p:style>
            <a:lnRef idx="3">
              <a:schemeClr val="lt1"/>
            </a:lnRef>
            <a:fillRef idx="1">
              <a:schemeClr val="accent1"/>
            </a:fillRef>
            <a:effectRef idx="1">
              <a:schemeClr val="accent1"/>
            </a:effectRef>
            <a:fontRef idx="minor">
              <a:schemeClr val="lt1"/>
            </a:fontRef>
          </p:style>
          <p:txBody>
            <a:bodyPr spcFirstLastPara="1" wrap="square" lIns="0" tIns="0" rIns="0" bIns="0" anchor="t" anchorCtr="0">
              <a:spAutoFit/>
            </a:bodyPr>
            <a:lstStyle/>
            <a:p>
              <a:pPr marL="139700" marR="0" lvl="1" algn="l" rtl="0">
                <a:spcBef>
                  <a:spcPts val="0"/>
                </a:spcBef>
                <a:spcAft>
                  <a:spcPts val="0"/>
                </a:spcAft>
                <a:buClr>
                  <a:schemeClr val="lt1"/>
                </a:buClr>
                <a:buSzPts val="1200"/>
              </a:pPr>
              <a:r>
                <a:rPr lang="en" sz="1800" b="1" dirty="0">
                  <a:solidFill>
                    <a:schemeClr val="bg1"/>
                  </a:solidFill>
                  <a:latin typeface="Barlow Light"/>
                  <a:ea typeface="Barlow Light"/>
                  <a:cs typeface="Barlow Light"/>
                  <a:sym typeface="Barlow Light"/>
                </a:rPr>
                <a:t>S</a:t>
              </a:r>
              <a:r>
                <a:rPr lang="en-ID" sz="1800" b="1" i="0" u="none" strike="noStrike" cap="none" dirty="0" err="1">
                  <a:solidFill>
                    <a:schemeClr val="bg1"/>
                  </a:solidFill>
                  <a:latin typeface="Barlow Light"/>
                  <a:ea typeface="Barlow Light"/>
                  <a:cs typeface="Barlow Light"/>
                  <a:sym typeface="Barlow Light"/>
                </a:rPr>
                <a:t>osialisasi</a:t>
              </a:r>
              <a:r>
                <a:rPr lang="en-ID" sz="1800" b="1" i="0" u="none" strike="noStrike" cap="none" dirty="0">
                  <a:solidFill>
                    <a:schemeClr val="bg1"/>
                  </a:solidFill>
                  <a:latin typeface="Barlow Light"/>
                  <a:ea typeface="Barlow Light"/>
                  <a:cs typeface="Barlow Light"/>
                  <a:sym typeface="Barlow Light"/>
                </a:rPr>
                <a:t> </a:t>
              </a:r>
              <a:r>
                <a:rPr lang="en-ID" sz="1800" b="1" i="0" u="none" strike="noStrike" cap="none" dirty="0" err="1">
                  <a:solidFill>
                    <a:schemeClr val="bg1"/>
                  </a:solidFill>
                  <a:latin typeface="Barlow Light"/>
                  <a:ea typeface="Barlow Light"/>
                  <a:cs typeface="Barlow Light"/>
                  <a:sym typeface="Barlow Light"/>
                </a:rPr>
                <a:t>pertama</a:t>
              </a:r>
              <a:r>
                <a:rPr lang="en-ID" sz="1800" b="1" i="0" u="none" strike="noStrike" cap="none" dirty="0">
                  <a:solidFill>
                    <a:schemeClr val="bg1"/>
                  </a:solidFill>
                  <a:latin typeface="Barlow Light"/>
                  <a:ea typeface="Barlow Light"/>
                  <a:cs typeface="Barlow Light"/>
                  <a:sym typeface="Barlow Light"/>
                </a:rPr>
                <a:t> yang </a:t>
              </a:r>
              <a:r>
                <a:rPr lang="en-ID" sz="1800" b="1" i="0" u="none" strike="noStrike" cap="none" dirty="0" err="1">
                  <a:solidFill>
                    <a:schemeClr val="bg1"/>
                  </a:solidFill>
                  <a:latin typeface="Barlow Light"/>
                  <a:ea typeface="Barlow Light"/>
                  <a:cs typeface="Barlow Light"/>
                  <a:sym typeface="Barlow Light"/>
                </a:rPr>
                <a:t>dijalani</a:t>
              </a:r>
              <a:r>
                <a:rPr lang="en-ID" sz="1800" b="1" i="0" u="none" strike="noStrike" cap="none" dirty="0">
                  <a:solidFill>
                    <a:schemeClr val="bg1"/>
                  </a:solidFill>
                  <a:latin typeface="Barlow Light"/>
                  <a:ea typeface="Barlow Light"/>
                  <a:cs typeface="Barlow Light"/>
                  <a:sym typeface="Barlow Light"/>
                </a:rPr>
                <a:t> </a:t>
              </a:r>
              <a:r>
                <a:rPr lang="en-ID" sz="1800" b="1" i="0" u="none" strike="noStrike" cap="none" dirty="0" err="1">
                  <a:solidFill>
                    <a:schemeClr val="bg1"/>
                  </a:solidFill>
                  <a:latin typeface="Barlow Light"/>
                  <a:ea typeface="Barlow Light"/>
                  <a:cs typeface="Barlow Light"/>
                  <a:sym typeface="Barlow Light"/>
                </a:rPr>
                <a:t>individu</a:t>
              </a:r>
              <a:r>
                <a:rPr lang="en-ID" sz="1800" b="1" i="0" u="none" strike="noStrike" cap="none" dirty="0">
                  <a:solidFill>
                    <a:schemeClr val="bg1"/>
                  </a:solidFill>
                  <a:latin typeface="Barlow Light"/>
                  <a:ea typeface="Barlow Light"/>
                  <a:cs typeface="Barlow Light"/>
                  <a:sym typeface="Barlow Light"/>
                </a:rPr>
                <a:t> </a:t>
              </a:r>
              <a:r>
                <a:rPr lang="en-ID" sz="1800" b="1" i="0" u="none" strike="noStrike" cap="none" dirty="0" err="1">
                  <a:solidFill>
                    <a:schemeClr val="bg1"/>
                  </a:solidFill>
                  <a:latin typeface="Barlow Light"/>
                  <a:ea typeface="Barlow Light"/>
                  <a:cs typeface="Barlow Light"/>
                  <a:sym typeface="Barlow Light"/>
                </a:rPr>
                <a:t>semasa</a:t>
              </a:r>
              <a:r>
                <a:rPr lang="en-ID" sz="1800" b="1" i="0" u="none" strike="noStrike" cap="none" dirty="0">
                  <a:solidFill>
                    <a:schemeClr val="bg1"/>
                  </a:solidFill>
                  <a:latin typeface="Barlow Light"/>
                  <a:ea typeface="Barlow Light"/>
                  <a:cs typeface="Barlow Light"/>
                  <a:sym typeface="Barlow Light"/>
                </a:rPr>
                <a:t> </a:t>
              </a:r>
              <a:r>
                <a:rPr lang="en-ID" sz="1800" b="1" i="0" u="none" strike="noStrike" cap="none" dirty="0" err="1">
                  <a:solidFill>
                    <a:schemeClr val="bg1"/>
                  </a:solidFill>
                  <a:latin typeface="Barlow Light"/>
                  <a:ea typeface="Barlow Light"/>
                  <a:cs typeface="Barlow Light"/>
                  <a:sym typeface="Barlow Light"/>
                </a:rPr>
                <a:t>kecil</a:t>
              </a:r>
              <a:r>
                <a:rPr lang="en-ID" sz="1800" b="1" i="0" u="none" strike="noStrike" cap="none" dirty="0">
                  <a:solidFill>
                    <a:schemeClr val="bg1"/>
                  </a:solidFill>
                  <a:latin typeface="Barlow Light"/>
                  <a:ea typeface="Barlow Light"/>
                  <a:cs typeface="Barlow Light"/>
                  <a:sym typeface="Barlow Light"/>
                </a:rPr>
                <a:t> </a:t>
              </a:r>
              <a:r>
                <a:rPr lang="en-ID" sz="1800" b="1" i="0" u="none" strike="noStrike" cap="none" dirty="0" err="1">
                  <a:solidFill>
                    <a:schemeClr val="bg1"/>
                  </a:solidFill>
                  <a:latin typeface="Barlow Light"/>
                  <a:ea typeface="Barlow Light"/>
                  <a:cs typeface="Barlow Light"/>
                  <a:sym typeface="Barlow Light"/>
                </a:rPr>
                <a:t>dengan</a:t>
              </a:r>
              <a:r>
                <a:rPr lang="en-ID" sz="1800" b="1" i="0" u="none" strike="noStrike" cap="none" dirty="0">
                  <a:solidFill>
                    <a:schemeClr val="bg1"/>
                  </a:solidFill>
                  <a:latin typeface="Barlow Light"/>
                  <a:ea typeface="Barlow Light"/>
                  <a:cs typeface="Barlow Light"/>
                  <a:sym typeface="Barlow Light"/>
                </a:rPr>
                <a:t> </a:t>
              </a:r>
              <a:r>
                <a:rPr lang="en-ID" sz="1800" b="1" i="0" u="none" strike="noStrike" cap="none" dirty="0" err="1">
                  <a:solidFill>
                    <a:schemeClr val="bg1"/>
                  </a:solidFill>
                  <a:latin typeface="Barlow Light"/>
                  <a:ea typeface="Barlow Light"/>
                  <a:cs typeface="Barlow Light"/>
                  <a:sym typeface="Barlow Light"/>
                </a:rPr>
                <a:t>belajar</a:t>
              </a:r>
              <a:r>
                <a:rPr lang="en-ID" sz="1800" b="1" i="0" u="none" strike="noStrike" cap="none" dirty="0">
                  <a:solidFill>
                    <a:schemeClr val="bg1"/>
                  </a:solidFill>
                  <a:latin typeface="Barlow Light"/>
                  <a:ea typeface="Barlow Light"/>
                  <a:cs typeface="Barlow Light"/>
                  <a:sym typeface="Barlow Light"/>
                </a:rPr>
                <a:t> </a:t>
              </a:r>
              <a:r>
                <a:rPr lang="en-ID" sz="1800" b="1" i="0" u="none" strike="noStrike" cap="none" dirty="0" err="1">
                  <a:solidFill>
                    <a:schemeClr val="bg1"/>
                  </a:solidFill>
                  <a:latin typeface="Barlow Light"/>
                  <a:ea typeface="Barlow Light"/>
                  <a:cs typeface="Barlow Light"/>
                  <a:sym typeface="Barlow Light"/>
                </a:rPr>
                <a:t>menjadi</a:t>
              </a:r>
              <a:r>
                <a:rPr lang="en-ID" sz="1800" b="1" i="0" u="none" strike="noStrike" cap="none" dirty="0">
                  <a:solidFill>
                    <a:schemeClr val="bg1"/>
                  </a:solidFill>
                  <a:latin typeface="Barlow Light"/>
                  <a:ea typeface="Barlow Light"/>
                  <a:cs typeface="Barlow Light"/>
                  <a:sym typeface="Barlow Light"/>
                </a:rPr>
                <a:t> </a:t>
              </a:r>
              <a:r>
                <a:rPr lang="en-ID" sz="1800" b="1" i="0" u="none" strike="noStrike" cap="none" dirty="0" err="1">
                  <a:solidFill>
                    <a:schemeClr val="bg1"/>
                  </a:solidFill>
                  <a:latin typeface="Barlow Light"/>
                  <a:ea typeface="Barlow Light"/>
                  <a:cs typeface="Barlow Light"/>
                  <a:sym typeface="Barlow Light"/>
                </a:rPr>
                <a:t>anggota</a:t>
              </a:r>
              <a:r>
                <a:rPr lang="en-ID" sz="1800" b="1" i="0" u="none" strike="noStrike" cap="none" dirty="0">
                  <a:solidFill>
                    <a:schemeClr val="bg1"/>
                  </a:solidFill>
                  <a:latin typeface="Barlow Light"/>
                  <a:ea typeface="Barlow Light"/>
                  <a:cs typeface="Barlow Light"/>
                  <a:sym typeface="Barlow Light"/>
                </a:rPr>
                <a:t> </a:t>
              </a:r>
              <a:r>
                <a:rPr lang="en-ID" sz="1800" b="1" i="0" u="none" strike="noStrike" cap="none" dirty="0" err="1">
                  <a:solidFill>
                    <a:schemeClr val="bg1"/>
                  </a:solidFill>
                  <a:latin typeface="Barlow Light"/>
                  <a:ea typeface="Barlow Light"/>
                  <a:cs typeface="Barlow Light"/>
                  <a:sym typeface="Barlow Light"/>
                </a:rPr>
                <a:t>masyarakat</a:t>
              </a:r>
              <a:r>
                <a:rPr lang="en-ID" sz="1800" b="1" i="0" u="none" strike="noStrike" cap="none" dirty="0">
                  <a:solidFill>
                    <a:schemeClr val="bg1"/>
                  </a:solidFill>
                  <a:latin typeface="Barlow Light"/>
                  <a:ea typeface="Barlow Light"/>
                  <a:cs typeface="Barlow Light"/>
                  <a:sym typeface="Barlow Light"/>
                </a:rPr>
                <a:t> dan </a:t>
              </a:r>
              <a:r>
                <a:rPr lang="en-ID" sz="1800" b="1" i="0" u="none" strike="noStrike" cap="none" dirty="0" err="1">
                  <a:solidFill>
                    <a:schemeClr val="bg1"/>
                  </a:solidFill>
                  <a:latin typeface="Barlow Light"/>
                  <a:ea typeface="Barlow Light"/>
                  <a:cs typeface="Barlow Light"/>
                  <a:sym typeface="Barlow Light"/>
                </a:rPr>
                <a:t>keluarga</a:t>
              </a:r>
              <a:endParaRPr lang="en-ID" sz="1800" b="1" i="0" u="none" strike="noStrike" cap="none" dirty="0">
                <a:solidFill>
                  <a:schemeClr val="bg1"/>
                </a:solidFill>
                <a:latin typeface="Barlow Light"/>
                <a:ea typeface="Barlow Light"/>
                <a:cs typeface="Barlow Light"/>
                <a:sym typeface="Barlow Light"/>
              </a:endParaRPr>
            </a:p>
            <a:p>
              <a:pPr marL="266700" marR="0" lvl="1" indent="-127000" algn="l" rtl="0">
                <a:lnSpc>
                  <a:spcPct val="140016"/>
                </a:lnSpc>
                <a:spcBef>
                  <a:spcPts val="0"/>
                </a:spcBef>
                <a:spcAft>
                  <a:spcPts val="0"/>
                </a:spcAft>
                <a:buClr>
                  <a:schemeClr val="lt1"/>
                </a:buClr>
                <a:buSzPts val="1200"/>
                <a:buFont typeface="Arial"/>
                <a:buChar char="•"/>
              </a:pPr>
              <a:endParaRPr lang="en-US" sz="1800" dirty="0">
                <a:solidFill>
                  <a:schemeClr val="bg1"/>
                </a:solidFill>
              </a:endParaRPr>
            </a:p>
          </p:txBody>
        </p:sp>
        <p:sp>
          <p:nvSpPr>
            <p:cNvPr id="79" name="Google Shape;79;p12"/>
            <p:cNvSpPr txBox="1"/>
            <p:nvPr/>
          </p:nvSpPr>
          <p:spPr>
            <a:xfrm>
              <a:off x="-6" y="-2313071"/>
              <a:ext cx="6855000" cy="1026682"/>
            </a:xfrm>
            <a:prstGeom prst="rect">
              <a:avLst/>
            </a:prstGeom>
            <a:ln/>
          </p:spPr>
          <p:style>
            <a:lnRef idx="3">
              <a:schemeClr val="lt1"/>
            </a:lnRef>
            <a:fillRef idx="1">
              <a:schemeClr val="accent1"/>
            </a:fillRef>
            <a:effectRef idx="1">
              <a:schemeClr val="accent1"/>
            </a:effectRef>
            <a:fontRef idx="minor">
              <a:schemeClr val="lt1"/>
            </a:fontRef>
          </p:style>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 sz="1800" dirty="0">
                  <a:solidFill>
                    <a:schemeClr val="bg1"/>
                  </a:solidFill>
                  <a:latin typeface="Barlow Medium"/>
                  <a:sym typeface="Barlow Medium"/>
                </a:rPr>
                <a:t>   </a:t>
              </a:r>
              <a:r>
                <a:rPr lang="en" sz="1800" b="1" dirty="0">
                  <a:solidFill>
                    <a:schemeClr val="bg1"/>
                  </a:solidFill>
                  <a:latin typeface="Barlow Medium"/>
                  <a:sym typeface="Barlow Medium"/>
                </a:rPr>
                <a:t>Sosialisasi Primer</a:t>
              </a:r>
              <a:endParaRPr sz="700" b="1" dirty="0">
                <a:solidFill>
                  <a:schemeClr val="bg1"/>
                </a:solidFill>
              </a:endParaRPr>
            </a:p>
          </p:txBody>
        </p:sp>
      </p:grpSp>
      <p:grpSp>
        <p:nvGrpSpPr>
          <p:cNvPr id="80" name="Google Shape;80;p12"/>
          <p:cNvGrpSpPr/>
          <p:nvPr/>
        </p:nvGrpSpPr>
        <p:grpSpPr>
          <a:xfrm>
            <a:off x="3725056" y="1496585"/>
            <a:ext cx="4684426" cy="3210326"/>
            <a:chOff x="-1549090" y="-698668"/>
            <a:chExt cx="7192216" cy="7591769"/>
          </a:xfrm>
        </p:grpSpPr>
        <p:sp>
          <p:nvSpPr>
            <p:cNvPr id="81" name="Google Shape;81;p12"/>
            <p:cNvSpPr txBox="1"/>
            <p:nvPr/>
          </p:nvSpPr>
          <p:spPr>
            <a:xfrm>
              <a:off x="-1549090" y="682533"/>
              <a:ext cx="7192216" cy="6210568"/>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0" tIns="0" rIns="0" bIns="0" anchor="t" anchorCtr="0">
              <a:spAutoFit/>
            </a:bodyPr>
            <a:lstStyle/>
            <a:p>
              <a:pPr marL="139700" marR="0" lvl="1" algn="l" rtl="0">
                <a:spcBef>
                  <a:spcPts val="0"/>
                </a:spcBef>
                <a:spcAft>
                  <a:spcPts val="0"/>
                </a:spcAft>
                <a:buClr>
                  <a:schemeClr val="lt1"/>
                </a:buClr>
                <a:buSzPts val="1200"/>
              </a:pPr>
              <a:r>
                <a:rPr lang="en" sz="1800" b="1" dirty="0">
                  <a:solidFill>
                    <a:schemeClr val="tx1"/>
                  </a:solidFill>
                  <a:latin typeface="Barlow Light"/>
                  <a:ea typeface="Barlow Light"/>
                  <a:cs typeface="Barlow Light"/>
                  <a:sym typeface="Barlow Light"/>
                </a:rPr>
                <a:t>S</a:t>
              </a:r>
              <a:r>
                <a:rPr lang="en-ID" sz="1800" b="1" i="0" u="none" strike="noStrike" cap="none" dirty="0" err="1">
                  <a:solidFill>
                    <a:schemeClr val="tx1"/>
                  </a:solidFill>
                  <a:latin typeface="Barlow Light"/>
                  <a:ea typeface="Barlow Light"/>
                  <a:cs typeface="Barlow Light"/>
                  <a:sym typeface="Barlow Light"/>
                </a:rPr>
                <a:t>uatu</a:t>
              </a:r>
              <a:r>
                <a:rPr lang="en-ID" sz="1800" b="1" i="0" u="none" strike="noStrike" cap="none" dirty="0">
                  <a:solidFill>
                    <a:schemeClr val="tx1"/>
                  </a:solidFill>
                  <a:latin typeface="Barlow Light"/>
                  <a:ea typeface="Barlow Light"/>
                  <a:cs typeface="Barlow Light"/>
                  <a:sym typeface="Barlow Light"/>
                </a:rPr>
                <a:t> proses </a:t>
              </a:r>
              <a:r>
                <a:rPr lang="en-ID" sz="1800" b="1" i="0" u="none" strike="noStrike" cap="none" dirty="0" err="1">
                  <a:solidFill>
                    <a:schemeClr val="tx1"/>
                  </a:solidFill>
                  <a:latin typeface="Barlow Light"/>
                  <a:ea typeface="Barlow Light"/>
                  <a:cs typeface="Barlow Light"/>
                  <a:sym typeface="Barlow Light"/>
                </a:rPr>
                <a:t>sosialisasi</a:t>
              </a:r>
              <a:r>
                <a:rPr lang="en-ID" sz="1800" b="1" i="0" u="none" strike="noStrike" cap="none" dirty="0">
                  <a:solidFill>
                    <a:schemeClr val="tx1"/>
                  </a:solidFill>
                  <a:latin typeface="Barlow Light"/>
                  <a:ea typeface="Barlow Light"/>
                  <a:cs typeface="Barlow Light"/>
                  <a:sym typeface="Barlow Light"/>
                </a:rPr>
                <a:t> </a:t>
              </a:r>
              <a:r>
                <a:rPr lang="en-ID" sz="1800" b="1" i="0" u="none" strike="noStrike" cap="none" dirty="0" err="1">
                  <a:solidFill>
                    <a:schemeClr val="tx1"/>
                  </a:solidFill>
                  <a:latin typeface="Barlow Light"/>
                  <a:ea typeface="Barlow Light"/>
                  <a:cs typeface="Barlow Light"/>
                  <a:sym typeface="Barlow Light"/>
                </a:rPr>
                <a:t>lanjutan</a:t>
              </a:r>
              <a:r>
                <a:rPr lang="en-ID" sz="1800" b="1" i="0" u="none" strike="noStrike" cap="none" dirty="0">
                  <a:solidFill>
                    <a:schemeClr val="tx1"/>
                  </a:solidFill>
                  <a:latin typeface="Barlow Light"/>
                  <a:ea typeface="Barlow Light"/>
                  <a:cs typeface="Barlow Light"/>
                  <a:sym typeface="Barlow Light"/>
                </a:rPr>
                <a:t> </a:t>
              </a:r>
              <a:r>
                <a:rPr lang="en-ID" sz="1800" b="1" i="0" u="none" strike="noStrike" cap="none" dirty="0" err="1">
                  <a:solidFill>
                    <a:schemeClr val="tx1"/>
                  </a:solidFill>
                  <a:latin typeface="Barlow Light"/>
                  <a:ea typeface="Barlow Light"/>
                  <a:cs typeface="Barlow Light"/>
                  <a:sym typeface="Barlow Light"/>
                </a:rPr>
                <a:t>setelah</a:t>
              </a:r>
              <a:r>
                <a:rPr lang="en-ID" sz="1800" b="1" i="0" u="none" strike="noStrike" cap="none" dirty="0">
                  <a:solidFill>
                    <a:schemeClr val="tx1"/>
                  </a:solidFill>
                  <a:latin typeface="Barlow Light"/>
                  <a:ea typeface="Barlow Light"/>
                  <a:cs typeface="Barlow Light"/>
                  <a:sym typeface="Barlow Light"/>
                </a:rPr>
                <a:t> </a:t>
              </a:r>
              <a:r>
                <a:rPr lang="en-ID" sz="1800" b="1" i="0" u="none" strike="noStrike" cap="none" dirty="0" err="1">
                  <a:solidFill>
                    <a:schemeClr val="tx1"/>
                  </a:solidFill>
                  <a:latin typeface="Barlow Light"/>
                  <a:ea typeface="Barlow Light"/>
                  <a:cs typeface="Barlow Light"/>
                  <a:sym typeface="Barlow Light"/>
                </a:rPr>
                <a:t>sosialisasi</a:t>
              </a:r>
              <a:r>
                <a:rPr lang="en-ID" sz="1800" b="1" i="0" u="none" strike="noStrike" cap="none" dirty="0">
                  <a:solidFill>
                    <a:schemeClr val="tx1"/>
                  </a:solidFill>
                  <a:latin typeface="Barlow Light"/>
                  <a:ea typeface="Barlow Light"/>
                  <a:cs typeface="Barlow Light"/>
                  <a:sym typeface="Barlow Light"/>
                </a:rPr>
                <a:t> primer yang </a:t>
              </a:r>
              <a:r>
                <a:rPr lang="en-ID" sz="1800" b="1" i="0" u="none" strike="noStrike" cap="none" dirty="0" err="1">
                  <a:solidFill>
                    <a:schemeClr val="tx1"/>
                  </a:solidFill>
                  <a:latin typeface="Barlow Light"/>
                  <a:ea typeface="Barlow Light"/>
                  <a:cs typeface="Barlow Light"/>
                  <a:sym typeface="Barlow Light"/>
                </a:rPr>
                <a:t>memperkenalkan</a:t>
              </a:r>
              <a:r>
                <a:rPr lang="en-ID" sz="1800" b="1" i="0" u="none" strike="noStrike" cap="none" dirty="0">
                  <a:solidFill>
                    <a:schemeClr val="tx1"/>
                  </a:solidFill>
                  <a:latin typeface="Barlow Light"/>
                  <a:ea typeface="Barlow Light"/>
                  <a:cs typeface="Barlow Light"/>
                  <a:sym typeface="Barlow Light"/>
                </a:rPr>
                <a:t> </a:t>
              </a:r>
              <a:r>
                <a:rPr lang="en-ID" sz="1800" b="1" i="0" u="none" strike="noStrike" cap="none" dirty="0" err="1">
                  <a:solidFill>
                    <a:schemeClr val="tx1"/>
                  </a:solidFill>
                  <a:latin typeface="Barlow Light"/>
                  <a:ea typeface="Barlow Light"/>
                  <a:cs typeface="Barlow Light"/>
                  <a:sym typeface="Barlow Light"/>
                </a:rPr>
                <a:t>individu</a:t>
              </a:r>
              <a:r>
                <a:rPr lang="en-ID" sz="1800" b="1" i="0" u="none" strike="noStrike" cap="none" dirty="0">
                  <a:solidFill>
                    <a:schemeClr val="tx1"/>
                  </a:solidFill>
                  <a:latin typeface="Barlow Light"/>
                  <a:ea typeface="Barlow Light"/>
                  <a:cs typeface="Barlow Light"/>
                  <a:sym typeface="Barlow Light"/>
                </a:rPr>
                <a:t> </a:t>
              </a:r>
              <a:r>
                <a:rPr lang="en-ID" sz="1800" b="1" i="0" u="none" strike="noStrike" cap="none" dirty="0" err="1">
                  <a:solidFill>
                    <a:schemeClr val="tx1"/>
                  </a:solidFill>
                  <a:latin typeface="Barlow Light"/>
                  <a:ea typeface="Barlow Light"/>
                  <a:cs typeface="Barlow Light"/>
                  <a:sym typeface="Barlow Light"/>
                </a:rPr>
                <a:t>ke</a:t>
              </a:r>
              <a:r>
                <a:rPr lang="en-ID" sz="1800" b="1" i="0" u="none" strike="noStrike" cap="none" dirty="0">
                  <a:solidFill>
                    <a:schemeClr val="tx1"/>
                  </a:solidFill>
                  <a:latin typeface="Barlow Light"/>
                  <a:ea typeface="Barlow Light"/>
                  <a:cs typeface="Barlow Light"/>
                  <a:sym typeface="Barlow Light"/>
                </a:rPr>
                <a:t> </a:t>
              </a:r>
              <a:r>
                <a:rPr lang="en-ID" sz="1800" b="1" i="0" u="none" strike="noStrike" cap="none" dirty="0" err="1">
                  <a:solidFill>
                    <a:schemeClr val="tx1"/>
                  </a:solidFill>
                  <a:latin typeface="Barlow Light"/>
                  <a:ea typeface="Barlow Light"/>
                  <a:cs typeface="Barlow Light"/>
                  <a:sym typeface="Barlow Light"/>
                </a:rPr>
                <a:t>dalam</a:t>
              </a:r>
              <a:r>
                <a:rPr lang="en-ID" sz="1800" b="1" i="0" u="none" strike="noStrike" cap="none" dirty="0">
                  <a:solidFill>
                    <a:schemeClr val="tx1"/>
                  </a:solidFill>
                  <a:latin typeface="Barlow Light"/>
                  <a:ea typeface="Barlow Light"/>
                  <a:cs typeface="Barlow Light"/>
                  <a:sym typeface="Barlow Light"/>
                </a:rPr>
                <a:t> </a:t>
              </a:r>
              <a:r>
                <a:rPr lang="en-ID" sz="1800" b="1" i="0" u="none" strike="noStrike" cap="none" dirty="0" err="1">
                  <a:solidFill>
                    <a:schemeClr val="tx1"/>
                  </a:solidFill>
                  <a:latin typeface="Barlow Light"/>
                  <a:ea typeface="Barlow Light"/>
                  <a:cs typeface="Barlow Light"/>
                  <a:sym typeface="Barlow Light"/>
                </a:rPr>
                <a:t>kelompok</a:t>
              </a:r>
              <a:r>
                <a:rPr lang="en-ID" sz="1800" b="1" i="0" u="none" strike="noStrike" cap="none" dirty="0">
                  <a:solidFill>
                    <a:schemeClr val="tx1"/>
                  </a:solidFill>
                  <a:latin typeface="Barlow Light"/>
                  <a:ea typeface="Barlow Light"/>
                  <a:cs typeface="Barlow Light"/>
                  <a:sym typeface="Barlow Light"/>
                </a:rPr>
                <a:t> </a:t>
              </a:r>
              <a:r>
                <a:rPr lang="en-ID" sz="1800" b="1" i="0" u="none" strike="noStrike" cap="none" dirty="0" err="1">
                  <a:solidFill>
                    <a:schemeClr val="tx1"/>
                  </a:solidFill>
                  <a:latin typeface="Barlow Light"/>
                  <a:ea typeface="Barlow Light"/>
                  <a:cs typeface="Barlow Light"/>
                  <a:sym typeface="Barlow Light"/>
                </a:rPr>
                <a:t>tertentu</a:t>
              </a:r>
              <a:r>
                <a:rPr lang="en-ID" sz="1800" b="1" i="0" u="none" strike="noStrike" cap="none" dirty="0">
                  <a:solidFill>
                    <a:schemeClr val="tx1"/>
                  </a:solidFill>
                  <a:latin typeface="Barlow Light"/>
                  <a:ea typeface="Barlow Light"/>
                  <a:cs typeface="Barlow Light"/>
                  <a:sym typeface="Barlow Light"/>
                </a:rPr>
                <a:t> </a:t>
              </a:r>
              <a:r>
                <a:rPr lang="en-ID" sz="1800" b="1" i="0" u="none" strike="noStrike" cap="none" dirty="0" err="1">
                  <a:solidFill>
                    <a:schemeClr val="tx1"/>
                  </a:solidFill>
                  <a:latin typeface="Barlow Light"/>
                  <a:ea typeface="Barlow Light"/>
                  <a:cs typeface="Barlow Light"/>
                  <a:sym typeface="Barlow Light"/>
                </a:rPr>
                <a:t>dalam</a:t>
              </a:r>
              <a:r>
                <a:rPr lang="en-ID" sz="1800" b="1" i="0" u="none" strike="noStrike" cap="none" dirty="0">
                  <a:solidFill>
                    <a:schemeClr val="tx1"/>
                  </a:solidFill>
                  <a:latin typeface="Barlow Light"/>
                  <a:ea typeface="Barlow Light"/>
                  <a:cs typeface="Barlow Light"/>
                  <a:sym typeface="Barlow Light"/>
                </a:rPr>
                <a:t> </a:t>
              </a:r>
              <a:r>
                <a:rPr lang="en-ID" sz="1800" b="1" i="0" u="none" strike="noStrike" cap="none" dirty="0" err="1">
                  <a:solidFill>
                    <a:schemeClr val="tx1"/>
                  </a:solidFill>
                  <a:latin typeface="Barlow Light"/>
                  <a:ea typeface="Barlow Light"/>
                  <a:cs typeface="Barlow Light"/>
                  <a:sym typeface="Barlow Light"/>
                </a:rPr>
                <a:t>masyarakat</a:t>
              </a:r>
              <a:r>
                <a:rPr lang="en-ID" sz="1800" b="1" i="0" u="none" strike="noStrike" cap="none" dirty="0">
                  <a:solidFill>
                    <a:schemeClr val="tx1"/>
                  </a:solidFill>
                  <a:latin typeface="Barlow Light"/>
                  <a:ea typeface="Barlow Light"/>
                  <a:cs typeface="Barlow Light"/>
                  <a:sym typeface="Barlow Light"/>
                </a:rPr>
                <a:t>. Salah </a:t>
              </a:r>
              <a:r>
                <a:rPr lang="en-ID" sz="1800" b="1" i="0" u="none" strike="noStrike" cap="none" dirty="0" err="1">
                  <a:solidFill>
                    <a:schemeClr val="tx1"/>
                  </a:solidFill>
                  <a:latin typeface="Barlow Light"/>
                  <a:ea typeface="Barlow Light"/>
                  <a:cs typeface="Barlow Light"/>
                  <a:sym typeface="Barlow Light"/>
                </a:rPr>
                <a:t>satu</a:t>
              </a:r>
              <a:r>
                <a:rPr lang="en-ID" sz="1800" b="1" i="0" u="none" strike="noStrike" cap="none" dirty="0">
                  <a:solidFill>
                    <a:schemeClr val="tx1"/>
                  </a:solidFill>
                  <a:latin typeface="Barlow Light"/>
                  <a:ea typeface="Barlow Light"/>
                  <a:cs typeface="Barlow Light"/>
                  <a:sym typeface="Barlow Light"/>
                </a:rPr>
                <a:t> </a:t>
              </a:r>
              <a:r>
                <a:rPr lang="en-ID" sz="1800" b="1" i="0" u="none" strike="noStrike" cap="none" dirty="0" err="1">
                  <a:solidFill>
                    <a:schemeClr val="tx1"/>
                  </a:solidFill>
                  <a:latin typeface="Barlow Light"/>
                  <a:ea typeface="Barlow Light"/>
                  <a:cs typeface="Barlow Light"/>
                  <a:sym typeface="Barlow Light"/>
                </a:rPr>
                <a:t>bentuknya</a:t>
              </a:r>
              <a:r>
                <a:rPr lang="en-ID" sz="1800" b="1" i="0" u="none" strike="noStrike" cap="none" dirty="0">
                  <a:solidFill>
                    <a:schemeClr val="tx1"/>
                  </a:solidFill>
                  <a:latin typeface="Barlow Light"/>
                  <a:ea typeface="Barlow Light"/>
                  <a:cs typeface="Barlow Light"/>
                  <a:sym typeface="Barlow Light"/>
                </a:rPr>
                <a:t> </a:t>
              </a:r>
              <a:r>
                <a:rPr lang="en-ID" sz="1800" b="1" i="0" u="none" strike="noStrike" cap="none" dirty="0" err="1">
                  <a:solidFill>
                    <a:schemeClr val="tx1"/>
                  </a:solidFill>
                  <a:latin typeface="Barlow Light"/>
                  <a:ea typeface="Barlow Light"/>
                  <a:cs typeface="Barlow Light"/>
                  <a:sym typeface="Barlow Light"/>
                </a:rPr>
                <a:t>adalah</a:t>
              </a:r>
              <a:r>
                <a:rPr lang="en-ID" sz="1800" b="1" i="0" u="none" strike="noStrike" cap="none" dirty="0">
                  <a:solidFill>
                    <a:schemeClr val="tx1"/>
                  </a:solidFill>
                  <a:latin typeface="Barlow Light"/>
                  <a:ea typeface="Barlow Light"/>
                  <a:cs typeface="Barlow Light"/>
                  <a:sym typeface="Barlow Light"/>
                </a:rPr>
                <a:t> </a:t>
              </a:r>
              <a:r>
                <a:rPr lang="en-ID" sz="1800" b="1" i="0" u="none" strike="noStrike" cap="none" dirty="0" err="1">
                  <a:solidFill>
                    <a:schemeClr val="tx1"/>
                  </a:solidFill>
                  <a:latin typeface="Barlow Light"/>
                  <a:ea typeface="Barlow Light"/>
                  <a:cs typeface="Barlow Light"/>
                  <a:sym typeface="Barlow Light"/>
                </a:rPr>
                <a:t>resosialisasi</a:t>
              </a:r>
              <a:r>
                <a:rPr lang="en-ID" sz="1800" b="1" i="0" u="none" strike="noStrike" cap="none" dirty="0">
                  <a:solidFill>
                    <a:schemeClr val="tx1"/>
                  </a:solidFill>
                  <a:latin typeface="Barlow Light"/>
                  <a:ea typeface="Barlow Light"/>
                  <a:cs typeface="Barlow Light"/>
                  <a:sym typeface="Barlow Light"/>
                </a:rPr>
                <a:t> dan </a:t>
              </a:r>
              <a:r>
                <a:rPr lang="en-ID" sz="1800" b="1" i="0" u="none" strike="noStrike" cap="none" dirty="0" err="1">
                  <a:solidFill>
                    <a:schemeClr val="tx1"/>
                  </a:solidFill>
                  <a:latin typeface="Barlow Light"/>
                  <a:ea typeface="Barlow Light"/>
                  <a:cs typeface="Barlow Light"/>
                  <a:sym typeface="Barlow Light"/>
                </a:rPr>
                <a:t>desosialisasi</a:t>
              </a:r>
              <a:r>
                <a:rPr lang="en-ID" sz="1800" b="1" i="0" u="none" strike="noStrike" cap="none" dirty="0">
                  <a:solidFill>
                    <a:schemeClr val="tx1"/>
                  </a:solidFill>
                  <a:latin typeface="Barlow Light"/>
                  <a:ea typeface="Barlow Light"/>
                  <a:cs typeface="Barlow Light"/>
                  <a:sym typeface="Barlow Light"/>
                </a:rPr>
                <a:t>. </a:t>
              </a:r>
              <a:r>
                <a:rPr lang="en-ID" sz="1800" b="1" i="0" u="none" strike="noStrike" cap="none" dirty="0" err="1">
                  <a:solidFill>
                    <a:schemeClr val="tx1"/>
                  </a:solidFill>
                  <a:latin typeface="Barlow Light"/>
                  <a:ea typeface="Barlow Light"/>
                  <a:cs typeface="Barlow Light"/>
                  <a:sym typeface="Barlow Light"/>
                </a:rPr>
                <a:t>Dalam</a:t>
              </a:r>
              <a:r>
                <a:rPr lang="en-ID" sz="1800" b="1" i="0" u="none" strike="noStrike" cap="none" dirty="0">
                  <a:solidFill>
                    <a:schemeClr val="tx1"/>
                  </a:solidFill>
                  <a:latin typeface="Barlow Light"/>
                  <a:ea typeface="Barlow Light"/>
                  <a:cs typeface="Barlow Light"/>
                  <a:sym typeface="Barlow Light"/>
                </a:rPr>
                <a:t> proses </a:t>
              </a:r>
              <a:r>
                <a:rPr lang="en-ID" sz="1800" b="1" i="0" u="sng" strike="noStrike" cap="none" dirty="0" err="1">
                  <a:solidFill>
                    <a:schemeClr val="tx1"/>
                  </a:solidFill>
                  <a:latin typeface="Barlow Light"/>
                  <a:ea typeface="Barlow Light"/>
                  <a:cs typeface="Barlow Light"/>
                  <a:sym typeface="Barlow Light"/>
                </a:rPr>
                <a:t>resosialisasi</a:t>
              </a:r>
              <a:r>
                <a:rPr lang="en-ID" sz="1800" b="1" i="0" u="none" strike="noStrike" cap="none" dirty="0">
                  <a:solidFill>
                    <a:schemeClr val="tx1"/>
                  </a:solidFill>
                  <a:latin typeface="Barlow Light"/>
                  <a:ea typeface="Barlow Light"/>
                  <a:cs typeface="Barlow Light"/>
                  <a:sym typeface="Barlow Light"/>
                </a:rPr>
                <a:t>, </a:t>
              </a:r>
              <a:r>
                <a:rPr lang="en-ID" sz="1800" b="1" i="0" u="none" strike="noStrike" cap="none" dirty="0" err="1">
                  <a:solidFill>
                    <a:schemeClr val="tx1"/>
                  </a:solidFill>
                  <a:latin typeface="Barlow Light"/>
                  <a:ea typeface="Barlow Light"/>
                  <a:cs typeface="Barlow Light"/>
                  <a:sym typeface="Barlow Light"/>
                </a:rPr>
                <a:t>seseorang</a:t>
              </a:r>
              <a:r>
                <a:rPr lang="en-ID" sz="1800" b="1" i="0" u="none" strike="noStrike" cap="none" dirty="0">
                  <a:solidFill>
                    <a:schemeClr val="tx1"/>
                  </a:solidFill>
                  <a:latin typeface="Barlow Light"/>
                  <a:ea typeface="Barlow Light"/>
                  <a:cs typeface="Barlow Light"/>
                  <a:sym typeface="Barlow Light"/>
                </a:rPr>
                <a:t> </a:t>
              </a:r>
              <a:r>
                <a:rPr lang="en-ID" sz="1800" b="1" i="0" u="none" strike="noStrike" cap="none" dirty="0" err="1">
                  <a:solidFill>
                    <a:schemeClr val="tx1"/>
                  </a:solidFill>
                  <a:latin typeface="Barlow Light"/>
                  <a:ea typeface="Barlow Light"/>
                  <a:cs typeface="Barlow Light"/>
                  <a:sym typeface="Barlow Light"/>
                </a:rPr>
                <a:t>diberi</a:t>
              </a:r>
              <a:r>
                <a:rPr lang="en-ID" sz="1800" b="1" i="0" u="none" strike="noStrike" cap="none" dirty="0">
                  <a:solidFill>
                    <a:schemeClr val="tx1"/>
                  </a:solidFill>
                  <a:latin typeface="Barlow Light"/>
                  <a:ea typeface="Barlow Light"/>
                  <a:cs typeface="Barlow Light"/>
                  <a:sym typeface="Barlow Light"/>
                </a:rPr>
                <a:t> </a:t>
              </a:r>
              <a:r>
                <a:rPr lang="en-ID" sz="1800" b="1" i="0" u="none" strike="noStrike" cap="none" dirty="0" err="1">
                  <a:solidFill>
                    <a:schemeClr val="tx1"/>
                  </a:solidFill>
                  <a:latin typeface="Barlow Light"/>
                  <a:ea typeface="Barlow Light"/>
                  <a:cs typeface="Barlow Light"/>
                  <a:sym typeface="Barlow Light"/>
                </a:rPr>
                <a:t>suatu</a:t>
              </a:r>
              <a:r>
                <a:rPr lang="en-ID" sz="1800" b="1" i="0" u="none" strike="noStrike" cap="none" dirty="0">
                  <a:solidFill>
                    <a:schemeClr val="tx1"/>
                  </a:solidFill>
                  <a:latin typeface="Barlow Light"/>
                  <a:ea typeface="Barlow Light"/>
                  <a:cs typeface="Barlow Light"/>
                  <a:sym typeface="Barlow Light"/>
                </a:rPr>
                <a:t> </a:t>
              </a:r>
              <a:r>
                <a:rPr lang="en-ID" sz="1800" b="1" i="0" u="none" strike="noStrike" cap="none" dirty="0" err="1">
                  <a:solidFill>
                    <a:schemeClr val="tx1"/>
                  </a:solidFill>
                  <a:latin typeface="Barlow Light"/>
                  <a:ea typeface="Barlow Light"/>
                  <a:cs typeface="Barlow Light"/>
                  <a:sym typeface="Barlow Light"/>
                </a:rPr>
                <a:t>identitas</a:t>
              </a:r>
              <a:r>
                <a:rPr lang="en-ID" sz="1800" b="1" i="0" u="none" strike="noStrike" cap="none" dirty="0">
                  <a:solidFill>
                    <a:schemeClr val="tx1"/>
                  </a:solidFill>
                  <a:latin typeface="Barlow Light"/>
                  <a:ea typeface="Barlow Light"/>
                  <a:cs typeface="Barlow Light"/>
                  <a:sym typeface="Barlow Light"/>
                </a:rPr>
                <a:t> </a:t>
              </a:r>
              <a:r>
                <a:rPr lang="en-ID" sz="1800" b="1" i="0" u="none" strike="noStrike" cap="none" dirty="0" err="1">
                  <a:solidFill>
                    <a:schemeClr val="tx1"/>
                  </a:solidFill>
                  <a:latin typeface="Barlow Light"/>
                  <a:ea typeface="Barlow Light"/>
                  <a:cs typeface="Barlow Light"/>
                  <a:sym typeface="Barlow Light"/>
                </a:rPr>
                <a:t>diri</a:t>
              </a:r>
              <a:r>
                <a:rPr lang="en-ID" sz="1800" b="1" i="0" u="none" strike="noStrike" cap="none" dirty="0">
                  <a:solidFill>
                    <a:schemeClr val="tx1"/>
                  </a:solidFill>
                  <a:latin typeface="Barlow Light"/>
                  <a:ea typeface="Barlow Light"/>
                  <a:cs typeface="Barlow Light"/>
                  <a:sym typeface="Barlow Light"/>
                </a:rPr>
                <a:t> yang </a:t>
              </a:r>
              <a:r>
                <a:rPr lang="en-ID" sz="1800" b="1" i="0" u="none" strike="noStrike" cap="none" dirty="0" err="1">
                  <a:solidFill>
                    <a:schemeClr val="tx1"/>
                  </a:solidFill>
                  <a:latin typeface="Barlow Light"/>
                  <a:ea typeface="Barlow Light"/>
                  <a:cs typeface="Barlow Light"/>
                  <a:sym typeface="Barlow Light"/>
                </a:rPr>
                <a:t>baru</a:t>
              </a:r>
              <a:r>
                <a:rPr lang="en-ID" sz="1800" b="1" dirty="0">
                  <a:solidFill>
                    <a:schemeClr val="tx1"/>
                  </a:solidFill>
                  <a:latin typeface="Barlow Light"/>
                  <a:ea typeface="Barlow Light"/>
                  <a:cs typeface="Barlow Light"/>
                  <a:sym typeface="Barlow Light"/>
                </a:rPr>
                <a:t>, </a:t>
              </a:r>
              <a:r>
                <a:rPr lang="en-ID" sz="1800" b="1" dirty="0" err="1">
                  <a:solidFill>
                    <a:schemeClr val="tx1"/>
                  </a:solidFill>
                  <a:latin typeface="Barlow Light"/>
                  <a:ea typeface="Barlow Light"/>
                  <a:cs typeface="Barlow Light"/>
                  <a:sym typeface="Barlow Light"/>
                </a:rPr>
                <a:t>sedangkan</a:t>
              </a:r>
              <a:r>
                <a:rPr lang="en-ID" sz="1800" b="1" dirty="0">
                  <a:solidFill>
                    <a:schemeClr val="tx1"/>
                  </a:solidFill>
                  <a:latin typeface="Barlow Light"/>
                  <a:ea typeface="Barlow Light"/>
                  <a:cs typeface="Barlow Light"/>
                  <a:sym typeface="Barlow Light"/>
                </a:rPr>
                <a:t> p</a:t>
              </a:r>
              <a:r>
                <a:rPr lang="en-ID" sz="1800" b="1" i="0" u="none" strike="noStrike" cap="none" dirty="0">
                  <a:solidFill>
                    <a:schemeClr val="tx1"/>
                  </a:solidFill>
                  <a:latin typeface="Barlow Light"/>
                  <a:ea typeface="Barlow Light"/>
                  <a:cs typeface="Barlow Light"/>
                  <a:sym typeface="Barlow Light"/>
                </a:rPr>
                <a:t>roses </a:t>
              </a:r>
              <a:r>
                <a:rPr lang="en-ID" sz="1800" b="1" i="0" u="sng" strike="noStrike" cap="none" dirty="0" err="1">
                  <a:solidFill>
                    <a:schemeClr val="tx1"/>
                  </a:solidFill>
                  <a:latin typeface="Barlow Light"/>
                  <a:ea typeface="Barlow Light"/>
                  <a:cs typeface="Barlow Light"/>
                  <a:sym typeface="Barlow Light"/>
                </a:rPr>
                <a:t>desosialisasi</a:t>
              </a:r>
              <a:r>
                <a:rPr lang="en-ID" sz="1800" b="1" i="0" u="none" strike="noStrike" cap="none" dirty="0">
                  <a:solidFill>
                    <a:schemeClr val="tx1"/>
                  </a:solidFill>
                  <a:latin typeface="Barlow Light"/>
                  <a:ea typeface="Barlow Light"/>
                  <a:cs typeface="Barlow Light"/>
                  <a:sym typeface="Barlow Light"/>
                </a:rPr>
                <a:t>, </a:t>
              </a:r>
              <a:r>
                <a:rPr lang="en-ID" sz="1800" b="1" i="0" u="none" strike="noStrike" cap="none" dirty="0" err="1">
                  <a:solidFill>
                    <a:schemeClr val="tx1"/>
                  </a:solidFill>
                  <a:latin typeface="Barlow Light"/>
                  <a:ea typeface="Barlow Light"/>
                  <a:cs typeface="Barlow Light"/>
                  <a:sym typeface="Barlow Light"/>
                </a:rPr>
                <a:t>seseorang</a:t>
              </a:r>
              <a:r>
                <a:rPr lang="en-ID" sz="1800" b="1" i="0" u="none" strike="noStrike" cap="none" dirty="0">
                  <a:solidFill>
                    <a:schemeClr val="tx1"/>
                  </a:solidFill>
                  <a:latin typeface="Barlow Light"/>
                  <a:ea typeface="Barlow Light"/>
                  <a:cs typeface="Barlow Light"/>
                  <a:sym typeface="Barlow Light"/>
                </a:rPr>
                <a:t> </a:t>
              </a:r>
              <a:r>
                <a:rPr lang="en-ID" sz="1800" b="1" i="0" u="none" strike="noStrike" cap="none" dirty="0" err="1">
                  <a:solidFill>
                    <a:schemeClr val="tx1"/>
                  </a:solidFill>
                  <a:latin typeface="Barlow Light"/>
                  <a:ea typeface="Barlow Light"/>
                  <a:cs typeface="Barlow Light"/>
                  <a:sym typeface="Barlow Light"/>
                </a:rPr>
                <a:t>mengalami</a:t>
              </a:r>
              <a:r>
                <a:rPr lang="en-ID" sz="1800" b="1" i="0" u="none" strike="noStrike" cap="none" dirty="0">
                  <a:solidFill>
                    <a:schemeClr val="tx1"/>
                  </a:solidFill>
                  <a:latin typeface="Barlow Light"/>
                  <a:ea typeface="Barlow Light"/>
                  <a:cs typeface="Barlow Light"/>
                  <a:sym typeface="Barlow Light"/>
                </a:rPr>
                <a:t> '</a:t>
              </a:r>
              <a:r>
                <a:rPr lang="en-ID" sz="1800" b="1" i="0" u="none" strike="noStrike" cap="none" dirty="0" err="1">
                  <a:solidFill>
                    <a:schemeClr val="tx1"/>
                  </a:solidFill>
                  <a:latin typeface="Barlow Light"/>
                  <a:ea typeface="Barlow Light"/>
                  <a:cs typeface="Barlow Light"/>
                  <a:sym typeface="Barlow Light"/>
                </a:rPr>
                <a:t>pencabutan</a:t>
              </a:r>
              <a:r>
                <a:rPr lang="en-ID" sz="1800" b="1" i="0" u="none" strike="noStrike" cap="none" dirty="0">
                  <a:solidFill>
                    <a:schemeClr val="tx1"/>
                  </a:solidFill>
                  <a:latin typeface="Barlow Light"/>
                  <a:ea typeface="Barlow Light"/>
                  <a:cs typeface="Barlow Light"/>
                  <a:sym typeface="Barlow Light"/>
                </a:rPr>
                <a:t>' </a:t>
              </a:r>
              <a:r>
                <a:rPr lang="en-ID" sz="1800" b="1" i="0" u="none" strike="noStrike" cap="none" dirty="0" err="1">
                  <a:solidFill>
                    <a:schemeClr val="tx1"/>
                  </a:solidFill>
                  <a:latin typeface="Barlow Light"/>
                  <a:ea typeface="Barlow Light"/>
                  <a:cs typeface="Barlow Light"/>
                  <a:sym typeface="Barlow Light"/>
                </a:rPr>
                <a:t>identitas</a:t>
              </a:r>
              <a:r>
                <a:rPr lang="en-ID" sz="1800" b="1" i="0" u="none" strike="noStrike" cap="none" dirty="0">
                  <a:solidFill>
                    <a:schemeClr val="tx1"/>
                  </a:solidFill>
                  <a:latin typeface="Barlow Light"/>
                  <a:ea typeface="Barlow Light"/>
                  <a:cs typeface="Barlow Light"/>
                  <a:sym typeface="Barlow Light"/>
                </a:rPr>
                <a:t> </a:t>
              </a:r>
              <a:r>
                <a:rPr lang="en-ID" sz="1800" b="1" i="0" u="none" strike="noStrike" cap="none" dirty="0" err="1">
                  <a:solidFill>
                    <a:schemeClr val="tx1"/>
                  </a:solidFill>
                  <a:latin typeface="Barlow Light"/>
                  <a:ea typeface="Barlow Light"/>
                  <a:cs typeface="Barlow Light"/>
                  <a:sym typeface="Barlow Light"/>
                </a:rPr>
                <a:t>diri</a:t>
              </a:r>
              <a:r>
                <a:rPr lang="en-ID" sz="1800" b="1" i="0" u="none" strike="noStrike" cap="none" dirty="0">
                  <a:solidFill>
                    <a:schemeClr val="tx1"/>
                  </a:solidFill>
                  <a:latin typeface="Barlow Light"/>
                  <a:ea typeface="Barlow Light"/>
                  <a:cs typeface="Barlow Light"/>
                  <a:sym typeface="Barlow Light"/>
                </a:rPr>
                <a:t> yang lama</a:t>
              </a:r>
              <a:endParaRPr sz="1800" b="1" dirty="0">
                <a:solidFill>
                  <a:schemeClr val="tx1"/>
                </a:solidFill>
              </a:endParaRPr>
            </a:p>
          </p:txBody>
        </p:sp>
        <p:sp>
          <p:nvSpPr>
            <p:cNvPr id="82" name="Google Shape;82;p12"/>
            <p:cNvSpPr txBox="1"/>
            <p:nvPr/>
          </p:nvSpPr>
          <p:spPr>
            <a:xfrm>
              <a:off x="-1549088" y="-698668"/>
              <a:ext cx="7192214" cy="996932"/>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 sz="1800" b="1" dirty="0">
                  <a:solidFill>
                    <a:schemeClr val="tx1"/>
                  </a:solidFill>
                  <a:latin typeface="Barlow Medium"/>
                  <a:sym typeface="Barlow Medium"/>
                </a:rPr>
                <a:t>Sosialisasi Sekunder </a:t>
              </a:r>
              <a:endParaRPr sz="700" b="1" dirty="0">
                <a:solidFill>
                  <a:schemeClr val="tx1"/>
                </a:solidFill>
              </a:endParaRPr>
            </a:p>
          </p:txBody>
        </p:sp>
      </p:grpSp>
      <p:sp>
        <p:nvSpPr>
          <p:cNvPr id="86" name="Google Shape;86;p12"/>
          <p:cNvSpPr/>
          <p:nvPr/>
        </p:nvSpPr>
        <p:spPr>
          <a:xfrm>
            <a:off x="884420" y="3541031"/>
            <a:ext cx="1043075" cy="1047750"/>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lt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7" name="Google Shape;87;p12"/>
          <p:cNvSpPr/>
          <p:nvPr/>
        </p:nvSpPr>
        <p:spPr>
          <a:xfrm>
            <a:off x="137588" y="4064906"/>
            <a:ext cx="1054456" cy="913257"/>
          </a:xfrm>
          <a:custGeom>
            <a:avLst/>
            <a:gdLst/>
            <a:ahLst/>
            <a:cxnLst/>
            <a:rect l="l" t="t" r="r" b="b"/>
            <a:pathLst>
              <a:path w="6202680" h="5372100" extrusionOk="0">
                <a:moveTo>
                  <a:pt x="4652010" y="0"/>
                </a:moveTo>
                <a:lnTo>
                  <a:pt x="1550670" y="0"/>
                </a:lnTo>
                <a:lnTo>
                  <a:pt x="0" y="2686050"/>
                </a:lnTo>
                <a:lnTo>
                  <a:pt x="1550670" y="5372100"/>
                </a:lnTo>
                <a:lnTo>
                  <a:pt x="4652010" y="5372100"/>
                </a:lnTo>
                <a:lnTo>
                  <a:pt x="6202680" y="2686050"/>
                </a:lnTo>
                <a:lnTo>
                  <a:pt x="4652010" y="0"/>
                </a:lnTo>
                <a:close/>
              </a:path>
            </a:pathLst>
          </a:custGeom>
          <a:solidFill>
            <a:schemeClr val="accent3"/>
          </a:solidFill>
          <a:ln>
            <a:noFill/>
          </a:ln>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75"/>
        <p:cNvGrpSpPr/>
        <p:nvPr/>
      </p:nvGrpSpPr>
      <p:grpSpPr>
        <a:xfrm>
          <a:off x="0" y="0"/>
          <a:ext cx="0" cy="0"/>
          <a:chOff x="0" y="0"/>
          <a:chExt cx="0" cy="0"/>
        </a:xfrm>
      </p:grpSpPr>
      <p:sp>
        <p:nvSpPr>
          <p:cNvPr id="76" name="Google Shape;76;p12"/>
          <p:cNvSpPr txBox="1"/>
          <p:nvPr/>
        </p:nvSpPr>
        <p:spPr>
          <a:xfrm>
            <a:off x="1103466" y="299830"/>
            <a:ext cx="6277500" cy="517065"/>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20002"/>
              </a:lnSpc>
              <a:spcBef>
                <a:spcPts val="0"/>
              </a:spcBef>
              <a:spcAft>
                <a:spcPts val="0"/>
              </a:spcAft>
              <a:buClr>
                <a:srgbClr val="000000"/>
              </a:buClr>
              <a:buSzTx/>
              <a:buFont typeface="Arial"/>
              <a:buNone/>
              <a:tabLst/>
              <a:defRPr/>
            </a:pPr>
            <a:r>
              <a:rPr kumimoji="0" lang="en" sz="2800" b="1" i="0" u="none" strike="noStrike" kern="0" cap="none" spc="0" normalizeH="0" baseline="0" noProof="0" dirty="0">
                <a:ln>
                  <a:noFill/>
                </a:ln>
                <a:solidFill>
                  <a:srgbClr val="FFFFFF"/>
                </a:solidFill>
                <a:effectLst/>
                <a:uLnTx/>
                <a:uFillTx/>
                <a:latin typeface="Barlow"/>
                <a:cs typeface="Arial"/>
                <a:sym typeface="Barlow"/>
              </a:rPr>
              <a:t>Tipe Sosialisasi</a:t>
            </a:r>
            <a:endParaRPr kumimoji="0" sz="2800" b="0" i="0" u="none" strike="noStrike" kern="0" cap="none" spc="0" normalizeH="0" baseline="0" noProof="0" dirty="0">
              <a:ln>
                <a:noFill/>
              </a:ln>
              <a:solidFill>
                <a:srgbClr val="FFFFFF"/>
              </a:solidFill>
              <a:effectLst/>
              <a:uLnTx/>
              <a:uFillTx/>
              <a:latin typeface="Arial"/>
              <a:cs typeface="Arial"/>
              <a:sym typeface="Arial"/>
            </a:endParaRPr>
          </a:p>
        </p:txBody>
      </p:sp>
      <p:grpSp>
        <p:nvGrpSpPr>
          <p:cNvPr id="77" name="Google Shape;77;p12"/>
          <p:cNvGrpSpPr/>
          <p:nvPr/>
        </p:nvGrpSpPr>
        <p:grpSpPr>
          <a:xfrm>
            <a:off x="523708" y="1099080"/>
            <a:ext cx="3041054" cy="2719233"/>
            <a:chOff x="-6" y="-2313071"/>
            <a:chExt cx="6855000" cy="7752830"/>
          </a:xfrm>
          <a:solidFill>
            <a:schemeClr val="tx2">
              <a:lumMod val="40000"/>
              <a:lumOff val="60000"/>
            </a:schemeClr>
          </a:solidFill>
        </p:grpSpPr>
        <p:sp>
          <p:nvSpPr>
            <p:cNvPr id="78" name="Google Shape;78;p12"/>
            <p:cNvSpPr txBox="1"/>
            <p:nvPr/>
          </p:nvSpPr>
          <p:spPr>
            <a:xfrm>
              <a:off x="-6" y="-878273"/>
              <a:ext cx="6855000" cy="6318032"/>
            </a:xfrm>
            <a:prstGeom prst="rect">
              <a:avLst/>
            </a:prstGeom>
            <a:grpFill/>
            <a:ln/>
          </p:spPr>
          <p:style>
            <a:lnRef idx="3">
              <a:schemeClr val="lt1"/>
            </a:lnRef>
            <a:fillRef idx="1">
              <a:schemeClr val="accent1"/>
            </a:fillRef>
            <a:effectRef idx="1">
              <a:schemeClr val="accent1"/>
            </a:effectRef>
            <a:fontRef idx="minor">
              <a:schemeClr val="lt1"/>
            </a:fontRef>
          </p:style>
          <p:txBody>
            <a:bodyPr spcFirstLastPara="1" wrap="square" lIns="0" tIns="0" rIns="0" bIns="0" anchor="t" anchorCtr="0">
              <a:spAutoFit/>
            </a:bodyPr>
            <a:lstStyle/>
            <a:p>
              <a:pPr marL="139700" marR="0" lvl="1" indent="0" algn="l" defTabSz="914400" rtl="0" eaLnBrk="1" fontAlgn="auto" latinLnBrk="0" hangingPunct="1">
                <a:lnSpc>
                  <a:spcPct val="100000"/>
                </a:lnSpc>
                <a:spcBef>
                  <a:spcPts val="0"/>
                </a:spcBef>
                <a:spcAft>
                  <a:spcPts val="0"/>
                </a:spcAft>
                <a:buClr>
                  <a:srgbClr val="FFFFFF"/>
                </a:buClr>
                <a:buSzPts val="1200"/>
                <a:buFont typeface="Arial"/>
                <a:buNone/>
                <a:tabLst/>
                <a:defRPr/>
              </a:pPr>
              <a:r>
                <a:rPr kumimoji="0" lang="en-ID" sz="1800" b="1" i="0" u="none" strike="noStrike" kern="0" cap="none" spc="0" normalizeH="0" baseline="0" noProof="0" dirty="0" err="1">
                  <a:ln>
                    <a:noFill/>
                  </a:ln>
                  <a:solidFill>
                    <a:schemeClr val="tx1"/>
                  </a:solidFill>
                  <a:effectLst/>
                  <a:uLnTx/>
                  <a:uFillTx/>
                  <a:latin typeface="Barlow Light"/>
                  <a:ea typeface="Barlow Light"/>
                  <a:cs typeface="Barlow Light"/>
                  <a:sym typeface="Barlow Light"/>
                </a:rPr>
                <a:t>Sosialisasi</a:t>
              </a:r>
              <a:r>
                <a:rPr kumimoji="0" lang="en-ID" sz="1800" b="1" i="0" u="none" strike="noStrike" kern="0" cap="none" spc="0" normalizeH="0" baseline="0" noProof="0" dirty="0">
                  <a:ln>
                    <a:noFill/>
                  </a:ln>
                  <a:solidFill>
                    <a:schemeClr val="tx1"/>
                  </a:solidFill>
                  <a:effectLst/>
                  <a:uLnTx/>
                  <a:uFillTx/>
                  <a:latin typeface="Barlow Light"/>
                  <a:ea typeface="Barlow Light"/>
                  <a:cs typeface="Barlow Light"/>
                  <a:sym typeface="Barlow Light"/>
                </a:rPr>
                <a:t> </a:t>
              </a:r>
              <a:r>
                <a:rPr kumimoji="0" lang="en-ID" sz="1800" b="1" i="0" u="none" strike="noStrike" kern="0" cap="none" spc="0" normalizeH="0" baseline="0" noProof="0" dirty="0" err="1">
                  <a:ln>
                    <a:noFill/>
                  </a:ln>
                  <a:solidFill>
                    <a:schemeClr val="tx1"/>
                  </a:solidFill>
                  <a:effectLst/>
                  <a:uLnTx/>
                  <a:uFillTx/>
                  <a:latin typeface="Barlow Light"/>
                  <a:ea typeface="Barlow Light"/>
                  <a:cs typeface="Barlow Light"/>
                  <a:sym typeface="Barlow Light"/>
                </a:rPr>
                <a:t>tipe</a:t>
              </a:r>
              <a:r>
                <a:rPr kumimoji="0" lang="en-ID" sz="1800" b="1" i="0" u="none" strike="noStrike" kern="0" cap="none" spc="0" normalizeH="0" baseline="0" noProof="0" dirty="0">
                  <a:ln>
                    <a:noFill/>
                  </a:ln>
                  <a:solidFill>
                    <a:schemeClr val="tx1"/>
                  </a:solidFill>
                  <a:effectLst/>
                  <a:uLnTx/>
                  <a:uFillTx/>
                  <a:latin typeface="Barlow Light"/>
                  <a:ea typeface="Barlow Light"/>
                  <a:cs typeface="Barlow Light"/>
                  <a:sym typeface="Barlow Light"/>
                </a:rPr>
                <a:t> </a:t>
              </a:r>
              <a:r>
                <a:rPr kumimoji="0" lang="en-ID" sz="1800" b="1" i="0" u="none" strike="noStrike" kern="0" cap="none" spc="0" normalizeH="0" baseline="0" noProof="0" dirty="0" err="1">
                  <a:ln>
                    <a:noFill/>
                  </a:ln>
                  <a:solidFill>
                    <a:schemeClr val="tx1"/>
                  </a:solidFill>
                  <a:effectLst/>
                  <a:uLnTx/>
                  <a:uFillTx/>
                  <a:latin typeface="Barlow Light"/>
                  <a:ea typeface="Barlow Light"/>
                  <a:cs typeface="Barlow Light"/>
                  <a:sym typeface="Barlow Light"/>
                </a:rPr>
                <a:t>ini</a:t>
              </a:r>
              <a:r>
                <a:rPr kumimoji="0" lang="en-ID" sz="1800" b="1" i="0" u="none" strike="noStrike" kern="0" cap="none" spc="0" normalizeH="0" baseline="0" noProof="0" dirty="0">
                  <a:ln>
                    <a:noFill/>
                  </a:ln>
                  <a:solidFill>
                    <a:schemeClr val="tx1"/>
                  </a:solidFill>
                  <a:effectLst/>
                  <a:uLnTx/>
                  <a:uFillTx/>
                  <a:latin typeface="Barlow Light"/>
                  <a:ea typeface="Barlow Light"/>
                  <a:cs typeface="Barlow Light"/>
                  <a:sym typeface="Barlow Light"/>
                </a:rPr>
                <a:t> </a:t>
              </a:r>
              <a:r>
                <a:rPr kumimoji="0" lang="en-ID" sz="1800" b="1" i="0" u="none" strike="noStrike" kern="0" cap="none" spc="0" normalizeH="0" baseline="0" noProof="0" dirty="0" err="1">
                  <a:ln>
                    <a:noFill/>
                  </a:ln>
                  <a:solidFill>
                    <a:schemeClr val="tx1"/>
                  </a:solidFill>
                  <a:effectLst/>
                  <a:uLnTx/>
                  <a:uFillTx/>
                  <a:latin typeface="Barlow Light"/>
                  <a:ea typeface="Barlow Light"/>
                  <a:cs typeface="Barlow Light"/>
                  <a:sym typeface="Barlow Light"/>
                </a:rPr>
                <a:t>terjadi</a:t>
              </a:r>
              <a:r>
                <a:rPr kumimoji="0" lang="en-ID" sz="1800" b="1" i="0" u="none" strike="noStrike" kern="0" cap="none" spc="0" normalizeH="0" baseline="0" noProof="0" dirty="0">
                  <a:ln>
                    <a:noFill/>
                  </a:ln>
                  <a:solidFill>
                    <a:schemeClr val="tx1"/>
                  </a:solidFill>
                  <a:effectLst/>
                  <a:uLnTx/>
                  <a:uFillTx/>
                  <a:latin typeface="Barlow Light"/>
                  <a:ea typeface="Barlow Light"/>
                  <a:cs typeface="Barlow Light"/>
                  <a:sym typeface="Barlow Light"/>
                </a:rPr>
                <a:t> </a:t>
              </a:r>
              <a:r>
                <a:rPr kumimoji="0" lang="en-ID" sz="1800" b="1" i="0" u="none" strike="noStrike" kern="0" cap="none" spc="0" normalizeH="0" baseline="0" noProof="0" dirty="0" err="1">
                  <a:ln>
                    <a:noFill/>
                  </a:ln>
                  <a:solidFill>
                    <a:schemeClr val="tx1"/>
                  </a:solidFill>
                  <a:effectLst/>
                  <a:uLnTx/>
                  <a:uFillTx/>
                  <a:latin typeface="Barlow Light"/>
                  <a:ea typeface="Barlow Light"/>
                  <a:cs typeface="Barlow Light"/>
                  <a:sym typeface="Barlow Light"/>
                </a:rPr>
                <a:t>melalui</a:t>
              </a:r>
              <a:r>
                <a:rPr kumimoji="0" lang="en-ID" sz="1800" b="1" i="0" u="none" strike="noStrike" kern="0" cap="none" spc="0" normalizeH="0" baseline="0" noProof="0" dirty="0">
                  <a:ln>
                    <a:noFill/>
                  </a:ln>
                  <a:solidFill>
                    <a:schemeClr val="tx1"/>
                  </a:solidFill>
                  <a:effectLst/>
                  <a:uLnTx/>
                  <a:uFillTx/>
                  <a:latin typeface="Barlow Light"/>
                  <a:ea typeface="Barlow Light"/>
                  <a:cs typeface="Barlow Light"/>
                  <a:sym typeface="Barlow Light"/>
                </a:rPr>
                <a:t> </a:t>
              </a:r>
              <a:r>
                <a:rPr kumimoji="0" lang="en-ID" sz="1800" b="1" i="0" u="none" strike="noStrike" kern="0" cap="none" spc="0" normalizeH="0" baseline="0" noProof="0" dirty="0" err="1">
                  <a:ln>
                    <a:noFill/>
                  </a:ln>
                  <a:solidFill>
                    <a:schemeClr val="tx1"/>
                  </a:solidFill>
                  <a:effectLst/>
                  <a:uLnTx/>
                  <a:uFillTx/>
                  <a:latin typeface="Barlow Light"/>
                  <a:ea typeface="Barlow Light"/>
                  <a:cs typeface="Barlow Light"/>
                  <a:sym typeface="Barlow Light"/>
                </a:rPr>
                <a:t>lembaga-lembaga</a:t>
              </a:r>
              <a:r>
                <a:rPr kumimoji="0" lang="en-ID" sz="1800" b="1" i="0" u="none" strike="noStrike" kern="0" cap="none" spc="0" normalizeH="0" baseline="0" noProof="0" dirty="0">
                  <a:ln>
                    <a:noFill/>
                  </a:ln>
                  <a:solidFill>
                    <a:schemeClr val="tx1"/>
                  </a:solidFill>
                  <a:effectLst/>
                  <a:uLnTx/>
                  <a:uFillTx/>
                  <a:latin typeface="Barlow Light"/>
                  <a:ea typeface="Barlow Light"/>
                  <a:cs typeface="Barlow Light"/>
                  <a:sym typeface="Barlow Light"/>
                </a:rPr>
                <a:t> yang </a:t>
              </a:r>
              <a:r>
                <a:rPr kumimoji="0" lang="en-ID" sz="1800" b="1" i="0" u="none" strike="noStrike" kern="0" cap="none" spc="0" normalizeH="0" baseline="0" noProof="0" dirty="0" err="1">
                  <a:ln>
                    <a:noFill/>
                  </a:ln>
                  <a:solidFill>
                    <a:schemeClr val="tx1"/>
                  </a:solidFill>
                  <a:effectLst/>
                  <a:uLnTx/>
                  <a:uFillTx/>
                  <a:latin typeface="Barlow Light"/>
                  <a:ea typeface="Barlow Light"/>
                  <a:cs typeface="Barlow Light"/>
                  <a:sym typeface="Barlow Light"/>
                </a:rPr>
                <a:t>berwenang</a:t>
              </a:r>
              <a:r>
                <a:rPr kumimoji="0" lang="en-ID" sz="1800" b="1" i="0" u="none" strike="noStrike" kern="0" cap="none" spc="0" normalizeH="0" baseline="0" noProof="0" dirty="0">
                  <a:ln>
                    <a:noFill/>
                  </a:ln>
                  <a:solidFill>
                    <a:schemeClr val="tx1"/>
                  </a:solidFill>
                  <a:effectLst/>
                  <a:uLnTx/>
                  <a:uFillTx/>
                  <a:latin typeface="Barlow Light"/>
                  <a:ea typeface="Barlow Light"/>
                  <a:cs typeface="Barlow Light"/>
                  <a:sym typeface="Barlow Light"/>
                </a:rPr>
                <a:t> </a:t>
              </a:r>
              <a:r>
                <a:rPr kumimoji="0" lang="en-ID" sz="1800" b="1" i="0" u="none" strike="noStrike" kern="0" cap="none" spc="0" normalizeH="0" baseline="0" noProof="0" dirty="0" err="1">
                  <a:ln>
                    <a:noFill/>
                  </a:ln>
                  <a:solidFill>
                    <a:schemeClr val="tx1"/>
                  </a:solidFill>
                  <a:effectLst/>
                  <a:uLnTx/>
                  <a:uFillTx/>
                  <a:latin typeface="Barlow Light"/>
                  <a:ea typeface="Barlow Light"/>
                  <a:cs typeface="Barlow Light"/>
                  <a:sym typeface="Barlow Light"/>
                </a:rPr>
                <a:t>menurut</a:t>
              </a:r>
              <a:r>
                <a:rPr kumimoji="0" lang="en-ID" sz="1800" b="1" i="0" u="none" strike="noStrike" kern="0" cap="none" spc="0" normalizeH="0" baseline="0" noProof="0" dirty="0">
                  <a:ln>
                    <a:noFill/>
                  </a:ln>
                  <a:solidFill>
                    <a:schemeClr val="tx1"/>
                  </a:solidFill>
                  <a:effectLst/>
                  <a:uLnTx/>
                  <a:uFillTx/>
                  <a:latin typeface="Barlow Light"/>
                  <a:ea typeface="Barlow Light"/>
                  <a:cs typeface="Barlow Light"/>
                  <a:sym typeface="Barlow Light"/>
                </a:rPr>
                <a:t> </a:t>
              </a:r>
              <a:r>
                <a:rPr kumimoji="0" lang="en-ID" sz="1800" b="1" i="0" u="none" strike="noStrike" kern="0" cap="none" spc="0" normalizeH="0" baseline="0" noProof="0" dirty="0" err="1">
                  <a:ln>
                    <a:noFill/>
                  </a:ln>
                  <a:solidFill>
                    <a:schemeClr val="tx1"/>
                  </a:solidFill>
                  <a:effectLst/>
                  <a:uLnTx/>
                  <a:uFillTx/>
                  <a:latin typeface="Barlow Light"/>
                  <a:ea typeface="Barlow Light"/>
                  <a:cs typeface="Barlow Light"/>
                  <a:sym typeface="Barlow Light"/>
                </a:rPr>
                <a:t>ketentuan</a:t>
              </a:r>
              <a:r>
                <a:rPr kumimoji="0" lang="en-ID" sz="1800" b="1" i="0" u="none" strike="noStrike" kern="0" cap="none" spc="0" normalizeH="0" baseline="0" noProof="0" dirty="0">
                  <a:ln>
                    <a:noFill/>
                  </a:ln>
                  <a:solidFill>
                    <a:schemeClr val="tx1"/>
                  </a:solidFill>
                  <a:effectLst/>
                  <a:uLnTx/>
                  <a:uFillTx/>
                  <a:latin typeface="Barlow Light"/>
                  <a:ea typeface="Barlow Light"/>
                  <a:cs typeface="Barlow Light"/>
                  <a:sym typeface="Barlow Light"/>
                </a:rPr>
                <a:t> yang </a:t>
              </a:r>
              <a:r>
                <a:rPr kumimoji="0" lang="en-ID" sz="1800" b="1" i="0" u="none" strike="noStrike" kern="0" cap="none" spc="0" normalizeH="0" baseline="0" noProof="0" dirty="0" err="1">
                  <a:ln>
                    <a:noFill/>
                  </a:ln>
                  <a:solidFill>
                    <a:schemeClr val="tx1"/>
                  </a:solidFill>
                  <a:effectLst/>
                  <a:uLnTx/>
                  <a:uFillTx/>
                  <a:latin typeface="Barlow Light"/>
                  <a:ea typeface="Barlow Light"/>
                  <a:cs typeface="Barlow Light"/>
                  <a:sym typeface="Barlow Light"/>
                </a:rPr>
                <a:t>berlaku</a:t>
              </a:r>
              <a:r>
                <a:rPr kumimoji="0" lang="en-ID" sz="1800" b="1" i="0" u="none" strike="noStrike" kern="0" cap="none" spc="0" normalizeH="0" baseline="0" noProof="0" dirty="0">
                  <a:ln>
                    <a:noFill/>
                  </a:ln>
                  <a:solidFill>
                    <a:schemeClr val="tx1"/>
                  </a:solidFill>
                  <a:effectLst/>
                  <a:uLnTx/>
                  <a:uFillTx/>
                  <a:latin typeface="Barlow Light"/>
                  <a:ea typeface="Barlow Light"/>
                  <a:cs typeface="Barlow Light"/>
                  <a:sym typeface="Barlow Light"/>
                </a:rPr>
                <a:t> </a:t>
              </a:r>
              <a:r>
                <a:rPr kumimoji="0" lang="en-ID" sz="1800" b="1" i="0" u="none" strike="noStrike" kern="0" cap="none" spc="0" normalizeH="0" baseline="0" noProof="0" dirty="0" err="1">
                  <a:ln>
                    <a:noFill/>
                  </a:ln>
                  <a:solidFill>
                    <a:schemeClr val="tx1"/>
                  </a:solidFill>
                  <a:effectLst/>
                  <a:uLnTx/>
                  <a:uFillTx/>
                  <a:latin typeface="Barlow Light"/>
                  <a:ea typeface="Barlow Light"/>
                  <a:cs typeface="Barlow Light"/>
                  <a:sym typeface="Barlow Light"/>
                </a:rPr>
                <a:t>dalam</a:t>
              </a:r>
              <a:r>
                <a:rPr kumimoji="0" lang="en-ID" sz="1800" b="1" i="0" u="none" strike="noStrike" kern="0" cap="none" spc="0" normalizeH="0" baseline="0" noProof="0" dirty="0">
                  <a:ln>
                    <a:noFill/>
                  </a:ln>
                  <a:solidFill>
                    <a:schemeClr val="tx1"/>
                  </a:solidFill>
                  <a:effectLst/>
                  <a:uLnTx/>
                  <a:uFillTx/>
                  <a:latin typeface="Barlow Light"/>
                  <a:ea typeface="Barlow Light"/>
                  <a:cs typeface="Barlow Light"/>
                  <a:sym typeface="Barlow Light"/>
                </a:rPr>
                <a:t> negara, </a:t>
              </a:r>
              <a:r>
                <a:rPr kumimoji="0" lang="en-ID" sz="1800" b="1" i="0" u="none" strike="noStrike" kern="0" cap="none" spc="0" normalizeH="0" baseline="0" noProof="0" dirty="0" err="1">
                  <a:ln>
                    <a:noFill/>
                  </a:ln>
                  <a:solidFill>
                    <a:schemeClr val="tx1"/>
                  </a:solidFill>
                  <a:effectLst/>
                  <a:uLnTx/>
                  <a:uFillTx/>
                  <a:latin typeface="Barlow Light"/>
                  <a:ea typeface="Barlow Light"/>
                  <a:cs typeface="Barlow Light"/>
                  <a:sym typeface="Barlow Light"/>
                </a:rPr>
                <a:t>seperti</a:t>
              </a:r>
              <a:r>
                <a:rPr kumimoji="0" lang="en-ID" sz="1800" b="1" i="0" u="none" strike="noStrike" kern="0" cap="none" spc="0" normalizeH="0" baseline="0" noProof="0" dirty="0">
                  <a:ln>
                    <a:noFill/>
                  </a:ln>
                  <a:solidFill>
                    <a:schemeClr val="tx1"/>
                  </a:solidFill>
                  <a:effectLst/>
                  <a:uLnTx/>
                  <a:uFillTx/>
                  <a:latin typeface="Barlow Light"/>
                  <a:ea typeface="Barlow Light"/>
                  <a:cs typeface="Barlow Light"/>
                  <a:sym typeface="Barlow Light"/>
                </a:rPr>
                <a:t> </a:t>
              </a:r>
              <a:r>
                <a:rPr kumimoji="0" lang="en-ID" sz="1800" b="1" i="0" u="none" strike="noStrike" kern="0" cap="none" spc="0" normalizeH="0" baseline="0" noProof="0" dirty="0" err="1">
                  <a:ln>
                    <a:noFill/>
                  </a:ln>
                  <a:solidFill>
                    <a:schemeClr val="tx1"/>
                  </a:solidFill>
                  <a:effectLst/>
                  <a:uLnTx/>
                  <a:uFillTx/>
                  <a:latin typeface="Barlow Light"/>
                  <a:ea typeface="Barlow Light"/>
                  <a:cs typeface="Barlow Light"/>
                  <a:sym typeface="Barlow Light"/>
                </a:rPr>
                <a:t>pendidikan</a:t>
              </a:r>
              <a:r>
                <a:rPr kumimoji="0" lang="en-ID" sz="1800" b="1" i="0" u="none" strike="noStrike" kern="0" cap="none" spc="0" normalizeH="0" baseline="0" noProof="0" dirty="0">
                  <a:ln>
                    <a:noFill/>
                  </a:ln>
                  <a:solidFill>
                    <a:schemeClr val="tx1"/>
                  </a:solidFill>
                  <a:effectLst/>
                  <a:uLnTx/>
                  <a:uFillTx/>
                  <a:latin typeface="Barlow Light"/>
                  <a:ea typeface="Barlow Light"/>
                  <a:cs typeface="Barlow Light"/>
                  <a:sym typeface="Barlow Light"/>
                </a:rPr>
                <a:t> di </a:t>
              </a:r>
              <a:r>
                <a:rPr kumimoji="0" lang="en-ID" sz="1800" b="1" i="0" u="none" strike="noStrike" kern="0" cap="none" spc="0" normalizeH="0" baseline="0" noProof="0" dirty="0" err="1">
                  <a:ln>
                    <a:noFill/>
                  </a:ln>
                  <a:solidFill>
                    <a:schemeClr val="tx1"/>
                  </a:solidFill>
                  <a:effectLst/>
                  <a:uLnTx/>
                  <a:uFillTx/>
                  <a:latin typeface="Barlow Light"/>
                  <a:ea typeface="Barlow Light"/>
                  <a:cs typeface="Barlow Light"/>
                  <a:sym typeface="Barlow Light"/>
                </a:rPr>
                <a:t>sekolah</a:t>
              </a:r>
              <a:r>
                <a:rPr kumimoji="0" lang="en-ID" sz="1800" b="1" i="0" u="none" strike="noStrike" kern="0" cap="none" spc="0" normalizeH="0" baseline="0" noProof="0" dirty="0">
                  <a:ln>
                    <a:noFill/>
                  </a:ln>
                  <a:solidFill>
                    <a:schemeClr val="tx1"/>
                  </a:solidFill>
                  <a:effectLst/>
                  <a:uLnTx/>
                  <a:uFillTx/>
                  <a:latin typeface="Barlow Light"/>
                  <a:ea typeface="Barlow Light"/>
                  <a:cs typeface="Barlow Light"/>
                  <a:sym typeface="Barlow Light"/>
                </a:rPr>
                <a:t> dan </a:t>
              </a:r>
              <a:r>
                <a:rPr kumimoji="0" lang="en-ID" sz="1800" b="1" i="0" u="none" strike="noStrike" kern="0" cap="none" spc="0" normalizeH="0" baseline="0" noProof="0" dirty="0" err="1">
                  <a:ln>
                    <a:noFill/>
                  </a:ln>
                  <a:solidFill>
                    <a:schemeClr val="tx1"/>
                  </a:solidFill>
                  <a:effectLst/>
                  <a:uLnTx/>
                  <a:uFillTx/>
                  <a:latin typeface="Barlow Light"/>
                  <a:ea typeface="Barlow Light"/>
                  <a:cs typeface="Barlow Light"/>
                  <a:sym typeface="Barlow Light"/>
                </a:rPr>
                <a:t>pendidikan</a:t>
              </a:r>
              <a:r>
                <a:rPr kumimoji="0" lang="en-ID" sz="1800" b="1" i="0" u="none" strike="noStrike" kern="0" cap="none" spc="0" normalizeH="0" baseline="0" noProof="0" dirty="0">
                  <a:ln>
                    <a:noFill/>
                  </a:ln>
                  <a:solidFill>
                    <a:schemeClr val="tx1"/>
                  </a:solidFill>
                  <a:effectLst/>
                  <a:uLnTx/>
                  <a:uFillTx/>
                  <a:latin typeface="Barlow Light"/>
                  <a:ea typeface="Barlow Light"/>
                  <a:cs typeface="Barlow Light"/>
                  <a:sym typeface="Barlow Light"/>
                </a:rPr>
                <a:t> </a:t>
              </a:r>
              <a:r>
                <a:rPr kumimoji="0" lang="en-ID" sz="1800" b="1" i="0" u="none" strike="noStrike" kern="0" cap="none" spc="0" normalizeH="0" baseline="0" noProof="0" dirty="0" err="1">
                  <a:ln>
                    <a:noFill/>
                  </a:ln>
                  <a:solidFill>
                    <a:schemeClr val="tx1"/>
                  </a:solidFill>
                  <a:effectLst/>
                  <a:uLnTx/>
                  <a:uFillTx/>
                  <a:latin typeface="Barlow Light"/>
                  <a:ea typeface="Barlow Light"/>
                  <a:cs typeface="Barlow Light"/>
                  <a:sym typeface="Barlow Light"/>
                </a:rPr>
                <a:t>militer</a:t>
              </a:r>
              <a:endParaRPr kumimoji="0" lang="en-ID" sz="1800" b="1" i="0" u="none" strike="noStrike" kern="0" cap="none" spc="0" normalizeH="0" baseline="0" noProof="0" dirty="0">
                <a:ln>
                  <a:noFill/>
                </a:ln>
                <a:solidFill>
                  <a:schemeClr val="tx1"/>
                </a:solidFill>
                <a:effectLst/>
                <a:uLnTx/>
                <a:uFillTx/>
                <a:latin typeface="Barlow Light"/>
                <a:ea typeface="Barlow Light"/>
                <a:cs typeface="Barlow Light"/>
                <a:sym typeface="Barlow Light"/>
              </a:endParaRPr>
            </a:p>
            <a:p>
              <a:pPr marL="139700" marR="0" lvl="1" indent="0" algn="l" defTabSz="914400" rtl="0" eaLnBrk="1" fontAlgn="auto" latinLnBrk="0" hangingPunct="1">
                <a:lnSpc>
                  <a:spcPct val="100000"/>
                </a:lnSpc>
                <a:spcBef>
                  <a:spcPts val="0"/>
                </a:spcBef>
                <a:spcAft>
                  <a:spcPts val="0"/>
                </a:spcAft>
                <a:buClr>
                  <a:srgbClr val="FFFFFF"/>
                </a:buClr>
                <a:buSzPts val="1200"/>
                <a:buFont typeface="Arial"/>
                <a:buNone/>
                <a:tabLst/>
                <a:defRPr/>
              </a:pPr>
              <a:endParaRPr kumimoji="0" lang="en-US" sz="1800" b="0" i="0" u="none" strike="noStrike" kern="0" cap="none" spc="0" normalizeH="0" baseline="0" noProof="0" dirty="0">
                <a:ln>
                  <a:noFill/>
                </a:ln>
                <a:solidFill>
                  <a:schemeClr val="tx1"/>
                </a:solidFill>
                <a:effectLst/>
                <a:uLnTx/>
                <a:uFillTx/>
                <a:latin typeface="Arial"/>
                <a:ea typeface="+mn-ea"/>
                <a:cs typeface="+mn-cs"/>
                <a:sym typeface="Arial"/>
              </a:endParaRPr>
            </a:p>
          </p:txBody>
        </p:sp>
        <p:sp>
          <p:nvSpPr>
            <p:cNvPr id="79" name="Google Shape;79;p12"/>
            <p:cNvSpPr txBox="1"/>
            <p:nvPr/>
          </p:nvSpPr>
          <p:spPr>
            <a:xfrm>
              <a:off x="-6" y="-2313071"/>
              <a:ext cx="6855000" cy="1026682"/>
            </a:xfrm>
            <a:prstGeom prst="rect">
              <a:avLst/>
            </a:prstGeom>
            <a:grpFill/>
            <a:ln/>
          </p:spPr>
          <p:style>
            <a:lnRef idx="3">
              <a:schemeClr val="lt1"/>
            </a:lnRef>
            <a:fillRef idx="1">
              <a:schemeClr val="accent1"/>
            </a:fillRef>
            <a:effectRef idx="1">
              <a:schemeClr val="accent1"/>
            </a:effectRef>
            <a:fontRef idx="minor">
              <a:schemeClr val="lt1"/>
            </a:fontRef>
          </p:style>
          <p:txBody>
            <a:bodyPr spcFirstLastPara="1" wrap="square" lIns="0" tIns="0" rIns="0" bIns="0" anchor="t" anchorCtr="0">
              <a:spAutoFit/>
            </a:bodyPr>
            <a:lstStyle/>
            <a:p>
              <a:pPr marL="0" marR="0" lvl="0" indent="0" algn="ctr" defTabSz="914400" rtl="0" eaLnBrk="1" fontAlgn="auto" latinLnBrk="0" hangingPunct="1">
                <a:lnSpc>
                  <a:spcPct val="130000"/>
                </a:lnSpc>
                <a:spcBef>
                  <a:spcPts val="0"/>
                </a:spcBef>
                <a:spcAft>
                  <a:spcPts val="0"/>
                </a:spcAft>
                <a:buClr>
                  <a:srgbClr val="000000"/>
                </a:buClr>
                <a:buSzTx/>
                <a:buFont typeface="Arial"/>
                <a:buNone/>
                <a:tabLst/>
                <a:defRPr/>
              </a:pPr>
              <a:r>
                <a:rPr kumimoji="0" lang="en" sz="1800" b="0" i="0" u="none" strike="noStrike" kern="0" cap="none" spc="0" normalizeH="0" baseline="0" noProof="0" dirty="0">
                  <a:ln>
                    <a:noFill/>
                  </a:ln>
                  <a:solidFill>
                    <a:schemeClr val="tx1"/>
                  </a:solidFill>
                  <a:effectLst/>
                  <a:uLnTx/>
                  <a:uFillTx/>
                  <a:latin typeface="Barlow Medium"/>
                  <a:ea typeface="+mn-ea"/>
                  <a:cs typeface="+mn-cs"/>
                  <a:sym typeface="Barlow Medium"/>
                </a:rPr>
                <a:t>   </a:t>
              </a:r>
              <a:r>
                <a:rPr kumimoji="0" lang="en" sz="1800" b="1" i="0" u="none" strike="noStrike" kern="0" cap="none" spc="0" normalizeH="0" baseline="0" noProof="0" dirty="0">
                  <a:ln>
                    <a:noFill/>
                  </a:ln>
                  <a:solidFill>
                    <a:schemeClr val="tx1"/>
                  </a:solidFill>
                  <a:effectLst/>
                  <a:uLnTx/>
                  <a:uFillTx/>
                  <a:latin typeface="Barlow Medium"/>
                  <a:ea typeface="+mn-ea"/>
                  <a:cs typeface="+mn-cs"/>
                  <a:sym typeface="Barlow Medium"/>
                </a:rPr>
                <a:t>Sosialisasi Formal </a:t>
              </a:r>
              <a:endParaRPr kumimoji="0" sz="700" b="1" i="0" u="none" strike="noStrike" kern="0" cap="none" spc="0" normalizeH="0" baseline="0" noProof="0" dirty="0">
                <a:ln>
                  <a:noFill/>
                </a:ln>
                <a:solidFill>
                  <a:schemeClr val="tx1"/>
                </a:solidFill>
                <a:effectLst/>
                <a:uLnTx/>
                <a:uFillTx/>
                <a:latin typeface="Arial"/>
                <a:ea typeface="+mn-ea"/>
                <a:cs typeface="+mn-cs"/>
                <a:sym typeface="Arial"/>
              </a:endParaRPr>
            </a:p>
          </p:txBody>
        </p:sp>
      </p:grpSp>
      <p:grpSp>
        <p:nvGrpSpPr>
          <p:cNvPr id="80" name="Google Shape;80;p12"/>
          <p:cNvGrpSpPr/>
          <p:nvPr/>
        </p:nvGrpSpPr>
        <p:grpSpPr>
          <a:xfrm>
            <a:off x="4044270" y="1913846"/>
            <a:ext cx="3785018" cy="2634482"/>
            <a:chOff x="-168192" y="-360164"/>
            <a:chExt cx="5811314" cy="7293543"/>
          </a:xfrm>
        </p:grpSpPr>
        <p:sp>
          <p:nvSpPr>
            <p:cNvPr id="81" name="Google Shape;81;p12"/>
            <p:cNvSpPr txBox="1"/>
            <p:nvPr/>
          </p:nvSpPr>
          <p:spPr>
            <a:xfrm>
              <a:off x="-168192" y="798425"/>
              <a:ext cx="5811312" cy="6134954"/>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0" tIns="0" rIns="0" bIns="0" anchor="t" anchorCtr="0">
              <a:spAutoFit/>
            </a:bodyPr>
            <a:lstStyle/>
            <a:p>
              <a:pPr marL="139700" marR="0" lvl="1" indent="0" algn="l" defTabSz="914400" rtl="0" eaLnBrk="1" fontAlgn="auto" latinLnBrk="0" hangingPunct="1">
                <a:lnSpc>
                  <a:spcPct val="100000"/>
                </a:lnSpc>
                <a:spcBef>
                  <a:spcPts val="0"/>
                </a:spcBef>
                <a:spcAft>
                  <a:spcPts val="0"/>
                </a:spcAft>
                <a:buClr>
                  <a:srgbClr val="FFFFFF"/>
                </a:buClr>
                <a:buSzPts val="1200"/>
                <a:buFont typeface="Arial"/>
                <a:buNone/>
                <a:tabLst/>
                <a:defRPr/>
              </a:pPr>
              <a:r>
                <a:rPr kumimoji="0" lang="en-ID" sz="1800" b="0" i="0" u="none" strike="noStrike" kern="0" cap="none" spc="0" normalizeH="0" baseline="0" noProof="0" dirty="0" err="1">
                  <a:ln>
                    <a:noFill/>
                  </a:ln>
                  <a:solidFill>
                    <a:srgbClr val="000000"/>
                  </a:solidFill>
                  <a:effectLst/>
                  <a:uLnTx/>
                  <a:uFillTx/>
                  <a:latin typeface="Arial"/>
                  <a:ea typeface="+mn-ea"/>
                  <a:cs typeface="+mn-cs"/>
                  <a:sym typeface="Arial"/>
                </a:rPr>
                <a:t>Sosialisasi</a:t>
              </a:r>
              <a:r>
                <a:rPr kumimoji="0" lang="en-ID" sz="18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ID" sz="1800" b="0" i="0" u="none" strike="noStrike" kern="0" cap="none" spc="0" normalizeH="0" baseline="0" noProof="0" dirty="0" err="1">
                  <a:ln>
                    <a:noFill/>
                  </a:ln>
                  <a:solidFill>
                    <a:srgbClr val="000000"/>
                  </a:solidFill>
                  <a:effectLst/>
                  <a:uLnTx/>
                  <a:uFillTx/>
                  <a:latin typeface="Arial"/>
                  <a:ea typeface="+mn-ea"/>
                  <a:cs typeface="+mn-cs"/>
                  <a:sym typeface="Arial"/>
                </a:rPr>
                <a:t>tipe</a:t>
              </a:r>
              <a:r>
                <a:rPr kumimoji="0" lang="en-ID" sz="18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ID" sz="1800" b="0" i="0" u="none" strike="noStrike" kern="0" cap="none" spc="0" normalizeH="0" baseline="0" noProof="0" dirty="0" err="1">
                  <a:ln>
                    <a:noFill/>
                  </a:ln>
                  <a:solidFill>
                    <a:srgbClr val="000000"/>
                  </a:solidFill>
                  <a:effectLst/>
                  <a:uLnTx/>
                  <a:uFillTx/>
                  <a:latin typeface="Arial"/>
                  <a:ea typeface="+mn-ea"/>
                  <a:cs typeface="+mn-cs"/>
                  <a:sym typeface="Arial"/>
                </a:rPr>
                <a:t>ini</a:t>
              </a:r>
              <a:r>
                <a:rPr kumimoji="0" lang="en-ID" sz="18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ID" sz="1800" b="0" i="0" u="none" strike="noStrike" kern="0" cap="none" spc="0" normalizeH="0" baseline="0" noProof="0" dirty="0" err="1">
                  <a:ln>
                    <a:noFill/>
                  </a:ln>
                  <a:solidFill>
                    <a:srgbClr val="000000"/>
                  </a:solidFill>
                  <a:effectLst/>
                  <a:uLnTx/>
                  <a:uFillTx/>
                  <a:latin typeface="Arial"/>
                  <a:ea typeface="+mn-ea"/>
                  <a:cs typeface="+mn-cs"/>
                  <a:sym typeface="Arial"/>
                </a:rPr>
                <a:t>terdapat</a:t>
              </a:r>
              <a:r>
                <a:rPr kumimoji="0" lang="en-ID" sz="1800" b="0" i="0" u="none" strike="noStrike" kern="0" cap="none" spc="0" normalizeH="0" baseline="0" noProof="0" dirty="0">
                  <a:ln>
                    <a:noFill/>
                  </a:ln>
                  <a:solidFill>
                    <a:srgbClr val="000000"/>
                  </a:solidFill>
                  <a:effectLst/>
                  <a:uLnTx/>
                  <a:uFillTx/>
                  <a:latin typeface="Arial"/>
                  <a:ea typeface="+mn-ea"/>
                  <a:cs typeface="+mn-cs"/>
                  <a:sym typeface="Arial"/>
                </a:rPr>
                <a:t> di </a:t>
              </a:r>
              <a:r>
                <a:rPr kumimoji="0" lang="en-ID" sz="1800" b="0" i="0" u="none" strike="noStrike" kern="0" cap="none" spc="0" normalizeH="0" baseline="0" noProof="0" dirty="0" err="1">
                  <a:ln>
                    <a:noFill/>
                  </a:ln>
                  <a:solidFill>
                    <a:srgbClr val="000000"/>
                  </a:solidFill>
                  <a:effectLst/>
                  <a:uLnTx/>
                  <a:uFillTx/>
                  <a:latin typeface="Arial"/>
                  <a:ea typeface="+mn-ea"/>
                  <a:cs typeface="+mn-cs"/>
                  <a:sym typeface="Arial"/>
                </a:rPr>
                <a:t>masyarakat</a:t>
              </a:r>
              <a:r>
                <a:rPr kumimoji="0" lang="en-ID" sz="18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ID" sz="1800" b="0" i="0" u="none" strike="noStrike" kern="0" cap="none" spc="0" normalizeH="0" baseline="0" noProof="0" dirty="0" err="1">
                  <a:ln>
                    <a:noFill/>
                  </a:ln>
                  <a:solidFill>
                    <a:srgbClr val="000000"/>
                  </a:solidFill>
                  <a:effectLst/>
                  <a:uLnTx/>
                  <a:uFillTx/>
                  <a:latin typeface="Arial"/>
                  <a:ea typeface="+mn-ea"/>
                  <a:cs typeface="+mn-cs"/>
                  <a:sym typeface="Arial"/>
                </a:rPr>
                <a:t>atau</a:t>
              </a:r>
              <a:r>
                <a:rPr kumimoji="0" lang="en-ID" sz="18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ID" sz="1800" b="0" i="0" u="none" strike="noStrike" kern="0" cap="none" spc="0" normalizeH="0" baseline="0" noProof="0" dirty="0" err="1">
                  <a:ln>
                    <a:noFill/>
                  </a:ln>
                  <a:solidFill>
                    <a:srgbClr val="000000"/>
                  </a:solidFill>
                  <a:effectLst/>
                  <a:uLnTx/>
                  <a:uFillTx/>
                  <a:latin typeface="Arial"/>
                  <a:ea typeface="+mn-ea"/>
                  <a:cs typeface="+mn-cs"/>
                  <a:sym typeface="Arial"/>
                </a:rPr>
                <a:t>dalam</a:t>
              </a:r>
              <a:r>
                <a:rPr kumimoji="0" lang="en-ID" sz="18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ID" sz="1800" b="0" i="0" u="none" strike="noStrike" kern="0" cap="none" spc="0" normalizeH="0" baseline="0" noProof="0" dirty="0" err="1">
                  <a:ln>
                    <a:noFill/>
                  </a:ln>
                  <a:solidFill>
                    <a:srgbClr val="000000"/>
                  </a:solidFill>
                  <a:effectLst/>
                  <a:uLnTx/>
                  <a:uFillTx/>
                  <a:latin typeface="Arial"/>
                  <a:ea typeface="+mn-ea"/>
                  <a:cs typeface="+mn-cs"/>
                  <a:sym typeface="Arial"/>
                </a:rPr>
                <a:t>pergaulan</a:t>
              </a:r>
              <a:r>
                <a:rPr kumimoji="0" lang="en-ID" sz="1800" b="0" i="0" u="none" strike="noStrike" kern="0" cap="none" spc="0" normalizeH="0" baseline="0" noProof="0" dirty="0">
                  <a:ln>
                    <a:noFill/>
                  </a:ln>
                  <a:solidFill>
                    <a:srgbClr val="000000"/>
                  </a:solidFill>
                  <a:effectLst/>
                  <a:uLnTx/>
                  <a:uFillTx/>
                  <a:latin typeface="Arial"/>
                  <a:ea typeface="+mn-ea"/>
                  <a:cs typeface="+mn-cs"/>
                  <a:sym typeface="Arial"/>
                </a:rPr>
                <a:t> yang </a:t>
              </a:r>
              <a:r>
                <a:rPr kumimoji="0" lang="en-ID" sz="1800" b="0" i="0" u="none" strike="noStrike" kern="0" cap="none" spc="0" normalizeH="0" baseline="0" noProof="0" dirty="0" err="1">
                  <a:ln>
                    <a:noFill/>
                  </a:ln>
                  <a:solidFill>
                    <a:srgbClr val="000000"/>
                  </a:solidFill>
                  <a:effectLst/>
                  <a:uLnTx/>
                  <a:uFillTx/>
                  <a:latin typeface="Arial"/>
                  <a:ea typeface="+mn-ea"/>
                  <a:cs typeface="+mn-cs"/>
                  <a:sym typeface="Arial"/>
                </a:rPr>
                <a:t>bersifat</a:t>
              </a:r>
              <a:r>
                <a:rPr kumimoji="0" lang="en-ID" sz="18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ID" sz="1800" b="0" i="0" u="none" strike="noStrike" kern="0" cap="none" spc="0" normalizeH="0" baseline="0" noProof="0" dirty="0" err="1">
                  <a:ln>
                    <a:noFill/>
                  </a:ln>
                  <a:solidFill>
                    <a:srgbClr val="000000"/>
                  </a:solidFill>
                  <a:effectLst/>
                  <a:uLnTx/>
                  <a:uFillTx/>
                  <a:latin typeface="Arial"/>
                  <a:ea typeface="+mn-ea"/>
                  <a:cs typeface="+mn-cs"/>
                  <a:sym typeface="Arial"/>
                </a:rPr>
                <a:t>kekeluargaan</a:t>
              </a:r>
              <a:r>
                <a:rPr kumimoji="0" lang="en-ID" sz="18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ID" sz="1800" b="0" i="0" u="none" strike="noStrike" kern="0" cap="none" spc="0" normalizeH="0" baseline="0" noProof="0" dirty="0" err="1">
                  <a:ln>
                    <a:noFill/>
                  </a:ln>
                  <a:solidFill>
                    <a:srgbClr val="000000"/>
                  </a:solidFill>
                  <a:effectLst/>
                  <a:uLnTx/>
                  <a:uFillTx/>
                  <a:latin typeface="Arial"/>
                  <a:ea typeface="+mn-ea"/>
                  <a:cs typeface="+mn-cs"/>
                  <a:sym typeface="Arial"/>
                </a:rPr>
                <a:t>seperti</a:t>
              </a:r>
              <a:r>
                <a:rPr kumimoji="0" lang="en-ID" sz="18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ID" sz="1800" b="0" i="0" u="none" strike="noStrike" kern="0" cap="none" spc="0" normalizeH="0" baseline="0" noProof="0" dirty="0" err="1">
                  <a:ln>
                    <a:noFill/>
                  </a:ln>
                  <a:solidFill>
                    <a:srgbClr val="000000"/>
                  </a:solidFill>
                  <a:effectLst/>
                  <a:uLnTx/>
                  <a:uFillTx/>
                  <a:latin typeface="Arial"/>
                  <a:ea typeface="+mn-ea"/>
                  <a:cs typeface="+mn-cs"/>
                  <a:sym typeface="Arial"/>
                </a:rPr>
                <a:t>antara</a:t>
              </a:r>
              <a:r>
                <a:rPr kumimoji="0" lang="en-ID" sz="18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ID" sz="1800" b="0" i="0" u="none" strike="noStrike" kern="0" cap="none" spc="0" normalizeH="0" baseline="0" noProof="0" dirty="0" err="1">
                  <a:ln>
                    <a:noFill/>
                  </a:ln>
                  <a:solidFill>
                    <a:srgbClr val="000000"/>
                  </a:solidFill>
                  <a:effectLst/>
                  <a:uLnTx/>
                  <a:uFillTx/>
                  <a:latin typeface="Arial"/>
                  <a:ea typeface="+mn-ea"/>
                  <a:cs typeface="+mn-cs"/>
                  <a:sym typeface="Arial"/>
                </a:rPr>
                <a:t>teman</a:t>
              </a:r>
              <a:r>
                <a:rPr kumimoji="0" lang="en-ID" sz="18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ID" sz="1800" b="0" i="0" u="none" strike="noStrike" kern="0" cap="none" spc="0" normalizeH="0" baseline="0" noProof="0" dirty="0" err="1">
                  <a:ln>
                    <a:noFill/>
                  </a:ln>
                  <a:solidFill>
                    <a:srgbClr val="000000"/>
                  </a:solidFill>
                  <a:effectLst/>
                  <a:uLnTx/>
                  <a:uFillTx/>
                  <a:latin typeface="Arial"/>
                  <a:ea typeface="+mn-ea"/>
                  <a:cs typeface="+mn-cs"/>
                  <a:sym typeface="Arial"/>
                </a:rPr>
                <a:t>sahabat</a:t>
              </a:r>
              <a:r>
                <a:rPr kumimoji="0" lang="en-ID" sz="18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ID" sz="1800" b="0" i="0" u="none" strike="noStrike" kern="0" cap="none" spc="0" normalizeH="0" baseline="0" noProof="0" dirty="0" err="1">
                  <a:ln>
                    <a:noFill/>
                  </a:ln>
                  <a:solidFill>
                    <a:srgbClr val="000000"/>
                  </a:solidFill>
                  <a:effectLst/>
                  <a:uLnTx/>
                  <a:uFillTx/>
                  <a:latin typeface="Arial"/>
                  <a:ea typeface="+mn-ea"/>
                  <a:cs typeface="+mn-cs"/>
                  <a:sym typeface="Arial"/>
                </a:rPr>
                <a:t>sesama</a:t>
              </a:r>
              <a:r>
                <a:rPr kumimoji="0" lang="en-ID" sz="18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ID" sz="1800" b="0" i="0" u="none" strike="noStrike" kern="0" cap="none" spc="0" normalizeH="0" baseline="0" noProof="0" dirty="0" err="1">
                  <a:ln>
                    <a:noFill/>
                  </a:ln>
                  <a:solidFill>
                    <a:srgbClr val="000000"/>
                  </a:solidFill>
                  <a:effectLst/>
                  <a:uLnTx/>
                  <a:uFillTx/>
                  <a:latin typeface="Arial"/>
                  <a:ea typeface="+mn-ea"/>
                  <a:cs typeface="+mn-cs"/>
                  <a:sym typeface="Arial"/>
                </a:rPr>
                <a:t>anggota</a:t>
              </a:r>
              <a:r>
                <a:rPr kumimoji="0" lang="en-ID" sz="18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ID" sz="1800" b="0" i="0" u="none" strike="noStrike" kern="0" cap="none" spc="0" normalizeH="0" baseline="0" noProof="0" dirty="0" err="1">
                  <a:ln>
                    <a:noFill/>
                  </a:ln>
                  <a:solidFill>
                    <a:srgbClr val="000000"/>
                  </a:solidFill>
                  <a:effectLst/>
                  <a:uLnTx/>
                  <a:uFillTx/>
                  <a:latin typeface="Arial"/>
                  <a:ea typeface="+mn-ea"/>
                  <a:cs typeface="+mn-cs"/>
                  <a:sym typeface="Arial"/>
                </a:rPr>
                <a:t>klub</a:t>
              </a:r>
              <a:r>
                <a:rPr kumimoji="0" lang="en-ID" sz="1800" b="0" i="0" u="none" strike="noStrike" kern="0" cap="none" spc="0" normalizeH="0" baseline="0" noProof="0" dirty="0">
                  <a:ln>
                    <a:noFill/>
                  </a:ln>
                  <a:solidFill>
                    <a:srgbClr val="000000"/>
                  </a:solidFill>
                  <a:effectLst/>
                  <a:uLnTx/>
                  <a:uFillTx/>
                  <a:latin typeface="Arial"/>
                  <a:ea typeface="+mn-ea"/>
                  <a:cs typeface="+mn-cs"/>
                  <a:sym typeface="Arial"/>
                </a:rPr>
                <a:t>, dan </a:t>
              </a:r>
              <a:r>
                <a:rPr kumimoji="0" lang="en-ID" sz="1800" b="0" i="0" u="none" strike="noStrike" kern="0" cap="none" spc="0" normalizeH="0" baseline="0" noProof="0" dirty="0" err="1">
                  <a:ln>
                    <a:noFill/>
                  </a:ln>
                  <a:solidFill>
                    <a:srgbClr val="000000"/>
                  </a:solidFill>
                  <a:effectLst/>
                  <a:uLnTx/>
                  <a:uFillTx/>
                  <a:latin typeface="Arial"/>
                  <a:ea typeface="+mn-ea"/>
                  <a:cs typeface="+mn-cs"/>
                  <a:sym typeface="Arial"/>
                </a:rPr>
                <a:t>kelompok-kelompok</a:t>
              </a:r>
              <a:r>
                <a:rPr kumimoji="0" lang="en-ID" sz="18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ID" sz="1800" b="0" i="0" u="none" strike="noStrike" kern="0" cap="none" spc="0" normalizeH="0" baseline="0" noProof="0" dirty="0" err="1">
                  <a:ln>
                    <a:noFill/>
                  </a:ln>
                  <a:solidFill>
                    <a:srgbClr val="000000"/>
                  </a:solidFill>
                  <a:effectLst/>
                  <a:uLnTx/>
                  <a:uFillTx/>
                  <a:latin typeface="Arial"/>
                  <a:ea typeface="+mn-ea"/>
                  <a:cs typeface="+mn-cs"/>
                  <a:sym typeface="Arial"/>
                </a:rPr>
                <a:t>sosial</a:t>
              </a:r>
              <a:r>
                <a:rPr kumimoji="0" lang="en-ID" sz="1800" b="0" i="0" u="none" strike="noStrike" kern="0" cap="none" spc="0" normalizeH="0" baseline="0" noProof="0" dirty="0">
                  <a:ln>
                    <a:noFill/>
                  </a:ln>
                  <a:solidFill>
                    <a:srgbClr val="000000"/>
                  </a:solidFill>
                  <a:effectLst/>
                  <a:uLnTx/>
                  <a:uFillTx/>
                  <a:latin typeface="Arial"/>
                  <a:ea typeface="+mn-ea"/>
                  <a:cs typeface="+mn-cs"/>
                  <a:sym typeface="Arial"/>
                </a:rPr>
                <a:t> yang </a:t>
              </a:r>
              <a:r>
                <a:rPr kumimoji="0" lang="en-ID" sz="1800" b="0" i="0" u="none" strike="noStrike" kern="0" cap="none" spc="0" normalizeH="0" baseline="0" noProof="0" dirty="0" err="1">
                  <a:ln>
                    <a:noFill/>
                  </a:ln>
                  <a:solidFill>
                    <a:srgbClr val="000000"/>
                  </a:solidFill>
                  <a:effectLst/>
                  <a:uLnTx/>
                  <a:uFillTx/>
                  <a:latin typeface="Arial"/>
                  <a:ea typeface="+mn-ea"/>
                  <a:cs typeface="+mn-cs"/>
                  <a:sym typeface="Arial"/>
                </a:rPr>
                <a:t>ada</a:t>
              </a:r>
              <a:r>
                <a:rPr kumimoji="0" lang="en-ID" sz="1800" b="0" i="0" u="none" strike="noStrike" kern="0" cap="none" spc="0" normalizeH="0" baseline="0" noProof="0" dirty="0">
                  <a:ln>
                    <a:noFill/>
                  </a:ln>
                  <a:solidFill>
                    <a:srgbClr val="000000"/>
                  </a:solidFill>
                  <a:effectLst/>
                  <a:uLnTx/>
                  <a:uFillTx/>
                  <a:latin typeface="Arial"/>
                  <a:ea typeface="+mn-ea"/>
                  <a:cs typeface="+mn-cs"/>
                  <a:sym typeface="Arial"/>
                </a:rPr>
                <a:t> di </a:t>
              </a:r>
              <a:r>
                <a:rPr kumimoji="0" lang="en-ID" sz="1800" b="0" i="0" u="none" strike="noStrike" kern="0" cap="none" spc="0" normalizeH="0" baseline="0" noProof="0" dirty="0" err="1">
                  <a:ln>
                    <a:noFill/>
                  </a:ln>
                  <a:solidFill>
                    <a:srgbClr val="000000"/>
                  </a:solidFill>
                  <a:effectLst/>
                  <a:uLnTx/>
                  <a:uFillTx/>
                  <a:latin typeface="Arial"/>
                  <a:ea typeface="+mn-ea"/>
                  <a:cs typeface="+mn-cs"/>
                  <a:sym typeface="Arial"/>
                </a:rPr>
                <a:t>dalam</a:t>
              </a:r>
              <a:r>
                <a:rPr kumimoji="0" lang="en-ID" sz="18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ID" sz="1800" b="0" i="0" u="none" strike="noStrike" kern="0" cap="none" spc="0" normalizeH="0" baseline="0" noProof="0" dirty="0" err="1">
                  <a:ln>
                    <a:noFill/>
                  </a:ln>
                  <a:solidFill>
                    <a:srgbClr val="000000"/>
                  </a:solidFill>
                  <a:effectLst/>
                  <a:uLnTx/>
                  <a:uFillTx/>
                  <a:latin typeface="Arial"/>
                  <a:ea typeface="+mn-ea"/>
                  <a:cs typeface="+mn-cs"/>
                  <a:sym typeface="Arial"/>
                </a:rPr>
                <a:t>masyarakat</a:t>
              </a:r>
              <a:endParaRPr kumimoji="0" lang="en-ID" sz="1800" b="0" i="0" u="none" strike="noStrike" kern="0" cap="none" spc="0" normalizeH="0" baseline="0" noProof="0" dirty="0">
                <a:ln>
                  <a:noFill/>
                </a:ln>
                <a:solidFill>
                  <a:srgbClr val="000000"/>
                </a:solidFill>
                <a:effectLst/>
                <a:uLnTx/>
                <a:uFillTx/>
                <a:latin typeface="Arial"/>
                <a:ea typeface="+mn-ea"/>
                <a:cs typeface="+mn-cs"/>
                <a:sym typeface="Arial"/>
              </a:endParaRPr>
            </a:p>
            <a:p>
              <a:pPr marL="139700" marR="0" lvl="1" indent="0" algn="l" defTabSz="914400" rtl="0" eaLnBrk="1" fontAlgn="auto" latinLnBrk="0" hangingPunct="1">
                <a:lnSpc>
                  <a:spcPct val="100000"/>
                </a:lnSpc>
                <a:spcBef>
                  <a:spcPts val="0"/>
                </a:spcBef>
                <a:spcAft>
                  <a:spcPts val="0"/>
                </a:spcAft>
                <a:buClr>
                  <a:srgbClr val="FFFFFF"/>
                </a:buClr>
                <a:buSzPts val="1200"/>
                <a:buFont typeface="Arial"/>
                <a:buNone/>
                <a:tabLst/>
                <a:defRPr/>
              </a:pPr>
              <a:endParaRPr kumimoji="0" sz="18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82" name="Google Shape;82;p12"/>
            <p:cNvSpPr txBox="1"/>
            <p:nvPr/>
          </p:nvSpPr>
          <p:spPr>
            <a:xfrm>
              <a:off x="-168190" y="-360164"/>
              <a:ext cx="5811312" cy="996931"/>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0" tIns="0" rIns="0" bIns="0" anchor="t" anchorCtr="0">
              <a:spAutoFit/>
            </a:bodyPr>
            <a:lstStyle/>
            <a:p>
              <a:pPr marL="0" marR="0" lvl="0" indent="0" algn="ctr" defTabSz="914400" rtl="0" eaLnBrk="1" fontAlgn="auto" latinLnBrk="0" hangingPunct="1">
                <a:lnSpc>
                  <a:spcPct val="130000"/>
                </a:lnSpc>
                <a:spcBef>
                  <a:spcPts val="0"/>
                </a:spcBef>
                <a:spcAft>
                  <a:spcPts val="0"/>
                </a:spcAft>
                <a:buClr>
                  <a:srgbClr val="000000"/>
                </a:buClr>
                <a:buSzTx/>
                <a:buFont typeface="Arial"/>
                <a:buNone/>
                <a:tabLst/>
                <a:defRPr/>
              </a:pPr>
              <a:r>
                <a:rPr kumimoji="0" lang="en" sz="1800" b="1" i="0" u="none" strike="noStrike" kern="0" cap="none" spc="0" normalizeH="0" baseline="0" noProof="0" dirty="0">
                  <a:ln>
                    <a:noFill/>
                  </a:ln>
                  <a:solidFill>
                    <a:schemeClr val="tx1"/>
                  </a:solidFill>
                  <a:effectLst/>
                  <a:uLnTx/>
                  <a:uFillTx/>
                  <a:latin typeface="Barlow Medium"/>
                  <a:ea typeface="+mn-ea"/>
                  <a:cs typeface="+mn-cs"/>
                  <a:sym typeface="Barlow Medium"/>
                </a:rPr>
                <a:t>Sosialisasi Informal </a:t>
              </a:r>
              <a:endParaRPr kumimoji="0" sz="700" b="1" i="0" u="none" strike="noStrike" kern="0" cap="none" spc="0" normalizeH="0" baseline="0" noProof="0" dirty="0">
                <a:ln>
                  <a:noFill/>
                </a:ln>
                <a:solidFill>
                  <a:schemeClr val="tx1"/>
                </a:solidFill>
                <a:effectLst/>
                <a:uLnTx/>
                <a:uFillTx/>
                <a:latin typeface="Arial"/>
                <a:ea typeface="+mn-ea"/>
                <a:cs typeface="+mn-cs"/>
                <a:sym typeface="Arial"/>
              </a:endParaRPr>
            </a:p>
          </p:txBody>
        </p:sp>
      </p:grpSp>
      <p:sp>
        <p:nvSpPr>
          <p:cNvPr id="86" name="Google Shape;86;p12"/>
          <p:cNvSpPr/>
          <p:nvPr/>
        </p:nvSpPr>
        <p:spPr>
          <a:xfrm>
            <a:off x="7746841" y="180383"/>
            <a:ext cx="1043075" cy="1047750"/>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lt2"/>
          </a:solidFill>
          <a:ln>
            <a:noFill/>
          </a:ln>
        </p:spPr>
        <p:txBody>
          <a:bodyPr spcFirstLastPara="1" wrap="square" lIns="45725" tIns="45725" rIns="45725" bIns="457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4" name="Picture 3">
            <a:extLst>
              <a:ext uri="{FF2B5EF4-FFF2-40B4-BE49-F238E27FC236}">
                <a16:creationId xmlns:a16="http://schemas.microsoft.com/office/drawing/2014/main" id="{2A0EC0E7-7736-715D-50EE-0863D3AAB4F4}"/>
              </a:ext>
            </a:extLst>
          </p:cNvPr>
          <p:cNvPicPr>
            <a:picLocks noChangeAspect="1"/>
          </p:cNvPicPr>
          <p:nvPr/>
        </p:nvPicPr>
        <p:blipFill>
          <a:blip r:embed="rId3"/>
          <a:stretch>
            <a:fillRect/>
          </a:stretch>
        </p:blipFill>
        <p:spPr>
          <a:xfrm rot="14381934">
            <a:off x="6887147" y="744860"/>
            <a:ext cx="987638" cy="853514"/>
          </a:xfrm>
          <a:prstGeom prst="rect">
            <a:avLst/>
          </a:prstGeom>
        </p:spPr>
      </p:pic>
    </p:spTree>
    <p:extLst>
      <p:ext uri="{BB962C8B-B14F-4D97-AF65-F5344CB8AC3E}">
        <p14:creationId xmlns:p14="http://schemas.microsoft.com/office/powerpoint/2010/main" val="3716754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87"/>
        <p:cNvGrpSpPr/>
        <p:nvPr/>
      </p:nvGrpSpPr>
      <p:grpSpPr>
        <a:xfrm>
          <a:off x="0" y="0"/>
          <a:ext cx="0" cy="0"/>
          <a:chOff x="0" y="0"/>
          <a:chExt cx="0" cy="0"/>
        </a:xfrm>
      </p:grpSpPr>
      <p:pic>
        <p:nvPicPr>
          <p:cNvPr id="3" name="Picture 2">
            <a:extLst>
              <a:ext uri="{FF2B5EF4-FFF2-40B4-BE49-F238E27FC236}">
                <a16:creationId xmlns:a16="http://schemas.microsoft.com/office/drawing/2014/main" id="{7C02EEF2-84F3-FE78-6357-2A09129A7233}"/>
              </a:ext>
            </a:extLst>
          </p:cNvPr>
          <p:cNvPicPr>
            <a:picLocks noChangeAspect="1"/>
          </p:cNvPicPr>
          <p:nvPr/>
        </p:nvPicPr>
        <p:blipFill>
          <a:blip r:embed="rId3"/>
          <a:stretch>
            <a:fillRect/>
          </a:stretch>
        </p:blipFill>
        <p:spPr>
          <a:xfrm>
            <a:off x="6992373" y="274317"/>
            <a:ext cx="845375" cy="729943"/>
          </a:xfrm>
          <a:prstGeom prst="rect">
            <a:avLst/>
          </a:prstGeom>
        </p:spPr>
      </p:pic>
      <p:pic>
        <p:nvPicPr>
          <p:cNvPr id="4" name="Picture 3">
            <a:extLst>
              <a:ext uri="{FF2B5EF4-FFF2-40B4-BE49-F238E27FC236}">
                <a16:creationId xmlns:a16="http://schemas.microsoft.com/office/drawing/2014/main" id="{F58BAA9D-FEF2-4610-3199-0BF44A2FC456}"/>
              </a:ext>
            </a:extLst>
          </p:cNvPr>
          <p:cNvPicPr>
            <a:picLocks noChangeAspect="1"/>
          </p:cNvPicPr>
          <p:nvPr/>
        </p:nvPicPr>
        <p:blipFill>
          <a:blip r:embed="rId4"/>
          <a:stretch>
            <a:fillRect/>
          </a:stretch>
        </p:blipFill>
        <p:spPr>
          <a:xfrm>
            <a:off x="7956101" y="1145307"/>
            <a:ext cx="727021" cy="727021"/>
          </a:xfrm>
          <a:prstGeom prst="rect">
            <a:avLst/>
          </a:prstGeom>
        </p:spPr>
      </p:pic>
      <p:pic>
        <p:nvPicPr>
          <p:cNvPr id="5" name="Picture 4">
            <a:extLst>
              <a:ext uri="{FF2B5EF4-FFF2-40B4-BE49-F238E27FC236}">
                <a16:creationId xmlns:a16="http://schemas.microsoft.com/office/drawing/2014/main" id="{83E6937B-B849-9AB6-5218-42D3616395AD}"/>
              </a:ext>
            </a:extLst>
          </p:cNvPr>
          <p:cNvPicPr>
            <a:picLocks noChangeAspect="1"/>
          </p:cNvPicPr>
          <p:nvPr/>
        </p:nvPicPr>
        <p:blipFill>
          <a:blip r:embed="rId5"/>
          <a:stretch>
            <a:fillRect/>
          </a:stretch>
        </p:blipFill>
        <p:spPr>
          <a:xfrm>
            <a:off x="7415060" y="850611"/>
            <a:ext cx="845375" cy="727022"/>
          </a:xfrm>
          <a:prstGeom prst="rect">
            <a:avLst/>
          </a:prstGeom>
        </p:spPr>
      </p:pic>
      <p:sp>
        <p:nvSpPr>
          <p:cNvPr id="6" name="Google Shape;115;p14">
            <a:extLst>
              <a:ext uri="{FF2B5EF4-FFF2-40B4-BE49-F238E27FC236}">
                <a16:creationId xmlns:a16="http://schemas.microsoft.com/office/drawing/2014/main" id="{D49509E6-465D-9D7C-1015-21287D0E8F13}"/>
              </a:ext>
            </a:extLst>
          </p:cNvPr>
          <p:cNvSpPr txBox="1"/>
          <p:nvPr/>
        </p:nvSpPr>
        <p:spPr>
          <a:xfrm>
            <a:off x="424607" y="1067097"/>
            <a:ext cx="4094928" cy="301621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d-ID" sz="2000" b="1" i="0" u="none" strike="noStrike" kern="0" cap="none" spc="0" normalizeH="0" baseline="0" noProof="0" dirty="0">
                <a:ln>
                  <a:noFill/>
                </a:ln>
                <a:solidFill>
                  <a:srgbClr val="FF0000"/>
                </a:solidFill>
                <a:effectLst/>
                <a:uLnTx/>
                <a:uFillTx/>
                <a:latin typeface="Barlow Medium"/>
                <a:ea typeface="Barlow Medium"/>
                <a:cs typeface="Barlow Medium"/>
                <a:sym typeface="Barlow Medium"/>
              </a:rPr>
              <a:t>Sosialisasi represif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d-ID" sz="1600" b="0" i="0" u="none" strike="noStrike" kern="0" cap="none" spc="0" normalizeH="0" baseline="0" noProof="0" dirty="0">
                <a:ln>
                  <a:noFill/>
                </a:ln>
                <a:solidFill>
                  <a:srgbClr val="EDECED"/>
                </a:solidFill>
                <a:effectLst/>
                <a:uLnTx/>
                <a:uFillTx/>
                <a:latin typeface="Barlow Medium"/>
                <a:ea typeface="Barlow Medium"/>
                <a:cs typeface="Barlow Medium"/>
                <a:sym typeface="Barlow Medium"/>
              </a:rPr>
              <a:t>Menekankan pada penggunaan hukuman terhadap kesalahan. Ciri lain dari sosialisasi represif adalah : (1) penekanan pada penggunaan materi dalam hukuman dan imbalan</a:t>
            </a:r>
            <a:r>
              <a:rPr lang="id-ID" sz="1600" dirty="0">
                <a:solidFill>
                  <a:srgbClr val="EDECED"/>
                </a:solidFill>
                <a:latin typeface="Barlow Medium"/>
                <a:ea typeface="Barlow Medium"/>
                <a:cs typeface="Barlow Medium"/>
                <a:sym typeface="Barlow Medium"/>
              </a:rPr>
              <a:t>; (2) p</a:t>
            </a:r>
            <a:r>
              <a:rPr kumimoji="0" lang="id-ID" sz="1600" b="0" i="0" u="none" strike="noStrike" kern="0" cap="none" spc="0" normalizeH="0" baseline="0" noProof="0" dirty="0">
                <a:ln>
                  <a:noFill/>
                </a:ln>
                <a:solidFill>
                  <a:srgbClr val="EDECED"/>
                </a:solidFill>
                <a:effectLst/>
                <a:uLnTx/>
                <a:uFillTx/>
                <a:latin typeface="Barlow Medium"/>
                <a:ea typeface="Barlow Medium"/>
                <a:cs typeface="Barlow Medium"/>
                <a:sym typeface="Barlow Medium"/>
              </a:rPr>
              <a:t>enekanan pada kepatuhan anak dan orang tua</a:t>
            </a:r>
            <a:r>
              <a:rPr lang="id-ID" sz="1600" dirty="0">
                <a:solidFill>
                  <a:srgbClr val="EDECED"/>
                </a:solidFill>
                <a:latin typeface="Barlow Medium"/>
                <a:ea typeface="Barlow Medium"/>
                <a:cs typeface="Barlow Medium"/>
                <a:sym typeface="Barlow Medium"/>
              </a:rPr>
              <a:t>; (3) p</a:t>
            </a:r>
            <a:r>
              <a:rPr kumimoji="0" lang="id-ID" sz="1600" b="0" i="0" u="none" strike="noStrike" kern="0" cap="none" spc="0" normalizeH="0" baseline="0" noProof="0" dirty="0">
                <a:ln>
                  <a:noFill/>
                </a:ln>
                <a:solidFill>
                  <a:srgbClr val="EDECED"/>
                </a:solidFill>
                <a:effectLst/>
                <a:uLnTx/>
                <a:uFillTx/>
                <a:latin typeface="Barlow Medium"/>
                <a:ea typeface="Barlow Medium"/>
                <a:cs typeface="Barlow Medium"/>
                <a:sym typeface="Barlow Medium"/>
              </a:rPr>
              <a:t>enekanan pada komunikasi yang bersifat satu arah, nonverbal dan berisi perintah</a:t>
            </a:r>
            <a:r>
              <a:rPr lang="id-ID" sz="1600" dirty="0">
                <a:solidFill>
                  <a:srgbClr val="EDECED"/>
                </a:solidFill>
                <a:latin typeface="Barlow Medium"/>
                <a:ea typeface="Barlow Medium"/>
                <a:cs typeface="Barlow Medium"/>
                <a:sym typeface="Barlow Medium"/>
              </a:rPr>
              <a:t>; (4) </a:t>
            </a:r>
            <a:r>
              <a:rPr kumimoji="0" lang="id-ID" sz="1600" b="0" i="0" u="none" strike="noStrike" kern="0" cap="none" spc="0" normalizeH="0" baseline="0" noProof="0" dirty="0">
                <a:ln>
                  <a:noFill/>
                </a:ln>
                <a:solidFill>
                  <a:srgbClr val="EDECED"/>
                </a:solidFill>
                <a:effectLst/>
                <a:uLnTx/>
                <a:uFillTx/>
                <a:latin typeface="Barlow Medium"/>
                <a:ea typeface="Barlow Medium"/>
                <a:cs typeface="Barlow Medium"/>
                <a:sym typeface="Barlow Medium"/>
              </a:rPr>
              <a:t>penekanan sosialisasi terletak pada orang tua dan keinginan orang tua, dan peran keluarga sebagai </a:t>
            </a:r>
            <a:r>
              <a:rPr kumimoji="0" lang="id-ID" sz="1600" b="0" i="1" u="none" strike="noStrike" kern="0" cap="none" spc="0" normalizeH="0" baseline="0" noProof="0" dirty="0">
                <a:ln>
                  <a:noFill/>
                </a:ln>
                <a:solidFill>
                  <a:srgbClr val="EDECED"/>
                </a:solidFill>
                <a:effectLst/>
                <a:uLnTx/>
                <a:uFillTx/>
                <a:latin typeface="Barlow Medium"/>
                <a:ea typeface="Barlow Medium"/>
                <a:cs typeface="Barlow Medium"/>
                <a:sym typeface="Barlow Medium"/>
              </a:rPr>
              <a:t>significant other</a:t>
            </a:r>
            <a:endParaRPr kumimoji="0" lang="id-ID" sz="1600" b="0" i="0" u="none" strike="noStrike" kern="0" cap="none" spc="0" normalizeH="0" baseline="0" noProof="0" dirty="0">
              <a:ln>
                <a:noFill/>
              </a:ln>
              <a:solidFill>
                <a:srgbClr val="EDECED"/>
              </a:solidFill>
              <a:effectLst/>
              <a:uLnTx/>
              <a:uFillTx/>
              <a:latin typeface="Barlow Medium"/>
              <a:ea typeface="Barlow Medium"/>
              <a:cs typeface="Barlow Medium"/>
              <a:sym typeface="Barlow Medium"/>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600" b="0" i="0" u="none" strike="noStrike" kern="0" cap="none" spc="0" normalizeH="0" baseline="0" noProof="0" dirty="0">
              <a:ln>
                <a:noFill/>
              </a:ln>
              <a:solidFill>
                <a:srgbClr val="EDECED"/>
              </a:solidFill>
              <a:effectLst/>
              <a:uLnTx/>
              <a:uFillTx/>
              <a:latin typeface="Barlow"/>
              <a:ea typeface="Barlow"/>
              <a:cs typeface="Barlow"/>
              <a:sym typeface="Barlow"/>
            </a:endParaRPr>
          </a:p>
        </p:txBody>
      </p:sp>
      <p:sp>
        <p:nvSpPr>
          <p:cNvPr id="7" name="Google Shape;115;p14">
            <a:extLst>
              <a:ext uri="{FF2B5EF4-FFF2-40B4-BE49-F238E27FC236}">
                <a16:creationId xmlns:a16="http://schemas.microsoft.com/office/drawing/2014/main" id="{920E167E-DF07-FABC-362C-1950395CC59E}"/>
              </a:ext>
            </a:extLst>
          </p:cNvPr>
          <p:cNvSpPr txBox="1"/>
          <p:nvPr/>
        </p:nvSpPr>
        <p:spPr>
          <a:xfrm>
            <a:off x="4841823" y="1978983"/>
            <a:ext cx="3935057" cy="252376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d-ID" sz="2000" b="1" i="0" u="none" strike="noStrike" kern="0" cap="none" spc="0" normalizeH="0" baseline="0" dirty="0">
                <a:ln>
                  <a:noFill/>
                </a:ln>
                <a:solidFill>
                  <a:srgbClr val="FF0000"/>
                </a:solidFill>
                <a:effectLst/>
                <a:uLnTx/>
                <a:uFillTx/>
                <a:latin typeface="Barlow Medium"/>
                <a:ea typeface="Barlow Medium"/>
                <a:cs typeface="Barlow Medium"/>
                <a:sym typeface="Barlow Medium"/>
              </a:rPr>
              <a:t>Sosialisasi partisipatoris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d-ID" sz="1600" b="0" i="0" u="none" strike="noStrike" kern="0" cap="none" spc="0" normalizeH="0" baseline="0" dirty="0">
                <a:ln>
                  <a:noFill/>
                </a:ln>
                <a:solidFill>
                  <a:srgbClr val="EDECED"/>
                </a:solidFill>
                <a:effectLst/>
                <a:uLnTx/>
                <a:uFillTx/>
                <a:latin typeface="Barlow Medium"/>
                <a:ea typeface="Barlow Medium"/>
                <a:cs typeface="Barlow Medium"/>
                <a:sym typeface="Barlow Medium"/>
              </a:rPr>
              <a:t>Merupakan pola di mana anak diberi imbalan ketika berprilaku baik. Selain itu, hukuman dan imbalan bersifat simbolik. Dalam proses sosialisasi ini anak diberi kebebasan. Penekanan diletakkan pada interaksi dan komunikasi bersifat lisan yang menjadi pusat sosialisasi adalah anak dan keperluan anak. Keluarga menjadi </a:t>
            </a:r>
            <a:r>
              <a:rPr kumimoji="0" lang="id-ID" sz="1600" b="0" i="1" u="none" strike="noStrike" kern="0" cap="none" spc="0" normalizeH="0" baseline="0" dirty="0">
                <a:ln>
                  <a:noFill/>
                </a:ln>
                <a:solidFill>
                  <a:srgbClr val="EDECED"/>
                </a:solidFill>
                <a:effectLst/>
                <a:uLnTx/>
                <a:uFillTx/>
                <a:latin typeface="Barlow Medium"/>
                <a:ea typeface="Barlow Medium"/>
                <a:cs typeface="Barlow Medium"/>
                <a:sym typeface="Barlow Medium"/>
              </a:rPr>
              <a:t>generalized other</a:t>
            </a:r>
            <a:endParaRPr kumimoji="0" lang="id-ID" sz="1600" b="0" i="0" u="none" strike="noStrike" kern="0" cap="none" spc="0" normalizeH="0" baseline="0" dirty="0">
              <a:ln>
                <a:noFill/>
              </a:ln>
              <a:solidFill>
                <a:srgbClr val="EDECED"/>
              </a:solidFill>
              <a:effectLst/>
              <a:uLnTx/>
              <a:uFillTx/>
              <a:latin typeface="Barlow Medium"/>
              <a:ea typeface="Barlow Medium"/>
              <a:cs typeface="Barlow Medium"/>
              <a:sym typeface="Barlow Medium"/>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600" b="0" i="0" u="none" strike="noStrike" kern="0" cap="none" spc="0" normalizeH="0" baseline="0" dirty="0">
              <a:ln>
                <a:noFill/>
              </a:ln>
              <a:solidFill>
                <a:srgbClr val="EDECED"/>
              </a:solidFill>
              <a:effectLst/>
              <a:uLnTx/>
              <a:uFillTx/>
              <a:latin typeface="Barlow"/>
              <a:ea typeface="Barlow"/>
              <a:cs typeface="Barlow"/>
              <a:sym typeface="Barlow"/>
            </a:endParaRPr>
          </a:p>
        </p:txBody>
      </p:sp>
      <p:sp>
        <p:nvSpPr>
          <p:cNvPr id="8" name="Google Shape;114;p14">
            <a:extLst>
              <a:ext uri="{FF2B5EF4-FFF2-40B4-BE49-F238E27FC236}">
                <a16:creationId xmlns:a16="http://schemas.microsoft.com/office/drawing/2014/main" id="{E8FE4D72-42CB-CE6F-2F42-D8323B4DE614}"/>
              </a:ext>
            </a:extLst>
          </p:cNvPr>
          <p:cNvSpPr txBox="1"/>
          <p:nvPr/>
        </p:nvSpPr>
        <p:spPr>
          <a:xfrm>
            <a:off x="3351871" y="358647"/>
            <a:ext cx="2743500" cy="430887"/>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d-ID" sz="2800" b="0" i="0" u="none" strike="noStrike" kern="0" cap="none" spc="0" normalizeH="0" baseline="0" dirty="0">
                <a:ln>
                  <a:noFill/>
                </a:ln>
                <a:solidFill>
                  <a:srgbClr val="000000"/>
                </a:solidFill>
                <a:effectLst/>
                <a:uLnTx/>
                <a:uFillTx/>
                <a:latin typeface="Barlow"/>
                <a:ea typeface="Barlow"/>
                <a:cs typeface="Barlow"/>
                <a:sym typeface="Barlow"/>
              </a:rPr>
              <a:t>Pola Sosialisasi </a:t>
            </a:r>
          </a:p>
        </p:txBody>
      </p:sp>
    </p:spTree>
    <p:extLst>
      <p:ext uri="{BB962C8B-B14F-4D97-AF65-F5344CB8AC3E}">
        <p14:creationId xmlns:p14="http://schemas.microsoft.com/office/powerpoint/2010/main" val="3651347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75"/>
        <p:cNvGrpSpPr/>
        <p:nvPr/>
      </p:nvGrpSpPr>
      <p:grpSpPr>
        <a:xfrm>
          <a:off x="0" y="0"/>
          <a:ext cx="0" cy="0"/>
          <a:chOff x="0" y="0"/>
          <a:chExt cx="0" cy="0"/>
        </a:xfrm>
      </p:grpSpPr>
      <p:sp>
        <p:nvSpPr>
          <p:cNvPr id="76" name="Google Shape;76;p12"/>
          <p:cNvSpPr txBox="1"/>
          <p:nvPr/>
        </p:nvSpPr>
        <p:spPr>
          <a:xfrm>
            <a:off x="1811549" y="288482"/>
            <a:ext cx="6277500" cy="517065"/>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20002"/>
              </a:lnSpc>
              <a:spcBef>
                <a:spcPts val="0"/>
              </a:spcBef>
              <a:spcAft>
                <a:spcPts val="0"/>
              </a:spcAft>
              <a:buClr>
                <a:srgbClr val="000000"/>
              </a:buClr>
              <a:buSzTx/>
              <a:buFont typeface="Arial"/>
              <a:buNone/>
              <a:tabLst/>
              <a:defRPr/>
            </a:pPr>
            <a:r>
              <a:rPr lang="en" sz="2800" b="1" dirty="0">
                <a:solidFill>
                  <a:srgbClr val="FFFFFF"/>
                </a:solidFill>
                <a:latin typeface="Barlow"/>
                <a:sym typeface="Barlow"/>
              </a:rPr>
              <a:t>Tahapan Sosialisasi</a:t>
            </a:r>
            <a:endParaRPr kumimoji="0" sz="2800" b="0" i="0" u="none" strike="noStrike" kern="0" cap="none" spc="0" normalizeH="0" baseline="0" noProof="0" dirty="0">
              <a:ln>
                <a:noFill/>
              </a:ln>
              <a:solidFill>
                <a:srgbClr val="FFFFFF"/>
              </a:solidFill>
              <a:effectLst/>
              <a:uLnTx/>
              <a:uFillTx/>
              <a:latin typeface="Arial"/>
              <a:cs typeface="Arial"/>
              <a:sym typeface="Arial"/>
            </a:endParaRPr>
          </a:p>
        </p:txBody>
      </p:sp>
      <p:sp>
        <p:nvSpPr>
          <p:cNvPr id="86" name="Google Shape;86;p12"/>
          <p:cNvSpPr/>
          <p:nvPr/>
        </p:nvSpPr>
        <p:spPr>
          <a:xfrm>
            <a:off x="0" y="4003803"/>
            <a:ext cx="1043075" cy="1047750"/>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lt2"/>
          </a:solidFill>
          <a:ln>
            <a:noFill/>
          </a:ln>
        </p:spPr>
        <p:txBody>
          <a:bodyPr spcFirstLastPara="1" wrap="square" lIns="45725" tIns="45725" rIns="45725" bIns="457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87;p12"/>
          <p:cNvSpPr/>
          <p:nvPr/>
        </p:nvSpPr>
        <p:spPr>
          <a:xfrm>
            <a:off x="515847" y="3705143"/>
            <a:ext cx="1054456" cy="913257"/>
          </a:xfrm>
          <a:custGeom>
            <a:avLst/>
            <a:gdLst/>
            <a:ahLst/>
            <a:cxnLst/>
            <a:rect l="l" t="t" r="r" b="b"/>
            <a:pathLst>
              <a:path w="6202680" h="5372100" extrusionOk="0">
                <a:moveTo>
                  <a:pt x="4652010" y="0"/>
                </a:moveTo>
                <a:lnTo>
                  <a:pt x="1550670" y="0"/>
                </a:lnTo>
                <a:lnTo>
                  <a:pt x="0" y="2686050"/>
                </a:lnTo>
                <a:lnTo>
                  <a:pt x="1550670" y="5372100"/>
                </a:lnTo>
                <a:lnTo>
                  <a:pt x="4652010" y="5372100"/>
                </a:lnTo>
                <a:lnTo>
                  <a:pt x="6202680" y="2686050"/>
                </a:lnTo>
                <a:lnTo>
                  <a:pt x="4652010" y="0"/>
                </a:lnTo>
                <a:close/>
              </a:path>
            </a:pathLst>
          </a:custGeom>
          <a:solidFill>
            <a:schemeClr val="accent1"/>
          </a:solidFill>
          <a:ln>
            <a:noFill/>
          </a:ln>
        </p:spPr>
      </p:sp>
      <p:sp>
        <p:nvSpPr>
          <p:cNvPr id="3" name="Content Placeholder 2">
            <a:extLst>
              <a:ext uri="{FF2B5EF4-FFF2-40B4-BE49-F238E27FC236}">
                <a16:creationId xmlns:a16="http://schemas.microsoft.com/office/drawing/2014/main" id="{F0ECD1F5-10AF-0885-285F-901CDBDDD1A2}"/>
              </a:ext>
            </a:extLst>
          </p:cNvPr>
          <p:cNvSpPr txBox="1">
            <a:spLocks/>
          </p:cNvSpPr>
          <p:nvPr/>
        </p:nvSpPr>
        <p:spPr>
          <a:xfrm>
            <a:off x="1693889" y="868294"/>
            <a:ext cx="6867782" cy="3911773"/>
          </a:xfrm>
          <a:prstGeom prst="rect">
            <a:avLst/>
          </a:prstGeom>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a:ln>
                  <a:noFill/>
                </a:ln>
                <a:solidFill>
                  <a:sysClr val="windowText" lastClr="000000"/>
                </a:solidFill>
                <a:effectLst/>
                <a:uLnTx/>
                <a:uFillTx/>
                <a:latin typeface="Calibri"/>
                <a:ea typeface="+mn-ea"/>
                <a:cs typeface="+mn-cs"/>
              </a:rPr>
              <a:t>1.</a:t>
            </a:r>
            <a:r>
              <a:rPr kumimoji="0" lang="id-ID" sz="3200" b="1" i="0" u="none" strike="noStrike" kern="1200" cap="none" spc="0" normalizeH="0" baseline="0" noProof="0" dirty="0">
                <a:ln>
                  <a:noFill/>
                </a:ln>
                <a:solidFill>
                  <a:sysClr val="windowText" lastClr="000000"/>
                </a:solidFill>
                <a:effectLst/>
                <a:uLnTx/>
                <a:uFillTx/>
                <a:latin typeface="Calibri"/>
                <a:ea typeface="+mn-ea"/>
                <a:cs typeface="+mn-cs"/>
              </a:rPr>
              <a:t>Tahap persiapan (</a:t>
            </a:r>
            <a:r>
              <a:rPr kumimoji="0" lang="id-ID" sz="3200" b="1" i="1" u="none" strike="noStrike" kern="1200" cap="none" spc="0" normalizeH="0" baseline="0" noProof="0" dirty="0">
                <a:ln>
                  <a:noFill/>
                </a:ln>
                <a:solidFill>
                  <a:sysClr val="windowText" lastClr="000000"/>
                </a:solidFill>
                <a:effectLst/>
                <a:uLnTx/>
                <a:uFillTx/>
                <a:latin typeface="Calibri"/>
                <a:ea typeface="+mn-ea"/>
                <a:cs typeface="+mn-cs"/>
              </a:rPr>
              <a:t>Preparatory Stage</a:t>
            </a:r>
            <a:r>
              <a:rPr kumimoji="0" lang="id-ID" sz="3200" b="1" i="0" u="none" strike="noStrike" kern="1200" cap="none" spc="0" normalizeH="0" baseline="0" noProof="0" dirty="0">
                <a:ln>
                  <a:noFill/>
                </a:ln>
                <a:solidFill>
                  <a:sysClr val="windowText" lastClr="000000"/>
                </a:solidFill>
                <a:effectLst/>
                <a:uLnTx/>
                <a:uFillTx/>
                <a:latin typeface="Calibri"/>
                <a:ea typeface="+mn-ea"/>
                <a:cs typeface="+mn-cs"/>
              </a:rPr>
              <a:t>)</a:t>
            </a:r>
            <a:r>
              <a:rPr kumimoji="0" lang="id-ID" sz="3200" b="0" i="0" u="none" strike="noStrike" kern="1200" cap="none" spc="0" normalizeH="0" baseline="0" noProof="0" dirty="0">
                <a:ln>
                  <a:noFill/>
                </a:ln>
                <a:solidFill>
                  <a:sysClr val="windowText" lastClr="000000"/>
                </a:solidFill>
                <a:effectLst/>
                <a:uLnTx/>
                <a:uFillTx/>
                <a:latin typeface="Calibri"/>
                <a:ea typeface="+mn-ea"/>
                <a:cs typeface="+mn-cs"/>
              </a:rPr>
              <a:t> </a:t>
            </a: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a:ln>
                  <a:noFill/>
                </a:ln>
                <a:solidFill>
                  <a:sysClr val="windowText" lastClr="000000"/>
                </a:solidFill>
                <a:effectLst/>
                <a:uLnTx/>
                <a:uFillTx/>
                <a:latin typeface="Calibri"/>
                <a:ea typeface="+mn-ea"/>
                <a:cs typeface="+mn-cs"/>
              </a:rPr>
              <a:t>	</a:t>
            </a:r>
            <a:r>
              <a:rPr kumimoji="0" lang="id-ID" sz="3200" b="0" i="0" u="none" strike="noStrike" kern="1200" cap="none" spc="0" normalizeH="0" baseline="0" noProof="0" dirty="0">
                <a:ln>
                  <a:noFill/>
                </a:ln>
                <a:solidFill>
                  <a:sysClr val="windowText" lastClr="000000"/>
                </a:solidFill>
                <a:effectLst/>
                <a:uLnTx/>
                <a:uFillTx/>
                <a:latin typeface="Calibri"/>
                <a:ea typeface="+mn-ea"/>
                <a:cs typeface="+mn-cs"/>
              </a:rPr>
              <a:t>Tahap ini dialami sejak</a:t>
            </a:r>
            <a:r>
              <a:rPr kumimoji="0" lang="id-ID" sz="3200" b="0" i="0" u="sng" strike="noStrike" kern="1200" cap="none" spc="0" normalizeH="0" baseline="0" noProof="0" dirty="0">
                <a:ln>
                  <a:noFill/>
                </a:ln>
                <a:solidFill>
                  <a:sysClr val="windowText" lastClr="000000"/>
                </a:solidFill>
                <a:effectLst/>
                <a:uLnTx/>
                <a:uFillTx/>
                <a:latin typeface="Calibri"/>
                <a:ea typeface="+mn-ea"/>
                <a:cs typeface="+mn-cs"/>
              </a:rPr>
              <a:t> </a:t>
            </a:r>
            <a:r>
              <a:rPr kumimoji="0" lang="id-ID" sz="3200" b="0" i="0" u="sng" strike="noStrike" kern="1200" cap="none" spc="0" normalizeH="0" baseline="0" noProof="0" dirty="0">
                <a:ln>
                  <a:noFill/>
                </a:ln>
                <a:solidFill>
                  <a:schemeClr val="tx1"/>
                </a:solidFill>
                <a:effectLst/>
                <a:uLnTx/>
                <a:uFillTx/>
                <a:latin typeface="Calibri"/>
                <a:ea typeface="+mn-ea"/>
                <a:cs typeface="+mn-cs"/>
                <a:hlinkClick r:id="rId3" tooltip="Manusia">
                  <a:extLst>
                    <a:ext uri="{A12FA001-AC4F-418D-AE19-62706E023703}">
                      <ahyp:hlinkClr xmlns:ahyp="http://schemas.microsoft.com/office/drawing/2018/hyperlinkcolor" xmlns="" val="tx"/>
                    </a:ext>
                  </a:extLst>
                </a:hlinkClick>
              </a:rPr>
              <a:t>manusia</a:t>
            </a:r>
            <a:r>
              <a:rPr kumimoji="0" lang="id-ID" sz="3200" b="0" i="0" u="sng" strike="noStrike" kern="1200" cap="none" spc="0" normalizeH="0" baseline="0" noProof="0" dirty="0">
                <a:ln>
                  <a:noFill/>
                </a:ln>
                <a:solidFill>
                  <a:sysClr val="windowText" lastClr="000000"/>
                </a:solidFill>
                <a:effectLst/>
                <a:uLnTx/>
                <a:uFillTx/>
                <a:latin typeface="Calibri"/>
                <a:ea typeface="+mn-ea"/>
                <a:cs typeface="+mn-cs"/>
              </a:rPr>
              <a:t> </a:t>
            </a:r>
            <a:r>
              <a:rPr kumimoji="0" lang="id-ID" sz="3200" b="0" i="0" u="none" strike="noStrike" kern="1200" cap="none" spc="0" normalizeH="0" baseline="0" noProof="0" dirty="0">
                <a:ln>
                  <a:noFill/>
                </a:ln>
                <a:solidFill>
                  <a:sysClr val="windowText" lastClr="000000"/>
                </a:solidFill>
                <a:effectLst/>
                <a:uLnTx/>
                <a:uFillTx/>
                <a:latin typeface="Calibri"/>
                <a:ea typeface="+mn-ea"/>
                <a:cs typeface="+mn-cs"/>
              </a:rPr>
              <a:t>dilahirkan, saat seorang anak mempersiapkan diri untuk mengenal </a:t>
            </a:r>
            <a:r>
              <a:rPr kumimoji="0" lang="id-ID" sz="3200" b="0" i="0" u="sng" strike="noStrike" kern="1200" cap="none" spc="0" normalizeH="0" baseline="0" noProof="0" dirty="0">
                <a:ln>
                  <a:noFill/>
                </a:ln>
                <a:solidFill>
                  <a:schemeClr val="tx1"/>
                </a:solidFill>
                <a:effectLst/>
                <a:uLnTx/>
                <a:uFillTx/>
                <a:latin typeface="Calibri"/>
                <a:ea typeface="+mn-ea"/>
                <a:cs typeface="+mn-cs"/>
                <a:hlinkClick r:id="rId4" tooltip="Masyarakat">
                  <a:extLst>
                    <a:ext uri="{A12FA001-AC4F-418D-AE19-62706E023703}">
                      <ahyp:hlinkClr xmlns:ahyp="http://schemas.microsoft.com/office/drawing/2018/hyperlinkcolor" xmlns="" val="tx"/>
                    </a:ext>
                  </a:extLst>
                </a:hlinkClick>
              </a:rPr>
              <a:t>dunia sosialnya</a:t>
            </a:r>
            <a:r>
              <a:rPr kumimoji="0" lang="id-ID" sz="3200" b="0" i="0" u="none" strike="noStrike" kern="1200" cap="none" spc="0" normalizeH="0" baseline="0" noProof="0" dirty="0">
                <a:ln>
                  <a:noFill/>
                </a:ln>
                <a:solidFill>
                  <a:sysClr val="windowText" lastClr="000000"/>
                </a:solidFill>
                <a:effectLst/>
                <a:uLnTx/>
                <a:uFillTx/>
                <a:latin typeface="Calibri"/>
                <a:ea typeface="+mn-ea"/>
                <a:cs typeface="+mn-cs"/>
              </a:rPr>
              <a:t>, termasuk untuk memperoleh pemahaman tentang diri. Pada tahap ini juga anak-anak mulai melakukan kegiatan meniru meski tidak sempurna.</a:t>
            </a: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a:ln>
                  <a:noFill/>
                </a:ln>
                <a:solidFill>
                  <a:sysClr val="windowText" lastClr="000000"/>
                </a:solidFill>
                <a:effectLst/>
                <a:uLnTx/>
                <a:uFillTx/>
                <a:latin typeface="Calibri"/>
                <a:ea typeface="+mn-ea"/>
                <a:cs typeface="+mn-cs"/>
              </a:rPr>
              <a:t>2</a:t>
            </a:r>
            <a:r>
              <a:rPr kumimoji="0" lang="en-US" sz="3200" b="0" i="0" u="none" strike="noStrike" kern="1200" cap="none" spc="0" normalizeH="0" baseline="0" noProof="0" dirty="0">
                <a:ln>
                  <a:noFill/>
                </a:ln>
                <a:solidFill>
                  <a:sysClr val="windowText" lastClr="000000"/>
                </a:solidFill>
                <a:effectLst/>
                <a:uLnTx/>
                <a:uFillTx/>
                <a:latin typeface="Calibri"/>
                <a:ea typeface="+mn-ea"/>
                <a:cs typeface="+mn-cs"/>
              </a:rPr>
              <a:t>. </a:t>
            </a:r>
            <a:r>
              <a:rPr kumimoji="0" lang="id-ID" sz="3200" b="1" i="0" u="none" strike="noStrike" kern="1200" cap="none" spc="0" normalizeH="0" baseline="0" noProof="0" dirty="0">
                <a:ln>
                  <a:noFill/>
                </a:ln>
                <a:solidFill>
                  <a:sysClr val="windowText" lastClr="000000"/>
                </a:solidFill>
                <a:effectLst/>
                <a:uLnTx/>
                <a:uFillTx/>
                <a:latin typeface="Calibri"/>
                <a:ea typeface="+mn-ea"/>
                <a:cs typeface="+mn-cs"/>
              </a:rPr>
              <a:t>Tahap meniru (</a:t>
            </a:r>
            <a:r>
              <a:rPr kumimoji="0" lang="id-ID" sz="3200" b="1" i="1" u="none" strike="noStrike" kern="1200" cap="none" spc="0" normalizeH="0" baseline="0" noProof="0" dirty="0">
                <a:ln>
                  <a:noFill/>
                </a:ln>
                <a:solidFill>
                  <a:sysClr val="windowText" lastClr="000000"/>
                </a:solidFill>
                <a:effectLst/>
                <a:uLnTx/>
                <a:uFillTx/>
                <a:latin typeface="Calibri"/>
                <a:ea typeface="+mn-ea"/>
                <a:cs typeface="+mn-cs"/>
              </a:rPr>
              <a:t>Play Stage</a:t>
            </a:r>
            <a:r>
              <a:rPr kumimoji="0" lang="id-ID" sz="3200" b="1" i="0" u="none" strike="noStrike" kern="1200" cap="none" spc="0" normalizeH="0" baseline="0" noProof="0" dirty="0">
                <a:ln>
                  <a:noFill/>
                </a:ln>
                <a:solidFill>
                  <a:sysClr val="windowText" lastClr="000000"/>
                </a:solidFill>
                <a:effectLst/>
                <a:uLnTx/>
                <a:uFillTx/>
                <a:latin typeface="Calibri"/>
                <a:ea typeface="+mn-ea"/>
                <a:cs typeface="+mn-cs"/>
              </a:rPr>
              <a:t>)</a:t>
            </a:r>
            <a:r>
              <a:rPr kumimoji="0" lang="id-ID" sz="3200" b="0" i="0" u="none" strike="noStrike" kern="1200" cap="none" spc="0" normalizeH="0" baseline="0" noProof="0" dirty="0">
                <a:ln>
                  <a:noFill/>
                </a:ln>
                <a:solidFill>
                  <a:sysClr val="windowText" lastClr="000000"/>
                </a:solidFill>
                <a:effectLst/>
                <a:uLnTx/>
                <a:uFillTx/>
                <a:latin typeface="Calibri"/>
                <a:ea typeface="+mn-ea"/>
                <a:cs typeface="+mn-cs"/>
              </a:rPr>
              <a:t> </a:t>
            </a: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a:ln>
                  <a:noFill/>
                </a:ln>
                <a:solidFill>
                  <a:sysClr val="windowText" lastClr="000000"/>
                </a:solidFill>
                <a:effectLst/>
                <a:uLnTx/>
                <a:uFillTx/>
                <a:latin typeface="Calibri"/>
                <a:ea typeface="+mn-ea"/>
                <a:cs typeface="+mn-cs"/>
              </a:rPr>
              <a:t>	</a:t>
            </a:r>
            <a:r>
              <a:rPr kumimoji="0" lang="id-ID" sz="3200" b="0" i="0" u="none" strike="noStrike" kern="1200" cap="none" spc="0" normalizeH="0" baseline="0" noProof="0" dirty="0">
                <a:ln>
                  <a:noFill/>
                </a:ln>
                <a:solidFill>
                  <a:sysClr val="windowText" lastClr="000000"/>
                </a:solidFill>
                <a:effectLst/>
                <a:uLnTx/>
                <a:uFillTx/>
                <a:latin typeface="Calibri"/>
                <a:ea typeface="+mn-ea"/>
                <a:cs typeface="+mn-cs"/>
              </a:rPr>
              <a:t>Tahap ini ditandai dengan semakin sempurnanya seorang anak menirukan peran-peran yang dilakukan oleh orang </a:t>
            </a:r>
            <a:r>
              <a:rPr kumimoji="0" lang="id-ID" sz="3200" b="0" i="0" u="sng" strike="noStrike" kern="1200" cap="none" spc="0" normalizeH="0" baseline="0" noProof="0" dirty="0">
                <a:ln>
                  <a:noFill/>
                </a:ln>
                <a:solidFill>
                  <a:schemeClr val="tx1"/>
                </a:solidFill>
                <a:effectLst/>
                <a:uLnTx/>
                <a:uFillTx/>
                <a:latin typeface="Calibri"/>
                <a:ea typeface="+mn-ea"/>
                <a:cs typeface="+mn-cs"/>
                <a:hlinkClick r:id="rId5" tooltip="Dewasa">
                  <a:extLst>
                    <a:ext uri="{A12FA001-AC4F-418D-AE19-62706E023703}">
                      <ahyp:hlinkClr xmlns:ahyp="http://schemas.microsoft.com/office/drawing/2018/hyperlinkcolor" xmlns="" val="tx"/>
                    </a:ext>
                  </a:extLst>
                </a:hlinkClick>
              </a:rPr>
              <a:t>dewasa</a:t>
            </a:r>
            <a:r>
              <a:rPr kumimoji="0" lang="en-US" sz="3200" b="0" i="0" u="sng" strike="noStrike" kern="1200" cap="none" spc="0" normalizeH="0" baseline="0" noProof="0" dirty="0">
                <a:ln>
                  <a:noFill/>
                </a:ln>
                <a:solidFill>
                  <a:sysClr val="windowText" lastClr="000000"/>
                </a:solidFill>
                <a:effectLst/>
                <a:uLnTx/>
                <a:uFillTx/>
                <a:latin typeface="Calibri"/>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a:ln>
                  <a:noFill/>
                </a:ln>
                <a:solidFill>
                  <a:sysClr val="windowText" lastClr="000000"/>
                </a:solidFill>
                <a:effectLst/>
                <a:uLnTx/>
                <a:uFillTx/>
                <a:latin typeface="Calibri"/>
                <a:ea typeface="+mn-ea"/>
                <a:cs typeface="+mn-cs"/>
              </a:rPr>
              <a:t>3. </a:t>
            </a:r>
            <a:r>
              <a:rPr kumimoji="0" lang="id-ID" sz="3200" b="1" i="0" u="none" strike="noStrike" kern="1200" cap="none" spc="0" normalizeH="0" baseline="0" noProof="0" dirty="0">
                <a:ln>
                  <a:noFill/>
                </a:ln>
                <a:solidFill>
                  <a:sysClr val="windowText" lastClr="000000"/>
                </a:solidFill>
                <a:effectLst/>
                <a:uLnTx/>
                <a:uFillTx/>
                <a:latin typeface="Calibri"/>
                <a:ea typeface="+mn-ea"/>
                <a:cs typeface="+mn-cs"/>
              </a:rPr>
              <a:t>Tahap siap bertindak (</a:t>
            </a:r>
            <a:r>
              <a:rPr kumimoji="0" lang="id-ID" sz="3200" b="1" i="1" u="none" strike="noStrike" kern="1200" cap="none" spc="0" normalizeH="0" baseline="0" noProof="0" dirty="0">
                <a:ln>
                  <a:noFill/>
                </a:ln>
                <a:solidFill>
                  <a:sysClr val="windowText" lastClr="000000"/>
                </a:solidFill>
                <a:effectLst/>
                <a:uLnTx/>
                <a:uFillTx/>
                <a:latin typeface="Calibri"/>
                <a:ea typeface="+mn-ea"/>
                <a:cs typeface="+mn-cs"/>
              </a:rPr>
              <a:t>Game Stage</a:t>
            </a:r>
            <a:r>
              <a:rPr kumimoji="0" lang="id-ID" sz="3200" b="1" i="0" u="none" strike="noStrike" kern="1200" cap="none" spc="0" normalizeH="0" baseline="0" noProof="0" dirty="0">
                <a:ln>
                  <a:noFill/>
                </a:ln>
                <a:solidFill>
                  <a:sysClr val="windowText" lastClr="000000"/>
                </a:solidFill>
                <a:effectLst/>
                <a:uLnTx/>
                <a:uFillTx/>
                <a:latin typeface="Calibri"/>
                <a:ea typeface="+mn-ea"/>
                <a:cs typeface="+mn-cs"/>
              </a:rPr>
              <a:t>)</a:t>
            </a:r>
            <a:r>
              <a:rPr kumimoji="0" lang="id-ID" sz="3200" b="0" i="0" u="none" strike="noStrike" kern="1200" cap="none" spc="0" normalizeH="0" baseline="0" noProof="0" dirty="0">
                <a:ln>
                  <a:noFill/>
                </a:ln>
                <a:solidFill>
                  <a:sysClr val="windowText" lastClr="000000"/>
                </a:solidFill>
                <a:effectLst/>
                <a:uLnTx/>
                <a:uFillTx/>
                <a:latin typeface="Calibri"/>
                <a:ea typeface="+mn-ea"/>
                <a:cs typeface="+mn-cs"/>
              </a:rPr>
              <a:t> </a:t>
            </a: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a:ln>
                  <a:noFill/>
                </a:ln>
                <a:solidFill>
                  <a:sysClr val="windowText" lastClr="000000"/>
                </a:solidFill>
                <a:effectLst/>
                <a:uLnTx/>
                <a:uFillTx/>
                <a:latin typeface="Calibri"/>
                <a:ea typeface="+mn-ea"/>
                <a:cs typeface="+mn-cs"/>
              </a:rPr>
              <a:t>	</a:t>
            </a:r>
            <a:r>
              <a:rPr kumimoji="0" lang="id-ID" sz="3200" b="0" i="0" u="none" strike="noStrike" kern="1200" cap="none" spc="0" normalizeH="0" baseline="0" noProof="0" dirty="0">
                <a:ln>
                  <a:noFill/>
                </a:ln>
                <a:solidFill>
                  <a:sysClr val="windowText" lastClr="000000"/>
                </a:solidFill>
                <a:effectLst/>
                <a:uLnTx/>
                <a:uFillTx/>
                <a:latin typeface="Calibri"/>
                <a:ea typeface="+mn-ea"/>
                <a:cs typeface="+mn-cs"/>
              </a:rPr>
              <a:t>Peniruan yang dilakukan sudah mulai berkurang dan digantikan oleh “</a:t>
            </a:r>
            <a:r>
              <a:rPr kumimoji="0" lang="id-ID" sz="3200" b="0" i="0" u="sng" strike="noStrike" kern="1200" cap="none" spc="0" normalizeH="0" baseline="0" noProof="0" dirty="0">
                <a:ln>
                  <a:noFill/>
                </a:ln>
                <a:solidFill>
                  <a:schemeClr val="tx1"/>
                </a:solidFill>
                <a:effectLst/>
                <a:uLnTx/>
                <a:uFillTx/>
                <a:latin typeface="Calibri"/>
                <a:ea typeface="+mn-ea"/>
                <a:cs typeface="+mn-cs"/>
                <a:hlinkClick r:id="rId6" tooltip="Peranan sosial (belum dibuat)">
                  <a:extLst>
                    <a:ext uri="{A12FA001-AC4F-418D-AE19-62706E023703}">
                      <ahyp:hlinkClr xmlns:ahyp="http://schemas.microsoft.com/office/drawing/2018/hyperlinkcolor" xmlns="" val="tx"/>
                    </a:ext>
                  </a:extLst>
                </a:hlinkClick>
              </a:rPr>
              <a:t>peran</a:t>
            </a:r>
            <a:r>
              <a:rPr kumimoji="0" lang="id-ID" sz="3200" b="0" i="0" u="none" strike="noStrike" kern="1200" cap="none" spc="0" normalizeH="0" baseline="0" noProof="0" dirty="0">
                <a:ln>
                  <a:noFill/>
                </a:ln>
                <a:solidFill>
                  <a:sysClr val="windowText" lastClr="000000"/>
                </a:solidFill>
                <a:effectLst/>
                <a:uLnTx/>
                <a:uFillTx/>
                <a:latin typeface="Calibri"/>
                <a:ea typeface="+mn-ea"/>
                <a:cs typeface="+mn-cs"/>
              </a:rPr>
              <a:t>” yang secara langsung dimainkan sendiri dengan penuh kesadaran. </a:t>
            </a: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520431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17"/>
        <p:cNvGrpSpPr/>
        <p:nvPr/>
      </p:nvGrpSpPr>
      <p:grpSpPr>
        <a:xfrm>
          <a:off x="0" y="0"/>
          <a:ext cx="0" cy="0"/>
          <a:chOff x="0" y="0"/>
          <a:chExt cx="0" cy="0"/>
        </a:xfrm>
      </p:grpSpPr>
      <p:sp>
        <p:nvSpPr>
          <p:cNvPr id="418" name="Google Shape;418;p31"/>
          <p:cNvSpPr/>
          <p:nvPr/>
        </p:nvSpPr>
        <p:spPr>
          <a:xfrm>
            <a:off x="4773199" y="2764146"/>
            <a:ext cx="1743900" cy="1569600"/>
          </a:xfrm>
          <a:prstGeom prst="rect">
            <a:avLst/>
          </a:prstGeom>
          <a:solidFill>
            <a:schemeClr val="accent2"/>
          </a:solid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19" name="Google Shape;419;p31"/>
          <p:cNvSpPr/>
          <p:nvPr/>
        </p:nvSpPr>
        <p:spPr>
          <a:xfrm>
            <a:off x="3016825" y="2782847"/>
            <a:ext cx="1743900" cy="1569600"/>
          </a:xfrm>
          <a:prstGeom prst="rect">
            <a:avLst/>
          </a:prstGeom>
          <a:solidFill>
            <a:schemeClr val="accent1"/>
          </a:solid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20" name="Google Shape;420;p31"/>
          <p:cNvSpPr/>
          <p:nvPr/>
        </p:nvSpPr>
        <p:spPr>
          <a:xfrm>
            <a:off x="4760725" y="1206220"/>
            <a:ext cx="1743900" cy="1569600"/>
          </a:xfrm>
          <a:prstGeom prst="rect">
            <a:avLst/>
          </a:prstGeom>
          <a:solidFill>
            <a:schemeClr val="accent3"/>
          </a:solid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21" name="Google Shape;421;p31"/>
          <p:cNvSpPr/>
          <p:nvPr/>
        </p:nvSpPr>
        <p:spPr>
          <a:xfrm>
            <a:off x="3016825" y="1223350"/>
            <a:ext cx="1743900" cy="1569600"/>
          </a:xfrm>
          <a:prstGeom prst="rect">
            <a:avLst/>
          </a:prstGeom>
          <a:solidFill>
            <a:schemeClr val="lt2"/>
          </a:solid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22" name="Google Shape;422;p31"/>
          <p:cNvSpPr txBox="1"/>
          <p:nvPr/>
        </p:nvSpPr>
        <p:spPr>
          <a:xfrm>
            <a:off x="3363175" y="1820624"/>
            <a:ext cx="1051200" cy="3200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30002"/>
              </a:lnSpc>
              <a:spcBef>
                <a:spcPts val="0"/>
              </a:spcBef>
              <a:spcAft>
                <a:spcPts val="0"/>
              </a:spcAft>
              <a:buClr>
                <a:srgbClr val="000000"/>
              </a:buClr>
              <a:buSzTx/>
              <a:buFont typeface="Arial"/>
              <a:buNone/>
              <a:tabLst/>
              <a:defRPr/>
            </a:pPr>
            <a:r>
              <a:rPr lang="en" sz="1600" b="1" dirty="0">
                <a:solidFill>
                  <a:srgbClr val="FFFFFF"/>
                </a:solidFill>
                <a:latin typeface="Barlow"/>
                <a:ea typeface="Barlow"/>
                <a:cs typeface="Barlow"/>
                <a:sym typeface="Barlow"/>
              </a:rPr>
              <a:t>Keluarga</a:t>
            </a:r>
            <a:endParaRPr kumimoji="0" sz="1600" b="1" i="0" u="none" strike="noStrike" kern="0" cap="none" spc="0" normalizeH="0" baseline="0" noProof="0" dirty="0">
              <a:ln>
                <a:noFill/>
              </a:ln>
              <a:solidFill>
                <a:srgbClr val="FFFFFF"/>
              </a:solidFill>
              <a:effectLst/>
              <a:uLnTx/>
              <a:uFillTx/>
              <a:latin typeface="Barlow"/>
              <a:ea typeface="Barlow"/>
              <a:cs typeface="Barlow"/>
              <a:sym typeface="Barlow"/>
            </a:endParaRPr>
          </a:p>
        </p:txBody>
      </p:sp>
      <p:sp>
        <p:nvSpPr>
          <p:cNvPr id="423" name="Google Shape;423;p31"/>
          <p:cNvSpPr txBox="1"/>
          <p:nvPr/>
        </p:nvSpPr>
        <p:spPr>
          <a:xfrm>
            <a:off x="4996207" y="1611336"/>
            <a:ext cx="1272935" cy="738664"/>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en-US" sz="1600" b="1" i="0" u="none" strike="noStrike" kern="0" cap="none" spc="0" normalizeH="0" baseline="0" noProof="0" dirty="0" err="1">
                <a:ln>
                  <a:noFill/>
                </a:ln>
                <a:solidFill>
                  <a:srgbClr val="052449"/>
                </a:solidFill>
                <a:effectLst/>
                <a:uLnTx/>
                <a:uFillTx/>
                <a:latin typeface="Barlow"/>
                <a:ea typeface="Barlow"/>
                <a:cs typeface="Barlow"/>
                <a:sym typeface="Barlow"/>
              </a:rPr>
              <a:t>Kelompok</a:t>
            </a:r>
            <a:r>
              <a:rPr kumimoji="0" lang="en-US" sz="1600" b="1" i="0" u="none" strike="noStrike" kern="0" cap="none" spc="0" normalizeH="0" baseline="0" noProof="0" dirty="0">
                <a:ln>
                  <a:noFill/>
                </a:ln>
                <a:solidFill>
                  <a:srgbClr val="052449"/>
                </a:solidFill>
                <a:effectLst/>
                <a:uLnTx/>
                <a:uFillTx/>
                <a:latin typeface="Barlow"/>
                <a:ea typeface="Barlow"/>
                <a:cs typeface="Barlow"/>
                <a:sym typeface="Barlow"/>
              </a:rPr>
              <a:t> </a:t>
            </a:r>
            <a:r>
              <a:rPr kumimoji="0" lang="en-US" sz="1600" b="1" i="0" u="none" strike="noStrike" kern="0" cap="none" spc="0" normalizeH="0" baseline="0" noProof="0" dirty="0" err="1">
                <a:ln>
                  <a:noFill/>
                </a:ln>
                <a:solidFill>
                  <a:srgbClr val="052449"/>
                </a:solidFill>
                <a:effectLst/>
                <a:uLnTx/>
                <a:uFillTx/>
                <a:latin typeface="Barlow"/>
                <a:ea typeface="Barlow"/>
                <a:cs typeface="Barlow"/>
                <a:sym typeface="Barlow"/>
              </a:rPr>
              <a:t>pertemanan</a:t>
            </a:r>
            <a:r>
              <a:rPr kumimoji="0" lang="en-US" sz="1600" b="1" i="0" u="none" strike="noStrike" kern="0" cap="none" spc="0" normalizeH="0" baseline="0" noProof="0" dirty="0">
                <a:ln>
                  <a:noFill/>
                </a:ln>
                <a:solidFill>
                  <a:srgbClr val="052449"/>
                </a:solidFill>
                <a:effectLst/>
                <a:uLnTx/>
                <a:uFillTx/>
                <a:latin typeface="Barlow"/>
                <a:ea typeface="Barlow"/>
                <a:cs typeface="Barlow"/>
                <a:sym typeface="Barlow"/>
              </a:rPr>
              <a:t> (peer) </a:t>
            </a:r>
            <a:endParaRPr kumimoji="0" sz="1600" b="1" i="0" u="none" strike="noStrike" kern="0" cap="none" spc="0" normalizeH="0" baseline="0" noProof="0" dirty="0">
              <a:ln>
                <a:noFill/>
              </a:ln>
              <a:solidFill>
                <a:srgbClr val="052449"/>
              </a:solidFill>
              <a:effectLst/>
              <a:uLnTx/>
              <a:uFillTx/>
              <a:latin typeface="Barlow"/>
              <a:ea typeface="Barlow"/>
              <a:cs typeface="Barlow"/>
              <a:sym typeface="Barlow"/>
            </a:endParaRPr>
          </a:p>
        </p:txBody>
      </p:sp>
      <p:sp>
        <p:nvSpPr>
          <p:cNvPr id="424" name="Google Shape;424;p31"/>
          <p:cNvSpPr txBox="1"/>
          <p:nvPr/>
        </p:nvSpPr>
        <p:spPr>
          <a:xfrm>
            <a:off x="3160420" y="3085858"/>
            <a:ext cx="1411580" cy="861774"/>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en-ID" b="1" i="0" u="none" strike="noStrike" kern="0" cap="none" spc="0" normalizeH="0" baseline="0" noProof="0" dirty="0">
                <a:ln>
                  <a:noFill/>
                </a:ln>
                <a:solidFill>
                  <a:srgbClr val="FFFFFF"/>
                </a:solidFill>
                <a:effectLst/>
                <a:uLnTx/>
                <a:uFillTx/>
                <a:latin typeface="Barlow"/>
                <a:ea typeface="Barlow"/>
                <a:cs typeface="Barlow"/>
                <a:sym typeface="Barlow"/>
              </a:rPr>
              <a:t>Media</a:t>
            </a:r>
          </a:p>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en-ID" b="1" i="0" u="none" strike="noStrike" kern="0" cap="none" spc="0" normalizeH="0" baseline="0" noProof="0" dirty="0">
                <a:ln>
                  <a:noFill/>
                </a:ln>
                <a:solidFill>
                  <a:srgbClr val="FFFFFF"/>
                </a:solidFill>
                <a:effectLst/>
                <a:uLnTx/>
                <a:uFillTx/>
                <a:latin typeface="Barlow"/>
                <a:ea typeface="Barlow"/>
                <a:cs typeface="Barlow"/>
                <a:sym typeface="Barlow"/>
              </a:rPr>
              <a:t>Media </a:t>
            </a:r>
            <a:r>
              <a:rPr kumimoji="0" lang="en-ID" b="1" i="0" u="none" strike="noStrike" kern="0" cap="none" spc="0" normalizeH="0" baseline="0" noProof="0" dirty="0" err="1">
                <a:ln>
                  <a:noFill/>
                </a:ln>
                <a:solidFill>
                  <a:srgbClr val="FFFFFF"/>
                </a:solidFill>
                <a:effectLst/>
                <a:uLnTx/>
                <a:uFillTx/>
                <a:latin typeface="Barlow"/>
                <a:ea typeface="Barlow"/>
                <a:cs typeface="Barlow"/>
                <a:sym typeface="Barlow"/>
              </a:rPr>
              <a:t>massa</a:t>
            </a:r>
            <a:r>
              <a:rPr kumimoji="0" lang="en-ID" b="1" i="0" u="none" strike="noStrike" kern="0" cap="none" spc="0" normalizeH="0" baseline="0" noProof="0" dirty="0">
                <a:ln>
                  <a:noFill/>
                </a:ln>
                <a:solidFill>
                  <a:srgbClr val="FFFFFF"/>
                </a:solidFill>
                <a:effectLst/>
                <a:uLnTx/>
                <a:uFillTx/>
                <a:latin typeface="Barlow"/>
                <a:ea typeface="Barlow"/>
                <a:cs typeface="Barlow"/>
                <a:sym typeface="Barlow"/>
              </a:rPr>
              <a:t> (TV,</a:t>
            </a:r>
          </a:p>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en-ID" b="1" i="0" u="none" strike="noStrike" kern="0" cap="none" spc="0" normalizeH="0" baseline="0" noProof="0" dirty="0">
                <a:ln>
                  <a:noFill/>
                </a:ln>
                <a:solidFill>
                  <a:srgbClr val="FFFFFF"/>
                </a:solidFill>
                <a:effectLst/>
                <a:uLnTx/>
                <a:uFillTx/>
                <a:latin typeface="Barlow"/>
                <a:ea typeface="Barlow"/>
                <a:cs typeface="Barlow"/>
                <a:sym typeface="Barlow"/>
              </a:rPr>
              <a:t>Media Internet,</a:t>
            </a:r>
          </a:p>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en-ID" b="1" i="0" u="none" strike="noStrike" kern="0" cap="none" spc="0" normalizeH="0" baseline="0" noProof="0" dirty="0">
                <a:ln>
                  <a:noFill/>
                </a:ln>
                <a:solidFill>
                  <a:srgbClr val="FFFFFF"/>
                </a:solidFill>
                <a:effectLst/>
                <a:uLnTx/>
                <a:uFillTx/>
                <a:latin typeface="Barlow"/>
                <a:ea typeface="Barlow"/>
                <a:cs typeface="Barlow"/>
                <a:sym typeface="Barlow"/>
              </a:rPr>
              <a:t>Media </a:t>
            </a:r>
            <a:r>
              <a:rPr kumimoji="0" lang="en-ID" b="1" i="0" u="none" strike="noStrike" kern="0" cap="none" spc="0" normalizeH="0" baseline="0" noProof="0" dirty="0" err="1">
                <a:ln>
                  <a:noFill/>
                </a:ln>
                <a:solidFill>
                  <a:srgbClr val="FFFFFF"/>
                </a:solidFill>
                <a:effectLst/>
                <a:uLnTx/>
                <a:uFillTx/>
                <a:latin typeface="Barlow"/>
                <a:ea typeface="Barlow"/>
                <a:cs typeface="Barlow"/>
                <a:sym typeface="Barlow"/>
              </a:rPr>
              <a:t>sosial</a:t>
            </a:r>
            <a:r>
              <a:rPr kumimoji="0" lang="en-ID" b="1" i="0" u="none" strike="noStrike" kern="0" cap="none" spc="0" normalizeH="0" baseline="0" noProof="0" dirty="0">
                <a:ln>
                  <a:noFill/>
                </a:ln>
                <a:solidFill>
                  <a:srgbClr val="FFFFFF"/>
                </a:solidFill>
                <a:effectLst/>
                <a:uLnTx/>
                <a:uFillTx/>
                <a:latin typeface="Barlow"/>
                <a:ea typeface="Barlow"/>
                <a:cs typeface="Barlow"/>
                <a:sym typeface="Barlow"/>
              </a:rPr>
              <a:t>)</a:t>
            </a:r>
          </a:p>
        </p:txBody>
      </p:sp>
      <p:sp>
        <p:nvSpPr>
          <p:cNvPr id="425" name="Google Shape;425;p31"/>
          <p:cNvSpPr txBox="1"/>
          <p:nvPr/>
        </p:nvSpPr>
        <p:spPr>
          <a:xfrm>
            <a:off x="5049735" y="3308561"/>
            <a:ext cx="1219407" cy="246221"/>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600" b="1" dirty="0">
                <a:solidFill>
                  <a:srgbClr val="052449"/>
                </a:solidFill>
                <a:latin typeface="Barlow"/>
                <a:ea typeface="Barlow"/>
                <a:cs typeface="Barlow"/>
                <a:sym typeface="Barlow"/>
              </a:rPr>
              <a:t>Sekolah </a:t>
            </a:r>
            <a:endParaRPr kumimoji="0" sz="1600" b="0" i="0" u="none" strike="noStrike" kern="0" cap="none" spc="0" normalizeH="0" baseline="0" noProof="0" dirty="0">
              <a:ln>
                <a:noFill/>
              </a:ln>
              <a:solidFill>
                <a:srgbClr val="052449"/>
              </a:solidFill>
              <a:effectLst/>
              <a:uLnTx/>
              <a:uFillTx/>
              <a:latin typeface="Barlow"/>
              <a:ea typeface="Barlow"/>
              <a:cs typeface="Barlow"/>
              <a:sym typeface="Barlow"/>
            </a:endParaRPr>
          </a:p>
        </p:txBody>
      </p:sp>
      <p:sp>
        <p:nvSpPr>
          <p:cNvPr id="428" name="Google Shape;428;p31"/>
          <p:cNvSpPr txBox="1"/>
          <p:nvPr/>
        </p:nvSpPr>
        <p:spPr>
          <a:xfrm>
            <a:off x="700398" y="2842952"/>
            <a:ext cx="1963913" cy="1846659"/>
          </a:xfrm>
          <a:prstGeom prst="rect">
            <a:avLst/>
          </a:prstGeom>
          <a:noFill/>
          <a:ln>
            <a:noFill/>
          </a:ln>
        </p:spPr>
        <p:txBody>
          <a:bodyPr spcFirstLastPara="1" wrap="square" lIns="0" tIns="0" rIns="0" bIns="0" anchor="t" anchorCtr="0">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id-ID" sz="1200" b="1" i="0" u="none" strike="noStrike" kern="0" cap="none" spc="0" normalizeH="0" baseline="0" dirty="0">
                <a:ln>
                  <a:noFill/>
                </a:ln>
                <a:solidFill>
                  <a:srgbClr val="FFFFFF"/>
                </a:solidFill>
                <a:effectLst/>
                <a:uLnTx/>
                <a:uFillTx/>
                <a:latin typeface="Barlow Light"/>
                <a:ea typeface="Barlow Light"/>
                <a:cs typeface="Barlow Light"/>
                <a:sym typeface="Barlow Light"/>
              </a:rPr>
              <a:t>Media massa khususnya media elektronik  mengalami perkembangan yang sangat pesat, dan berpengaruh pada perkembangan kepribadian individu. Media internet telah menyediakan berbagai macam informasi dan hiburan, mulai dari yang bermuatan positif hingga negatif. </a:t>
            </a:r>
            <a:endParaRPr kumimoji="0" lang="id-ID" sz="1200" b="1" i="0" u="none" strike="noStrike" kern="0" cap="none" spc="0" normalizeH="0" baseline="0" dirty="0">
              <a:ln>
                <a:noFill/>
              </a:ln>
              <a:solidFill>
                <a:srgbClr val="FFFFFF"/>
              </a:solidFill>
              <a:effectLst/>
              <a:uLnTx/>
              <a:uFillTx/>
              <a:latin typeface="Barlow"/>
              <a:ea typeface="Barlow"/>
              <a:cs typeface="Barlow"/>
              <a:sym typeface="Barlow"/>
            </a:endParaRPr>
          </a:p>
        </p:txBody>
      </p:sp>
      <p:sp>
        <p:nvSpPr>
          <p:cNvPr id="431" name="Google Shape;431;p31"/>
          <p:cNvSpPr txBox="1"/>
          <p:nvPr/>
        </p:nvSpPr>
        <p:spPr>
          <a:xfrm>
            <a:off x="6730373" y="2936750"/>
            <a:ext cx="2312610" cy="1846659"/>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d-ID" sz="1200" b="1" i="0" u="none" strike="noStrike" kern="0" cap="none" spc="0" normalizeH="0" baseline="0" noProof="0" dirty="0">
                <a:ln>
                  <a:noFill/>
                </a:ln>
                <a:solidFill>
                  <a:srgbClr val="FFFFFF"/>
                </a:solidFill>
                <a:effectLst/>
                <a:uLnTx/>
                <a:uFillTx/>
                <a:latin typeface="Barlow Light"/>
                <a:ea typeface="Barlow Light"/>
                <a:cs typeface="Barlow Light"/>
                <a:sym typeface="Barlow Light"/>
              </a:rPr>
              <a:t>Di sekolah</a:t>
            </a:r>
            <a:r>
              <a:rPr lang="id-ID" sz="1200" b="1" dirty="0">
                <a:solidFill>
                  <a:srgbClr val="FFFFFF"/>
                </a:solidFill>
                <a:latin typeface="Barlow Light"/>
                <a:ea typeface="Barlow Light"/>
                <a:cs typeface="Barlow Light"/>
                <a:sym typeface="Barlow Light"/>
              </a:rPr>
              <a:t>,</a:t>
            </a:r>
            <a:r>
              <a:rPr kumimoji="0" lang="id-ID" sz="1200" b="1" i="0" u="none" strike="noStrike" kern="0" cap="none" spc="0" normalizeH="0" baseline="0" noProof="0" dirty="0">
                <a:ln>
                  <a:noFill/>
                </a:ln>
                <a:solidFill>
                  <a:srgbClr val="FFFFFF"/>
                </a:solidFill>
                <a:effectLst/>
                <a:uLnTx/>
                <a:uFillTx/>
                <a:latin typeface="Barlow Light"/>
                <a:ea typeface="Barlow Light"/>
                <a:cs typeface="Barlow Light"/>
                <a:sym typeface="Barlow Light"/>
              </a:rPr>
              <a:t> individu akan diperkenalkan berbagai kemungkinan peran yang dapat dipilihnya di masa mendatang saat individu telah beranjak dewasa. Individu akan belajar mengenal serta mengembangkan kemampuan dan bakatnya</a:t>
            </a:r>
            <a:r>
              <a:rPr lang="id-ID" sz="1200" b="1" dirty="0">
                <a:solidFill>
                  <a:srgbClr val="FFFFFF"/>
                </a:solidFill>
                <a:latin typeface="Barlow Light"/>
                <a:ea typeface="Barlow Light"/>
                <a:cs typeface="Barlow Light"/>
                <a:sym typeface="Barlow Light"/>
              </a:rPr>
              <a:t>, serta </a:t>
            </a:r>
            <a:r>
              <a:rPr kumimoji="0" lang="id-ID" sz="1200" b="1" i="0" u="none" strike="noStrike" kern="0" cap="none" spc="0" normalizeH="0" baseline="0" noProof="0" dirty="0">
                <a:ln>
                  <a:noFill/>
                </a:ln>
                <a:solidFill>
                  <a:srgbClr val="FFFFFF"/>
                </a:solidFill>
                <a:effectLst/>
                <a:uLnTx/>
                <a:uFillTx/>
                <a:latin typeface="Barlow Light"/>
                <a:ea typeface="Barlow Light"/>
                <a:cs typeface="Barlow Light"/>
                <a:sym typeface="Barlow Light"/>
              </a:rPr>
              <a:t> belajar beberapa nilai penting seperti kemandirian dan tanggung jawab.  </a:t>
            </a:r>
          </a:p>
        </p:txBody>
      </p:sp>
      <p:sp>
        <p:nvSpPr>
          <p:cNvPr id="434" name="Google Shape;434;p31"/>
          <p:cNvSpPr txBox="1"/>
          <p:nvPr/>
        </p:nvSpPr>
        <p:spPr>
          <a:xfrm>
            <a:off x="790591" y="1223350"/>
            <a:ext cx="1996990" cy="1292662"/>
          </a:xfrm>
          <a:prstGeom prst="rect">
            <a:avLst/>
          </a:prstGeom>
          <a:noFill/>
          <a:ln>
            <a:noFill/>
          </a:ln>
        </p:spPr>
        <p:txBody>
          <a:bodyPr spcFirstLastPara="1" wrap="square" lIns="0" tIns="0" rIns="0" bIns="0" anchor="t" anchorCtr="0">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id-ID" sz="1200" b="1" i="0" u="none" strike="noStrike" kern="0" cap="none" spc="0" normalizeH="0" baseline="0" dirty="0">
                <a:ln>
                  <a:noFill/>
                </a:ln>
                <a:solidFill>
                  <a:srgbClr val="FFFFFF"/>
                </a:solidFill>
                <a:effectLst/>
                <a:uLnTx/>
                <a:uFillTx/>
                <a:latin typeface="Barlow Light"/>
                <a:ea typeface="Barlow Light"/>
                <a:cs typeface="Barlow Light"/>
                <a:sym typeface="Barlow Light"/>
              </a:rPr>
              <a:t>Keluarga merupakan tempat terjadi  sosialisasi primer. Di dalam keluarga, individu belajar tentang pola perilaku, sikap, keyakinan, serta nilai-nilai yang berlaku dimasyarakat</a:t>
            </a:r>
            <a:endParaRPr kumimoji="0" lang="id-ID" sz="1200" b="1" i="0" u="none" strike="noStrike" kern="0" cap="none" spc="0" normalizeH="0" baseline="0" dirty="0">
              <a:ln>
                <a:noFill/>
              </a:ln>
              <a:solidFill>
                <a:srgbClr val="FFFFFF"/>
              </a:solidFill>
              <a:effectLst/>
              <a:uLnTx/>
              <a:uFillTx/>
              <a:latin typeface="Barlow"/>
              <a:ea typeface="Barlow"/>
              <a:cs typeface="Barlow"/>
              <a:sym typeface="Barlow"/>
            </a:endParaRPr>
          </a:p>
        </p:txBody>
      </p:sp>
      <p:sp>
        <p:nvSpPr>
          <p:cNvPr id="437" name="Google Shape;437;p31"/>
          <p:cNvSpPr txBox="1"/>
          <p:nvPr/>
        </p:nvSpPr>
        <p:spPr>
          <a:xfrm>
            <a:off x="6803329" y="1223350"/>
            <a:ext cx="2166697" cy="1292662"/>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d-ID" sz="1200" b="1" i="0" u="none" strike="noStrike" kern="0" cap="none" spc="0" normalizeH="0" baseline="0" dirty="0">
                <a:ln>
                  <a:noFill/>
                </a:ln>
                <a:solidFill>
                  <a:srgbClr val="FFFFFF"/>
                </a:solidFill>
                <a:effectLst/>
                <a:uLnTx/>
                <a:uFillTx/>
                <a:latin typeface="Barlow Light"/>
                <a:ea typeface="Barlow Light"/>
                <a:cs typeface="Barlow Light"/>
                <a:sym typeface="Barlow Light"/>
              </a:rPr>
              <a:t>Individu akan berinteraksi dengan teman sebayan yang berasal dari keluarga yang lain. Untuk diterima menjadi anggota kelompok, individu dituntut untuk mematuhi aturan yang berlaku di dalamnya</a:t>
            </a:r>
          </a:p>
        </p:txBody>
      </p:sp>
      <p:sp>
        <p:nvSpPr>
          <p:cNvPr id="2" name="Google Shape;125;p15">
            <a:extLst>
              <a:ext uri="{FF2B5EF4-FFF2-40B4-BE49-F238E27FC236}">
                <a16:creationId xmlns:a16="http://schemas.microsoft.com/office/drawing/2014/main" id="{5419A086-52F5-D06E-AE16-28886BD0120C}"/>
              </a:ext>
            </a:extLst>
          </p:cNvPr>
          <p:cNvSpPr txBox="1"/>
          <p:nvPr/>
        </p:nvSpPr>
        <p:spPr>
          <a:xfrm>
            <a:off x="3245069" y="325822"/>
            <a:ext cx="2751969" cy="369332"/>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2400" b="1" dirty="0">
                <a:solidFill>
                  <a:schemeClr val="tx1"/>
                </a:solidFill>
                <a:latin typeface="Barlow"/>
                <a:ea typeface="Barlow"/>
                <a:cs typeface="Barlow"/>
                <a:sym typeface="Barlow"/>
              </a:rPr>
              <a:t>Agen</a:t>
            </a:r>
            <a:r>
              <a:rPr kumimoji="0" lang="en" sz="2400" b="1" i="0" u="none" strike="noStrike" kern="0" cap="none" spc="0" normalizeH="0" baseline="0" noProof="0" dirty="0">
                <a:ln>
                  <a:noFill/>
                </a:ln>
                <a:solidFill>
                  <a:schemeClr val="tx1"/>
                </a:solidFill>
                <a:effectLst/>
                <a:uLnTx/>
                <a:uFillTx/>
                <a:latin typeface="Barlow"/>
                <a:ea typeface="Barlow"/>
                <a:cs typeface="Barlow"/>
                <a:sym typeface="Barlow"/>
              </a:rPr>
              <a:t> Sosialisasi</a:t>
            </a:r>
            <a:endParaRPr kumimoji="0" sz="2400" b="0" i="0" u="none" strike="noStrike" kern="0" cap="none" spc="0" normalizeH="0" baseline="0" noProof="0" dirty="0">
              <a:ln>
                <a:noFill/>
              </a:ln>
              <a:solidFill>
                <a:schemeClr val="tx1"/>
              </a:solidFill>
              <a:effectLst/>
              <a:uLnTx/>
              <a:uFillTx/>
              <a:latin typeface="Barlow"/>
              <a:ea typeface="Barlow"/>
              <a:cs typeface="Barlow"/>
              <a:sym typeface="Barlow"/>
            </a:endParaRPr>
          </a:p>
        </p:txBody>
      </p:sp>
    </p:spTree>
    <p:extLst>
      <p:ext uri="{BB962C8B-B14F-4D97-AF65-F5344CB8AC3E}">
        <p14:creationId xmlns:p14="http://schemas.microsoft.com/office/powerpoint/2010/main" val="2785733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3EB35-975C-A862-2899-7FB3C3436AF6}"/>
              </a:ext>
            </a:extLst>
          </p:cNvPr>
          <p:cNvSpPr>
            <a:spLocks noGrp="1"/>
          </p:cNvSpPr>
          <p:nvPr>
            <p:ph type="title"/>
          </p:nvPr>
        </p:nvSpPr>
        <p:spPr>
          <a:xfrm>
            <a:off x="2368445" y="420168"/>
            <a:ext cx="5358123" cy="396300"/>
          </a:xfrm>
        </p:spPr>
        <p:txBody>
          <a:bodyPr/>
          <a:lstStyle/>
          <a:p>
            <a:pPr algn="ctr"/>
            <a:r>
              <a:rPr lang="id-ID" sz="2800" dirty="0"/>
              <a:t>Interaksi Sosial </a:t>
            </a:r>
          </a:p>
        </p:txBody>
      </p:sp>
      <p:sp>
        <p:nvSpPr>
          <p:cNvPr id="3" name="Text Placeholder 2">
            <a:extLst>
              <a:ext uri="{FF2B5EF4-FFF2-40B4-BE49-F238E27FC236}">
                <a16:creationId xmlns:a16="http://schemas.microsoft.com/office/drawing/2014/main" id="{6EA822C5-8E58-3F69-A4C4-6215FA1A4FC3}"/>
              </a:ext>
            </a:extLst>
          </p:cNvPr>
          <p:cNvSpPr>
            <a:spLocks noGrp="1"/>
          </p:cNvSpPr>
          <p:nvPr>
            <p:ph type="body" idx="1"/>
          </p:nvPr>
        </p:nvSpPr>
        <p:spPr>
          <a:xfrm>
            <a:off x="1881963" y="1237050"/>
            <a:ext cx="6598621" cy="2952702"/>
          </a:xfrm>
        </p:spPr>
        <p:style>
          <a:lnRef idx="1">
            <a:schemeClr val="accent1"/>
          </a:lnRef>
          <a:fillRef idx="2">
            <a:schemeClr val="accent1"/>
          </a:fillRef>
          <a:effectRef idx="1">
            <a:schemeClr val="accent1"/>
          </a:effectRef>
          <a:fontRef idx="minor">
            <a:schemeClr val="dk1"/>
          </a:fontRef>
        </p:style>
        <p:txBody>
          <a:bodyPr/>
          <a:lstStyle/>
          <a:p>
            <a:r>
              <a:rPr lang="en-US" sz="1800" b="1" dirty="0" err="1">
                <a:solidFill>
                  <a:schemeClr val="tx1"/>
                </a:solidFill>
              </a:rPr>
              <a:t>Interaksi</a:t>
            </a:r>
            <a:r>
              <a:rPr lang="en-US" sz="1800" b="1" dirty="0">
                <a:solidFill>
                  <a:schemeClr val="tx1"/>
                </a:solidFill>
              </a:rPr>
              <a:t> </a:t>
            </a:r>
            <a:r>
              <a:rPr lang="en-US" sz="1800" b="1" dirty="0" err="1">
                <a:solidFill>
                  <a:schemeClr val="tx1"/>
                </a:solidFill>
              </a:rPr>
              <a:t>sosial</a:t>
            </a:r>
            <a:r>
              <a:rPr lang="en-US" sz="1800" b="1" dirty="0">
                <a:solidFill>
                  <a:schemeClr val="tx1"/>
                </a:solidFill>
              </a:rPr>
              <a:t> </a:t>
            </a:r>
            <a:r>
              <a:rPr lang="id-ID" sz="1800" b="1" dirty="0">
                <a:solidFill>
                  <a:schemeClr val="tx1"/>
                </a:solidFill>
              </a:rPr>
              <a:t>diartikan sebagai hubungan-hubungan sosial yang dinamis antara individu-individu</a:t>
            </a:r>
            <a:r>
              <a:rPr lang="en-US" sz="1800" b="1" dirty="0">
                <a:solidFill>
                  <a:schemeClr val="tx1"/>
                </a:solidFill>
              </a:rPr>
              <a:t>,</a:t>
            </a:r>
            <a:r>
              <a:rPr lang="id-ID" sz="1800" b="1" dirty="0">
                <a:solidFill>
                  <a:schemeClr val="tx1"/>
                </a:solidFill>
              </a:rPr>
              <a:t> kelompok-kelomp</a:t>
            </a:r>
            <a:r>
              <a:rPr lang="en-US" sz="1800" b="1" dirty="0">
                <a:solidFill>
                  <a:schemeClr val="tx1"/>
                </a:solidFill>
              </a:rPr>
              <a:t>ok</a:t>
            </a:r>
            <a:r>
              <a:rPr lang="id-ID" sz="1800" b="1" dirty="0">
                <a:solidFill>
                  <a:schemeClr val="tx1"/>
                </a:solidFill>
              </a:rPr>
              <a:t> atau individu-kelompok. </a:t>
            </a:r>
            <a:endParaRPr lang="en-US" sz="1800" b="1" dirty="0">
              <a:solidFill>
                <a:schemeClr val="tx1"/>
              </a:solidFill>
            </a:endParaRPr>
          </a:p>
          <a:p>
            <a:r>
              <a:rPr lang="id-ID" sz="1800" b="1" dirty="0">
                <a:solidFill>
                  <a:schemeClr val="tx1"/>
                </a:solidFill>
              </a:rPr>
              <a:t>Dalam interaksi terdapat s</a:t>
            </a:r>
            <a:r>
              <a:rPr lang="en-US" sz="1800" b="1" dirty="0" err="1">
                <a:solidFill>
                  <a:schemeClr val="tx1"/>
                </a:solidFill>
              </a:rPr>
              <a:t>i</a:t>
            </a:r>
            <a:r>
              <a:rPr lang="id-ID" sz="1800" b="1" dirty="0">
                <a:solidFill>
                  <a:schemeClr val="tx1"/>
                </a:solidFill>
              </a:rPr>
              <a:t>mbol, </a:t>
            </a:r>
            <a:r>
              <a:rPr lang="en-US" sz="1800" b="1" dirty="0" err="1">
                <a:solidFill>
                  <a:schemeClr val="tx1"/>
                </a:solidFill>
              </a:rPr>
              <a:t>yaitu</a:t>
            </a:r>
            <a:r>
              <a:rPr lang="en-US" sz="1800" b="1" dirty="0">
                <a:solidFill>
                  <a:schemeClr val="tx1"/>
                </a:solidFill>
              </a:rPr>
              <a:t> </a:t>
            </a:r>
            <a:r>
              <a:rPr lang="id-ID" sz="1800" b="1" dirty="0">
                <a:solidFill>
                  <a:schemeClr val="tx1"/>
                </a:solidFill>
              </a:rPr>
              <a:t>sesuatu yang nilai atau maknanya diberikan kepadanya oleh mereka yang menggunakannya. </a:t>
            </a:r>
          </a:p>
          <a:p>
            <a:r>
              <a:rPr lang="id-ID" sz="1800" b="1" dirty="0">
                <a:solidFill>
                  <a:schemeClr val="tx1"/>
                </a:solidFill>
              </a:rPr>
              <a:t>Interaksi sosial adalah kontak atau hubungan timbal balik antar individu, antar kelompok, atau antar individu dan kelompok.</a:t>
            </a:r>
            <a:endParaRPr lang="en-US" sz="1800" b="1" dirty="0">
              <a:solidFill>
                <a:schemeClr val="tx1"/>
              </a:solidFill>
            </a:endParaRPr>
          </a:p>
          <a:p>
            <a:pPr algn="just"/>
            <a:endParaRPr lang="en-US" sz="1800" b="1" dirty="0">
              <a:solidFill>
                <a:schemeClr val="tx1"/>
              </a:solidFill>
            </a:endParaRPr>
          </a:p>
          <a:p>
            <a:pPr marL="101600" indent="0" algn="just">
              <a:buNone/>
            </a:pPr>
            <a:endParaRPr lang="id-ID" sz="1800" b="1" dirty="0">
              <a:solidFill>
                <a:schemeClr val="tx1"/>
              </a:solidFill>
            </a:endParaRPr>
          </a:p>
          <a:p>
            <a:pPr marL="101600" indent="0">
              <a:buNone/>
            </a:pPr>
            <a:endParaRPr lang="id-ID" sz="1800" b="1" dirty="0">
              <a:solidFill>
                <a:schemeClr val="tx1"/>
              </a:solidFill>
            </a:endParaRPr>
          </a:p>
          <a:p>
            <a:pPr algn="just"/>
            <a:endParaRPr lang="id-ID" sz="1800" b="1" dirty="0">
              <a:solidFill>
                <a:schemeClr val="tx1"/>
              </a:solidFill>
            </a:endParaRPr>
          </a:p>
        </p:txBody>
      </p:sp>
      <p:sp>
        <p:nvSpPr>
          <p:cNvPr id="5" name="Slide Number Placeholder 4">
            <a:extLst>
              <a:ext uri="{FF2B5EF4-FFF2-40B4-BE49-F238E27FC236}">
                <a16:creationId xmlns:a16="http://schemas.microsoft.com/office/drawing/2014/main" id="{EC92B5B6-8B8A-211F-DEC1-CBDC26CA3D6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pic>
        <p:nvPicPr>
          <p:cNvPr id="4" name="Picture 3">
            <a:extLst>
              <a:ext uri="{FF2B5EF4-FFF2-40B4-BE49-F238E27FC236}">
                <a16:creationId xmlns:a16="http://schemas.microsoft.com/office/drawing/2014/main" id="{B7D09C5A-6891-B600-0842-30D952A97D90}"/>
              </a:ext>
            </a:extLst>
          </p:cNvPr>
          <p:cNvPicPr>
            <a:picLocks noChangeAspect="1"/>
          </p:cNvPicPr>
          <p:nvPr/>
        </p:nvPicPr>
        <p:blipFill>
          <a:blip r:embed="rId2"/>
          <a:stretch>
            <a:fillRect/>
          </a:stretch>
        </p:blipFill>
        <p:spPr>
          <a:xfrm>
            <a:off x="300266" y="4093137"/>
            <a:ext cx="853514" cy="853514"/>
          </a:xfrm>
          <a:prstGeom prst="rect">
            <a:avLst/>
          </a:prstGeom>
        </p:spPr>
      </p:pic>
      <p:pic>
        <p:nvPicPr>
          <p:cNvPr id="6" name="Picture 5">
            <a:extLst>
              <a:ext uri="{FF2B5EF4-FFF2-40B4-BE49-F238E27FC236}">
                <a16:creationId xmlns:a16="http://schemas.microsoft.com/office/drawing/2014/main" id="{1254DD63-7391-4821-33D2-BF5DA1FE0C52}"/>
              </a:ext>
            </a:extLst>
          </p:cNvPr>
          <p:cNvPicPr>
            <a:picLocks noChangeAspect="1"/>
          </p:cNvPicPr>
          <p:nvPr/>
        </p:nvPicPr>
        <p:blipFill>
          <a:blip r:embed="rId3"/>
          <a:stretch>
            <a:fillRect/>
          </a:stretch>
        </p:blipFill>
        <p:spPr>
          <a:xfrm>
            <a:off x="659961" y="3616424"/>
            <a:ext cx="987638" cy="853514"/>
          </a:xfrm>
          <a:prstGeom prst="rect">
            <a:avLst/>
          </a:prstGeom>
        </p:spPr>
      </p:pic>
    </p:spTree>
    <p:extLst>
      <p:ext uri="{BB962C8B-B14F-4D97-AF65-F5344CB8AC3E}">
        <p14:creationId xmlns:p14="http://schemas.microsoft.com/office/powerpoint/2010/main" val="4068338759"/>
      </p:ext>
    </p:extLst>
  </p:cSld>
  <p:clrMapOvr>
    <a:masterClrMapping/>
  </p:clrMapOvr>
</p:sld>
</file>

<file path=ppt/theme/theme1.xml><?xml version="1.0" encoding="utf-8"?>
<a:theme xmlns:a="http://schemas.openxmlformats.org/drawingml/2006/main" name="Blue and Neon Green Geometric Social Media Events Creative Presentation template">
  <a:themeElements>
    <a:clrScheme name="Custom 347">
      <a:dk1>
        <a:srgbClr val="000000"/>
      </a:dk1>
      <a:lt1>
        <a:srgbClr val="FFFFFF"/>
      </a:lt1>
      <a:dk2>
        <a:srgbClr val="052449"/>
      </a:dk2>
      <a:lt2>
        <a:srgbClr val="2ED9C3"/>
      </a:lt2>
      <a:accent1>
        <a:srgbClr val="4B6FED"/>
      </a:accent1>
      <a:accent2>
        <a:srgbClr val="C6F223"/>
      </a:accent2>
      <a:accent3>
        <a:srgbClr val="EDECED"/>
      </a:accent3>
      <a:accent4>
        <a:srgbClr val="000000"/>
      </a:accent4>
      <a:accent5>
        <a:srgbClr val="FFFFFF"/>
      </a:accent5>
      <a:accent6>
        <a:srgbClr val="042448"/>
      </a:accent6>
      <a:hlink>
        <a:srgbClr val="2EDAC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615</TotalTime>
  <Words>1996</Words>
  <Application>Microsoft Office PowerPoint</Application>
  <PresentationFormat>On-screen Show (16:9)</PresentationFormat>
  <Paragraphs>181</Paragraphs>
  <Slides>25</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Barlow Light</vt:lpstr>
      <vt:lpstr>Baskerville Old Face</vt:lpstr>
      <vt:lpstr>Calibri</vt:lpstr>
      <vt:lpstr>Barlow</vt:lpstr>
      <vt:lpstr>Arial</vt:lpstr>
      <vt:lpstr>Barlow Medium</vt:lpstr>
      <vt:lpstr>Wingdings</vt:lpstr>
      <vt:lpstr>Arial</vt:lpstr>
      <vt:lpstr>Blue and Neon Green Geometric Social Media Events Creative Presentation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Interaksi Sosial </vt:lpstr>
      <vt:lpstr>PowerPoint Presentation</vt:lpstr>
      <vt:lpstr>Syarat Terjadinya Proses Interaksi Sosial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Bintarsih</dc:creator>
  <cp:lastModifiedBy>Unknown</cp:lastModifiedBy>
  <cp:revision>42</cp:revision>
  <dcterms:modified xsi:type="dcterms:W3CDTF">2022-09-18T07:13:01Z</dcterms:modified>
</cp:coreProperties>
</file>