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9" r:id="rId5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2" autoAdjust="0"/>
    <p:restoredTop sz="94660"/>
  </p:normalViewPr>
  <p:slideViewPr>
    <p:cSldViewPr snapToGrid="0">
      <p:cViewPr varScale="1">
        <p:scale>
          <a:sx n="94" d="100"/>
          <a:sy n="94" d="100"/>
        </p:scale>
        <p:origin x="84" y="1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C573A8-57FF-43F6-B4B5-3B207841DAEE}" type="doc">
      <dgm:prSet loTypeId="urn:microsoft.com/office/officeart/2018/5/layout/CenteredIconLabelDescriptionList" loCatId="icon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9333ECF-F6BE-417A-AC79-D68DF8E6EBDB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 err="1"/>
            <a:t>Tautan</a:t>
          </a:r>
          <a:r>
            <a:rPr lang="en-US" dirty="0"/>
            <a:t> UTS:</a:t>
          </a:r>
        </a:p>
      </dgm:t>
    </dgm:pt>
    <dgm:pt modelId="{AEDC532A-F508-4943-AB6D-3359EB599C71}" type="parTrans" cxnId="{C38AD11C-7C16-42DA-B6F7-640FD3C5918B}">
      <dgm:prSet/>
      <dgm:spPr/>
      <dgm:t>
        <a:bodyPr/>
        <a:lstStyle/>
        <a:p>
          <a:endParaRPr lang="en-US"/>
        </a:p>
      </dgm:t>
    </dgm:pt>
    <dgm:pt modelId="{EB5AE3F9-6C5F-4516-A604-0103A509860D}" type="sibTrans" cxnId="{C38AD11C-7C16-42DA-B6F7-640FD3C5918B}">
      <dgm:prSet/>
      <dgm:spPr/>
      <dgm:t>
        <a:bodyPr/>
        <a:lstStyle/>
        <a:p>
          <a:endParaRPr lang="en-US"/>
        </a:p>
      </dgm:t>
    </dgm:pt>
    <dgm:pt modelId="{75B9E95F-08F8-47D3-988D-7B2805711A87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Reminder:</a:t>
          </a:r>
        </a:p>
      </dgm:t>
    </dgm:pt>
    <dgm:pt modelId="{89F428B7-E744-463E-A064-60F50D68C7A1}" type="parTrans" cxnId="{1C3D0A7C-5BB1-4801-ADCE-11EDB060D1DC}">
      <dgm:prSet/>
      <dgm:spPr/>
      <dgm:t>
        <a:bodyPr/>
        <a:lstStyle/>
        <a:p>
          <a:endParaRPr lang="en-US"/>
        </a:p>
      </dgm:t>
    </dgm:pt>
    <dgm:pt modelId="{6CCD02E7-D922-4310-8391-1C33D2387F81}" type="sibTrans" cxnId="{1C3D0A7C-5BB1-4801-ADCE-11EDB060D1DC}">
      <dgm:prSet/>
      <dgm:spPr/>
      <dgm:t>
        <a:bodyPr/>
        <a:lstStyle/>
        <a:p>
          <a:endParaRPr lang="en-US"/>
        </a:p>
      </dgm:t>
    </dgm:pt>
    <dgm:pt modelId="{3286B822-B85A-4A4E-B627-82614945DC2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 err="1"/>
            <a:t>Mengisi</a:t>
          </a:r>
          <a:r>
            <a:rPr lang="en-US" dirty="0"/>
            <a:t> daftar </a:t>
          </a:r>
          <a:r>
            <a:rPr lang="en-US" dirty="0" err="1"/>
            <a:t>hadir</a:t>
          </a:r>
          <a:r>
            <a:rPr lang="en-US" dirty="0"/>
            <a:t> di PACIS</a:t>
          </a:r>
        </a:p>
      </dgm:t>
    </dgm:pt>
    <dgm:pt modelId="{5B2067D8-B7B2-4650-973A-5BEB2BCDF5D8}" type="parTrans" cxnId="{4B8181DD-1FE2-4469-95F9-79E1FD0BF357}">
      <dgm:prSet/>
      <dgm:spPr/>
      <dgm:t>
        <a:bodyPr/>
        <a:lstStyle/>
        <a:p>
          <a:endParaRPr lang="en-US"/>
        </a:p>
      </dgm:t>
    </dgm:pt>
    <dgm:pt modelId="{8B290038-AC52-40B4-8DB9-8382230F9FB9}" type="sibTrans" cxnId="{4B8181DD-1FE2-4469-95F9-79E1FD0BF357}">
      <dgm:prSet/>
      <dgm:spPr/>
      <dgm:t>
        <a:bodyPr/>
        <a:lstStyle/>
        <a:p>
          <a:endParaRPr lang="en-US"/>
        </a:p>
      </dgm:t>
    </dgm:pt>
    <dgm:pt modelId="{700DA677-65EA-48FE-8543-B4C727D1DA8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 err="1"/>
            <a:t>Gclass</a:t>
          </a:r>
          <a:r>
            <a:rPr lang="en-US" dirty="0"/>
            <a:t> </a:t>
          </a:r>
          <a:r>
            <a:rPr lang="en-US" dirty="0" err="1"/>
            <a:t>Logika</a:t>
          </a:r>
          <a:r>
            <a:rPr lang="en-US" dirty="0"/>
            <a:t> &amp; Bahasa </a:t>
          </a:r>
          <a:r>
            <a:rPr lang="en-US" dirty="0" err="1"/>
            <a:t>Jurnalistik</a:t>
          </a:r>
          <a:endParaRPr lang="en-US" dirty="0"/>
        </a:p>
      </dgm:t>
    </dgm:pt>
    <dgm:pt modelId="{C5C62369-8784-48C9-8591-F595D85482DD}" type="parTrans" cxnId="{03033CED-0250-493A-8E75-33FACCAAFEAF}">
      <dgm:prSet/>
      <dgm:spPr/>
      <dgm:t>
        <a:bodyPr/>
        <a:lstStyle/>
        <a:p>
          <a:endParaRPr lang="en-US"/>
        </a:p>
      </dgm:t>
    </dgm:pt>
    <dgm:pt modelId="{21FEFA33-DB30-4BC2-AB1D-C214ECCEEE01}" type="sibTrans" cxnId="{03033CED-0250-493A-8E75-33FACCAAFEAF}">
      <dgm:prSet/>
      <dgm:spPr/>
      <dgm:t>
        <a:bodyPr/>
        <a:lstStyle/>
        <a:p>
          <a:endParaRPr lang="en-US"/>
        </a:p>
      </dgm:t>
    </dgm:pt>
    <dgm:pt modelId="{6A369C3D-04DE-4D08-933C-24E66C4A078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Classwork - </a:t>
          </a:r>
          <a:r>
            <a:rPr lang="en-US" dirty="0" err="1"/>
            <a:t>Pertemuan</a:t>
          </a:r>
          <a:r>
            <a:rPr lang="en-US" dirty="0"/>
            <a:t> 8</a:t>
          </a:r>
        </a:p>
      </dgm:t>
    </dgm:pt>
    <dgm:pt modelId="{B4368B66-0B92-4925-8873-3A32EA69E041}" type="parTrans" cxnId="{DA213690-66C8-443F-AA0B-BB1822D5E43C}">
      <dgm:prSet/>
      <dgm:spPr/>
      <dgm:t>
        <a:bodyPr/>
        <a:lstStyle/>
        <a:p>
          <a:endParaRPr lang="en-US"/>
        </a:p>
      </dgm:t>
    </dgm:pt>
    <dgm:pt modelId="{A8653136-5D12-41B6-BBB3-9BB7710F3E92}" type="sibTrans" cxnId="{DA213690-66C8-443F-AA0B-BB1822D5E43C}">
      <dgm:prSet/>
      <dgm:spPr/>
      <dgm:t>
        <a:bodyPr/>
        <a:lstStyle/>
        <a:p>
          <a:endParaRPr lang="en-US"/>
        </a:p>
      </dgm:t>
    </dgm:pt>
    <dgm:pt modelId="{A43DAA5E-952E-4CEA-91F7-EE42A1E82C3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>
              <a:solidFill>
                <a:schemeClr val="accent2"/>
              </a:solidFill>
            </a:rPr>
            <a:t>https://classroom.google.com/u/0/w/NTkzOTA5NDQwMjY2/tc/NjAyNDEzNjc5Nzc4</a:t>
          </a:r>
        </a:p>
      </dgm:t>
    </dgm:pt>
    <dgm:pt modelId="{79836E93-40DB-452B-82CB-A9D75424D898}" type="parTrans" cxnId="{42ECD573-431E-4E11-AA58-12F081599533}">
      <dgm:prSet/>
      <dgm:spPr/>
      <dgm:t>
        <a:bodyPr/>
        <a:lstStyle/>
        <a:p>
          <a:endParaRPr lang="en-US"/>
        </a:p>
      </dgm:t>
    </dgm:pt>
    <dgm:pt modelId="{EEA90DFB-15B1-4444-B5B8-11785874868C}" type="sibTrans" cxnId="{42ECD573-431E-4E11-AA58-12F081599533}">
      <dgm:prSet/>
      <dgm:spPr/>
      <dgm:t>
        <a:bodyPr/>
        <a:lstStyle/>
        <a:p>
          <a:endParaRPr lang="en-US"/>
        </a:p>
      </dgm:t>
    </dgm:pt>
    <dgm:pt modelId="{7C67D4C6-24BD-45F9-AB36-60108CBA2C85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 err="1"/>
            <a:t>Petunjuk</a:t>
          </a:r>
          <a:endParaRPr lang="en-US" dirty="0"/>
        </a:p>
      </dgm:t>
    </dgm:pt>
    <dgm:pt modelId="{1041B4F8-61D5-4266-AFD6-79CC490312A1}" type="parTrans" cxnId="{0EC4135B-0380-4F34-8256-4B6B0D569B63}">
      <dgm:prSet/>
      <dgm:spPr/>
      <dgm:t>
        <a:bodyPr/>
        <a:lstStyle/>
        <a:p>
          <a:endParaRPr lang="en-US"/>
        </a:p>
      </dgm:t>
    </dgm:pt>
    <dgm:pt modelId="{9B1030BD-ABD1-49C1-A070-A4AEC97CA39E}" type="sibTrans" cxnId="{0EC4135B-0380-4F34-8256-4B6B0D569B63}">
      <dgm:prSet/>
      <dgm:spPr/>
      <dgm:t>
        <a:bodyPr/>
        <a:lstStyle/>
        <a:p>
          <a:endParaRPr lang="en-US"/>
        </a:p>
      </dgm:t>
    </dgm:pt>
    <dgm:pt modelId="{F46EC710-70A4-46B1-8A25-77F45F781CD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Camera ON</a:t>
          </a:r>
        </a:p>
        <a:p>
          <a:pPr>
            <a:lnSpc>
              <a:spcPct val="100000"/>
            </a:lnSpc>
          </a:pPr>
          <a:r>
            <a:rPr lang="en-US" dirty="0" err="1"/>
            <a:t>Durasi</a:t>
          </a:r>
          <a:r>
            <a:rPr lang="en-US" dirty="0"/>
            <a:t> 150 </a:t>
          </a:r>
          <a:r>
            <a:rPr lang="en-US" dirty="0" err="1"/>
            <a:t>menit</a:t>
          </a:r>
          <a:endParaRPr lang="en-US" dirty="0"/>
        </a:p>
      </dgm:t>
    </dgm:pt>
    <dgm:pt modelId="{C54F964B-E931-4047-B42C-E2960DE792B9}" type="parTrans" cxnId="{D1AFCDCC-4113-4B7A-A344-5F9AF1AFAB61}">
      <dgm:prSet/>
      <dgm:spPr/>
      <dgm:t>
        <a:bodyPr/>
        <a:lstStyle/>
        <a:p>
          <a:endParaRPr lang="en-US"/>
        </a:p>
      </dgm:t>
    </dgm:pt>
    <dgm:pt modelId="{D13E90D9-A5B8-4C12-98A3-08DCDFD531E2}" type="sibTrans" cxnId="{D1AFCDCC-4113-4B7A-A344-5F9AF1AFAB61}">
      <dgm:prSet/>
      <dgm:spPr/>
      <dgm:t>
        <a:bodyPr/>
        <a:lstStyle/>
        <a:p>
          <a:endParaRPr lang="en-US"/>
        </a:p>
      </dgm:t>
    </dgm:pt>
    <dgm:pt modelId="{46FE0F6A-D4DB-4597-81C3-49E1F4D0606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 err="1"/>
            <a:t>Setelah</a:t>
          </a:r>
          <a:r>
            <a:rPr lang="en-US" dirty="0"/>
            <a:t> </a:t>
          </a:r>
          <a:r>
            <a:rPr lang="en-US" dirty="0" err="1"/>
            <a:t>selesai</a:t>
          </a:r>
          <a:r>
            <a:rPr lang="en-US" dirty="0"/>
            <a:t> </a:t>
          </a:r>
          <a:r>
            <a:rPr lang="en-US" dirty="0" err="1"/>
            <a:t>segera</a:t>
          </a:r>
          <a:r>
            <a:rPr lang="en-US" dirty="0"/>
            <a:t> submit &amp; </a:t>
          </a:r>
          <a:r>
            <a:rPr lang="en-US" dirty="0" err="1">
              <a:solidFill>
                <a:schemeClr val="accent2"/>
              </a:solidFill>
            </a:rPr>
            <a:t>dapatkan</a:t>
          </a:r>
          <a:r>
            <a:rPr lang="en-US" dirty="0">
              <a:solidFill>
                <a:schemeClr val="accent2"/>
              </a:solidFill>
            </a:rPr>
            <a:t> </a:t>
          </a:r>
          <a:r>
            <a:rPr lang="en-US" i="1" dirty="0">
              <a:solidFill>
                <a:schemeClr val="accent2"/>
              </a:solidFill>
            </a:rPr>
            <a:t>confirmation subscription </a:t>
          </a:r>
          <a:r>
            <a:rPr lang="en-US" dirty="0" err="1"/>
            <a:t>sebelum</a:t>
          </a:r>
          <a:r>
            <a:rPr lang="en-US" dirty="0"/>
            <a:t> </a:t>
          </a:r>
          <a:r>
            <a:rPr lang="en-US" dirty="0" err="1"/>
            <a:t>meninggalkan</a:t>
          </a:r>
          <a:r>
            <a:rPr lang="en-US" dirty="0"/>
            <a:t> </a:t>
          </a:r>
          <a:r>
            <a:rPr lang="en-US" dirty="0" err="1"/>
            <a:t>kelas</a:t>
          </a:r>
          <a:r>
            <a:rPr lang="en-US" dirty="0"/>
            <a:t> virtual</a:t>
          </a:r>
        </a:p>
      </dgm:t>
    </dgm:pt>
    <dgm:pt modelId="{041D5B09-ABDC-400E-A138-E0B6EBF888B1}" type="parTrans" cxnId="{6D7A18C1-123A-421E-9BB2-6D92116131BC}">
      <dgm:prSet/>
      <dgm:spPr/>
      <dgm:t>
        <a:bodyPr/>
        <a:lstStyle/>
        <a:p>
          <a:endParaRPr lang="en-US"/>
        </a:p>
      </dgm:t>
    </dgm:pt>
    <dgm:pt modelId="{D5D82E04-FF5C-48B3-9E78-23F49CE1D472}" type="sibTrans" cxnId="{6D7A18C1-123A-421E-9BB2-6D92116131BC}">
      <dgm:prSet/>
      <dgm:spPr/>
      <dgm:t>
        <a:bodyPr/>
        <a:lstStyle/>
        <a:p>
          <a:endParaRPr lang="en-US"/>
        </a:p>
      </dgm:t>
    </dgm:pt>
    <dgm:pt modelId="{85D697CB-3FE4-419B-998C-C88191CED133}" type="pres">
      <dgm:prSet presAssocID="{8CC573A8-57FF-43F6-B4B5-3B207841DAEE}" presName="root" presStyleCnt="0">
        <dgm:presLayoutVars>
          <dgm:dir/>
          <dgm:resizeHandles val="exact"/>
        </dgm:presLayoutVars>
      </dgm:prSet>
      <dgm:spPr/>
    </dgm:pt>
    <dgm:pt modelId="{6CE9EB7B-2CE2-495E-8101-7C241D70B383}" type="pres">
      <dgm:prSet presAssocID="{39333ECF-F6BE-417A-AC79-D68DF8E6EBDB}" presName="compNode" presStyleCnt="0"/>
      <dgm:spPr/>
    </dgm:pt>
    <dgm:pt modelId="{6AD4CCCE-13BD-40AA-A7BC-1357F45B7D39}" type="pres">
      <dgm:prSet presAssocID="{39333ECF-F6BE-417A-AC79-D68DF8E6EBDB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Questions with solid fill"/>
        </a:ext>
      </dgm:extLst>
    </dgm:pt>
    <dgm:pt modelId="{D8EA2712-D6C2-475B-8AE3-6492C52B3BC4}" type="pres">
      <dgm:prSet presAssocID="{39333ECF-F6BE-417A-AC79-D68DF8E6EBDB}" presName="iconSpace" presStyleCnt="0"/>
      <dgm:spPr/>
    </dgm:pt>
    <dgm:pt modelId="{B1752CA0-6F02-4059-BE8C-DD21FE41A9D5}" type="pres">
      <dgm:prSet presAssocID="{39333ECF-F6BE-417A-AC79-D68DF8E6EBDB}" presName="parTx" presStyleLbl="revTx" presStyleIdx="0" presStyleCnt="6">
        <dgm:presLayoutVars>
          <dgm:chMax val="0"/>
          <dgm:chPref val="0"/>
        </dgm:presLayoutVars>
      </dgm:prSet>
      <dgm:spPr/>
    </dgm:pt>
    <dgm:pt modelId="{9F8CD5D9-5355-4AB5-8670-1BF52AF91823}" type="pres">
      <dgm:prSet presAssocID="{39333ECF-F6BE-417A-AC79-D68DF8E6EBDB}" presName="txSpace" presStyleCnt="0"/>
      <dgm:spPr/>
    </dgm:pt>
    <dgm:pt modelId="{F1BC45C3-8C18-4CA9-B2DF-592D17A0C8A2}" type="pres">
      <dgm:prSet presAssocID="{39333ECF-F6BE-417A-AC79-D68DF8E6EBDB}" presName="desTx" presStyleLbl="revTx" presStyleIdx="1" presStyleCnt="6" custScaleX="127240">
        <dgm:presLayoutVars/>
      </dgm:prSet>
      <dgm:spPr/>
    </dgm:pt>
    <dgm:pt modelId="{EDB23069-00E3-4AB9-BBDF-8925A04593DF}" type="pres">
      <dgm:prSet presAssocID="{EB5AE3F9-6C5F-4516-A604-0103A509860D}" presName="sibTrans" presStyleCnt="0"/>
      <dgm:spPr/>
    </dgm:pt>
    <dgm:pt modelId="{A118EC9E-9D19-43F7-A57B-9BA0C1AD2609}" type="pres">
      <dgm:prSet presAssocID="{7C67D4C6-24BD-45F9-AB36-60108CBA2C85}" presName="compNode" presStyleCnt="0"/>
      <dgm:spPr/>
    </dgm:pt>
    <dgm:pt modelId="{8E66022A-288E-4166-B8F4-CA1C66EB186B}" type="pres">
      <dgm:prSet presAssocID="{7C67D4C6-24BD-45F9-AB36-60108CBA2C85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Research with solid fill"/>
        </a:ext>
      </dgm:extLst>
    </dgm:pt>
    <dgm:pt modelId="{E138E115-228F-4DBC-A406-E441471743E7}" type="pres">
      <dgm:prSet presAssocID="{7C67D4C6-24BD-45F9-AB36-60108CBA2C85}" presName="iconSpace" presStyleCnt="0"/>
      <dgm:spPr/>
    </dgm:pt>
    <dgm:pt modelId="{EF7B3BF9-4788-4547-9701-582CDF312C60}" type="pres">
      <dgm:prSet presAssocID="{7C67D4C6-24BD-45F9-AB36-60108CBA2C85}" presName="parTx" presStyleLbl="revTx" presStyleIdx="2" presStyleCnt="6">
        <dgm:presLayoutVars>
          <dgm:chMax val="0"/>
          <dgm:chPref val="0"/>
        </dgm:presLayoutVars>
      </dgm:prSet>
      <dgm:spPr/>
    </dgm:pt>
    <dgm:pt modelId="{8197D62C-84C3-4239-BFF4-043399BBDCBA}" type="pres">
      <dgm:prSet presAssocID="{7C67D4C6-24BD-45F9-AB36-60108CBA2C85}" presName="txSpace" presStyleCnt="0"/>
      <dgm:spPr/>
    </dgm:pt>
    <dgm:pt modelId="{AEB6EBF7-0A8C-4CAA-B3F1-BCBC4CE5D04D}" type="pres">
      <dgm:prSet presAssocID="{7C67D4C6-24BD-45F9-AB36-60108CBA2C85}" presName="desTx" presStyleLbl="revTx" presStyleIdx="3" presStyleCnt="6">
        <dgm:presLayoutVars/>
      </dgm:prSet>
      <dgm:spPr/>
    </dgm:pt>
    <dgm:pt modelId="{31D2CA55-D840-4995-81F0-081FADAF4380}" type="pres">
      <dgm:prSet presAssocID="{9B1030BD-ABD1-49C1-A070-A4AEC97CA39E}" presName="sibTrans" presStyleCnt="0"/>
      <dgm:spPr/>
    </dgm:pt>
    <dgm:pt modelId="{0F5144A7-B6BE-4BEB-8418-1BA586CC9BD8}" type="pres">
      <dgm:prSet presAssocID="{75B9E95F-08F8-47D3-988D-7B2805711A87}" presName="compNode" presStyleCnt="0"/>
      <dgm:spPr/>
    </dgm:pt>
    <dgm:pt modelId="{973D2746-FA74-46A9-9CC4-5BCD6D7C2B14}" type="pres">
      <dgm:prSet presAssocID="{75B9E95F-08F8-47D3-988D-7B2805711A87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solidFill>
            <a:schemeClr val="bg1"/>
          </a:solidFill>
        </a:ln>
      </dgm:spPr>
      <dgm:extLst>
        <a:ext uri="{E40237B7-FDA0-4F09-8148-C483321AD2D9}">
          <dgm14:cNvPr xmlns:dgm14="http://schemas.microsoft.com/office/drawing/2010/diagram" id="0" name="" descr="Traffic cone with solid fill"/>
        </a:ext>
      </dgm:extLst>
    </dgm:pt>
    <dgm:pt modelId="{CB3AB3C6-7BDA-43A0-8F26-56885E7CE8B2}" type="pres">
      <dgm:prSet presAssocID="{75B9E95F-08F8-47D3-988D-7B2805711A87}" presName="iconSpace" presStyleCnt="0"/>
      <dgm:spPr/>
    </dgm:pt>
    <dgm:pt modelId="{1F17BB33-DDB2-40E6-A2CD-C67132E04A4E}" type="pres">
      <dgm:prSet presAssocID="{75B9E95F-08F8-47D3-988D-7B2805711A87}" presName="parTx" presStyleLbl="revTx" presStyleIdx="4" presStyleCnt="6">
        <dgm:presLayoutVars>
          <dgm:chMax val="0"/>
          <dgm:chPref val="0"/>
        </dgm:presLayoutVars>
      </dgm:prSet>
      <dgm:spPr/>
    </dgm:pt>
    <dgm:pt modelId="{83A16EC1-B149-4B37-B28F-B2E667AD42D8}" type="pres">
      <dgm:prSet presAssocID="{75B9E95F-08F8-47D3-988D-7B2805711A87}" presName="txSpace" presStyleCnt="0"/>
      <dgm:spPr/>
    </dgm:pt>
    <dgm:pt modelId="{68FDDDDE-4D55-4666-A9E2-67DCCCD7199E}" type="pres">
      <dgm:prSet presAssocID="{75B9E95F-08F8-47D3-988D-7B2805711A87}" presName="desTx" presStyleLbl="revTx" presStyleIdx="5" presStyleCnt="6">
        <dgm:presLayoutVars/>
      </dgm:prSet>
      <dgm:spPr/>
    </dgm:pt>
  </dgm:ptLst>
  <dgm:cxnLst>
    <dgm:cxn modelId="{A45CC406-1F97-462B-B7DC-29138B7623BB}" type="presOf" srcId="{700DA677-65EA-48FE-8543-B4C727D1DA88}" destId="{F1BC45C3-8C18-4CA9-B2DF-592D17A0C8A2}" srcOrd="0" destOrd="0" presId="urn:microsoft.com/office/officeart/2018/5/layout/CenteredIconLabelDescriptionList"/>
    <dgm:cxn modelId="{1D1CCD07-7E39-4FEE-BDFC-534A12BE8509}" type="presOf" srcId="{46FE0F6A-D4DB-4597-81C3-49E1F4D0606E}" destId="{AEB6EBF7-0A8C-4CAA-B3F1-BCBC4CE5D04D}" srcOrd="0" destOrd="1" presId="urn:microsoft.com/office/officeart/2018/5/layout/CenteredIconLabelDescriptionList"/>
    <dgm:cxn modelId="{C38AD11C-7C16-42DA-B6F7-640FD3C5918B}" srcId="{8CC573A8-57FF-43F6-B4B5-3B207841DAEE}" destId="{39333ECF-F6BE-417A-AC79-D68DF8E6EBDB}" srcOrd="0" destOrd="0" parTransId="{AEDC532A-F508-4943-AB6D-3359EB599C71}" sibTransId="{EB5AE3F9-6C5F-4516-A604-0103A509860D}"/>
    <dgm:cxn modelId="{0EC4135B-0380-4F34-8256-4B6B0D569B63}" srcId="{8CC573A8-57FF-43F6-B4B5-3B207841DAEE}" destId="{7C67D4C6-24BD-45F9-AB36-60108CBA2C85}" srcOrd="1" destOrd="0" parTransId="{1041B4F8-61D5-4266-AFD6-79CC490312A1}" sibTransId="{9B1030BD-ABD1-49C1-A070-A4AEC97CA39E}"/>
    <dgm:cxn modelId="{7EE77867-7009-4857-A5B4-FE1743CE40AB}" type="presOf" srcId="{8CC573A8-57FF-43F6-B4B5-3B207841DAEE}" destId="{85D697CB-3FE4-419B-998C-C88191CED133}" srcOrd="0" destOrd="0" presId="urn:microsoft.com/office/officeart/2018/5/layout/CenteredIconLabelDescriptionList"/>
    <dgm:cxn modelId="{ED72B24E-A957-40A1-81D5-4E46E1590FDB}" type="presOf" srcId="{7C67D4C6-24BD-45F9-AB36-60108CBA2C85}" destId="{EF7B3BF9-4788-4547-9701-582CDF312C60}" srcOrd="0" destOrd="0" presId="urn:microsoft.com/office/officeart/2018/5/layout/CenteredIconLabelDescriptionList"/>
    <dgm:cxn modelId="{42ECD573-431E-4E11-AA58-12F081599533}" srcId="{39333ECF-F6BE-417A-AC79-D68DF8E6EBDB}" destId="{A43DAA5E-952E-4CEA-91F7-EE42A1E82C3A}" srcOrd="2" destOrd="0" parTransId="{79836E93-40DB-452B-82CB-A9D75424D898}" sibTransId="{EEA90DFB-15B1-4444-B5B8-11785874868C}"/>
    <dgm:cxn modelId="{1C3D0A7C-5BB1-4801-ADCE-11EDB060D1DC}" srcId="{8CC573A8-57FF-43F6-B4B5-3B207841DAEE}" destId="{75B9E95F-08F8-47D3-988D-7B2805711A87}" srcOrd="2" destOrd="0" parTransId="{89F428B7-E744-463E-A064-60F50D68C7A1}" sibTransId="{6CCD02E7-D922-4310-8391-1C33D2387F81}"/>
    <dgm:cxn modelId="{481CB88A-2F51-44C4-9947-8A4927E5C9DD}" type="presOf" srcId="{75B9E95F-08F8-47D3-988D-7B2805711A87}" destId="{1F17BB33-DDB2-40E6-A2CD-C67132E04A4E}" srcOrd="0" destOrd="0" presId="urn:microsoft.com/office/officeart/2018/5/layout/CenteredIconLabelDescriptionList"/>
    <dgm:cxn modelId="{DA213690-66C8-443F-AA0B-BB1822D5E43C}" srcId="{39333ECF-F6BE-417A-AC79-D68DF8E6EBDB}" destId="{6A369C3D-04DE-4D08-933C-24E66C4A0788}" srcOrd="1" destOrd="0" parTransId="{B4368B66-0B92-4925-8873-3A32EA69E041}" sibTransId="{A8653136-5D12-41B6-BBB3-9BB7710F3E92}"/>
    <dgm:cxn modelId="{29E04E9F-DB2F-4B20-A309-481C0D77C910}" type="presOf" srcId="{39333ECF-F6BE-417A-AC79-D68DF8E6EBDB}" destId="{B1752CA0-6F02-4059-BE8C-DD21FE41A9D5}" srcOrd="0" destOrd="0" presId="urn:microsoft.com/office/officeart/2018/5/layout/CenteredIconLabelDescriptionList"/>
    <dgm:cxn modelId="{637B6FB9-083B-4CFC-B65A-80052777BD91}" type="presOf" srcId="{A43DAA5E-952E-4CEA-91F7-EE42A1E82C3A}" destId="{F1BC45C3-8C18-4CA9-B2DF-592D17A0C8A2}" srcOrd="0" destOrd="2" presId="urn:microsoft.com/office/officeart/2018/5/layout/CenteredIconLabelDescriptionList"/>
    <dgm:cxn modelId="{6D7A18C1-123A-421E-9BB2-6D92116131BC}" srcId="{7C67D4C6-24BD-45F9-AB36-60108CBA2C85}" destId="{46FE0F6A-D4DB-4597-81C3-49E1F4D0606E}" srcOrd="1" destOrd="0" parTransId="{041D5B09-ABDC-400E-A138-E0B6EBF888B1}" sibTransId="{D5D82E04-FF5C-48B3-9E78-23F49CE1D472}"/>
    <dgm:cxn modelId="{D1AFCDCC-4113-4B7A-A344-5F9AF1AFAB61}" srcId="{7C67D4C6-24BD-45F9-AB36-60108CBA2C85}" destId="{F46EC710-70A4-46B1-8A25-77F45F781CDE}" srcOrd="0" destOrd="0" parTransId="{C54F964B-E931-4047-B42C-E2960DE792B9}" sibTransId="{D13E90D9-A5B8-4C12-98A3-08DCDFD531E2}"/>
    <dgm:cxn modelId="{7CC3D7CF-8FAF-4B6A-B2EA-933D0E6135E6}" type="presOf" srcId="{F46EC710-70A4-46B1-8A25-77F45F781CDE}" destId="{AEB6EBF7-0A8C-4CAA-B3F1-BCBC4CE5D04D}" srcOrd="0" destOrd="0" presId="urn:microsoft.com/office/officeart/2018/5/layout/CenteredIconLabelDescriptionList"/>
    <dgm:cxn modelId="{8848E2DB-B152-4845-9610-C9F94372E141}" type="presOf" srcId="{3286B822-B85A-4A4E-B627-82614945DC2D}" destId="{68FDDDDE-4D55-4666-A9E2-67DCCCD7199E}" srcOrd="0" destOrd="0" presId="urn:microsoft.com/office/officeart/2018/5/layout/CenteredIconLabelDescriptionList"/>
    <dgm:cxn modelId="{4B8181DD-1FE2-4469-95F9-79E1FD0BF357}" srcId="{75B9E95F-08F8-47D3-988D-7B2805711A87}" destId="{3286B822-B85A-4A4E-B627-82614945DC2D}" srcOrd="0" destOrd="0" parTransId="{5B2067D8-B7B2-4650-973A-5BEB2BCDF5D8}" sibTransId="{8B290038-AC52-40B4-8DB9-8382230F9FB9}"/>
    <dgm:cxn modelId="{03E267E8-166B-408A-87CA-70ED0FDEBE48}" type="presOf" srcId="{6A369C3D-04DE-4D08-933C-24E66C4A0788}" destId="{F1BC45C3-8C18-4CA9-B2DF-592D17A0C8A2}" srcOrd="0" destOrd="1" presId="urn:microsoft.com/office/officeart/2018/5/layout/CenteredIconLabelDescriptionList"/>
    <dgm:cxn modelId="{03033CED-0250-493A-8E75-33FACCAAFEAF}" srcId="{39333ECF-F6BE-417A-AC79-D68DF8E6EBDB}" destId="{700DA677-65EA-48FE-8543-B4C727D1DA88}" srcOrd="0" destOrd="0" parTransId="{C5C62369-8784-48C9-8591-F595D85482DD}" sibTransId="{21FEFA33-DB30-4BC2-AB1D-C214ECCEEE01}"/>
    <dgm:cxn modelId="{CFED4856-B8FF-462F-AD78-1A69B27D8858}" type="presParOf" srcId="{85D697CB-3FE4-419B-998C-C88191CED133}" destId="{6CE9EB7B-2CE2-495E-8101-7C241D70B383}" srcOrd="0" destOrd="0" presId="urn:microsoft.com/office/officeart/2018/5/layout/CenteredIconLabelDescriptionList"/>
    <dgm:cxn modelId="{C5646AA0-CD04-4642-9928-1B1EF02DC4CD}" type="presParOf" srcId="{6CE9EB7B-2CE2-495E-8101-7C241D70B383}" destId="{6AD4CCCE-13BD-40AA-A7BC-1357F45B7D39}" srcOrd="0" destOrd="0" presId="urn:microsoft.com/office/officeart/2018/5/layout/CenteredIconLabelDescriptionList"/>
    <dgm:cxn modelId="{14975EA4-6B17-40CA-A3F7-FB5C229863B9}" type="presParOf" srcId="{6CE9EB7B-2CE2-495E-8101-7C241D70B383}" destId="{D8EA2712-D6C2-475B-8AE3-6492C52B3BC4}" srcOrd="1" destOrd="0" presId="urn:microsoft.com/office/officeart/2018/5/layout/CenteredIconLabelDescriptionList"/>
    <dgm:cxn modelId="{A84696A4-8309-4445-A369-78E6AF4ED10E}" type="presParOf" srcId="{6CE9EB7B-2CE2-495E-8101-7C241D70B383}" destId="{B1752CA0-6F02-4059-BE8C-DD21FE41A9D5}" srcOrd="2" destOrd="0" presId="urn:microsoft.com/office/officeart/2018/5/layout/CenteredIconLabelDescriptionList"/>
    <dgm:cxn modelId="{3667053F-37F6-4754-863A-811D55DC27FB}" type="presParOf" srcId="{6CE9EB7B-2CE2-495E-8101-7C241D70B383}" destId="{9F8CD5D9-5355-4AB5-8670-1BF52AF91823}" srcOrd="3" destOrd="0" presId="urn:microsoft.com/office/officeart/2018/5/layout/CenteredIconLabelDescriptionList"/>
    <dgm:cxn modelId="{48C512CB-44A1-4149-8728-E2D10E99AABB}" type="presParOf" srcId="{6CE9EB7B-2CE2-495E-8101-7C241D70B383}" destId="{F1BC45C3-8C18-4CA9-B2DF-592D17A0C8A2}" srcOrd="4" destOrd="0" presId="urn:microsoft.com/office/officeart/2018/5/layout/CenteredIconLabelDescriptionList"/>
    <dgm:cxn modelId="{3A021FD5-6591-454C-AEDD-33E4E70B10C0}" type="presParOf" srcId="{85D697CB-3FE4-419B-998C-C88191CED133}" destId="{EDB23069-00E3-4AB9-BBDF-8925A04593DF}" srcOrd="1" destOrd="0" presId="urn:microsoft.com/office/officeart/2018/5/layout/CenteredIconLabelDescriptionList"/>
    <dgm:cxn modelId="{70641146-24F7-4BDE-B08A-5DD4A00BF72A}" type="presParOf" srcId="{85D697CB-3FE4-419B-998C-C88191CED133}" destId="{A118EC9E-9D19-43F7-A57B-9BA0C1AD2609}" srcOrd="2" destOrd="0" presId="urn:microsoft.com/office/officeart/2018/5/layout/CenteredIconLabelDescriptionList"/>
    <dgm:cxn modelId="{06AC706C-C0B6-4222-B2E0-51E5C6C12F13}" type="presParOf" srcId="{A118EC9E-9D19-43F7-A57B-9BA0C1AD2609}" destId="{8E66022A-288E-4166-B8F4-CA1C66EB186B}" srcOrd="0" destOrd="0" presId="urn:microsoft.com/office/officeart/2018/5/layout/CenteredIconLabelDescriptionList"/>
    <dgm:cxn modelId="{739A1EE6-1C89-4CD2-AD52-8BA288881609}" type="presParOf" srcId="{A118EC9E-9D19-43F7-A57B-9BA0C1AD2609}" destId="{E138E115-228F-4DBC-A406-E441471743E7}" srcOrd="1" destOrd="0" presId="urn:microsoft.com/office/officeart/2018/5/layout/CenteredIconLabelDescriptionList"/>
    <dgm:cxn modelId="{16753B88-6E3D-44B6-8B87-BF294019C6F6}" type="presParOf" srcId="{A118EC9E-9D19-43F7-A57B-9BA0C1AD2609}" destId="{EF7B3BF9-4788-4547-9701-582CDF312C60}" srcOrd="2" destOrd="0" presId="urn:microsoft.com/office/officeart/2018/5/layout/CenteredIconLabelDescriptionList"/>
    <dgm:cxn modelId="{A964E20D-B3EE-4921-9E07-3CEE886574B0}" type="presParOf" srcId="{A118EC9E-9D19-43F7-A57B-9BA0C1AD2609}" destId="{8197D62C-84C3-4239-BFF4-043399BBDCBA}" srcOrd="3" destOrd="0" presId="urn:microsoft.com/office/officeart/2018/5/layout/CenteredIconLabelDescriptionList"/>
    <dgm:cxn modelId="{AD28D1AC-AA73-4EAB-8438-6BE7AA3D2084}" type="presParOf" srcId="{A118EC9E-9D19-43F7-A57B-9BA0C1AD2609}" destId="{AEB6EBF7-0A8C-4CAA-B3F1-BCBC4CE5D04D}" srcOrd="4" destOrd="0" presId="urn:microsoft.com/office/officeart/2018/5/layout/CenteredIconLabelDescriptionList"/>
    <dgm:cxn modelId="{FB3A25A5-4024-4326-AC36-F6682317DEDB}" type="presParOf" srcId="{85D697CB-3FE4-419B-998C-C88191CED133}" destId="{31D2CA55-D840-4995-81F0-081FADAF4380}" srcOrd="3" destOrd="0" presId="urn:microsoft.com/office/officeart/2018/5/layout/CenteredIconLabelDescriptionList"/>
    <dgm:cxn modelId="{742CB920-E842-48CC-86FB-228BE26B1BF4}" type="presParOf" srcId="{85D697CB-3FE4-419B-998C-C88191CED133}" destId="{0F5144A7-B6BE-4BEB-8418-1BA586CC9BD8}" srcOrd="4" destOrd="0" presId="urn:microsoft.com/office/officeart/2018/5/layout/CenteredIconLabelDescriptionList"/>
    <dgm:cxn modelId="{DE76EE2D-6D2D-4EA0-AAD1-44D9C1738731}" type="presParOf" srcId="{0F5144A7-B6BE-4BEB-8418-1BA586CC9BD8}" destId="{973D2746-FA74-46A9-9CC4-5BCD6D7C2B14}" srcOrd="0" destOrd="0" presId="urn:microsoft.com/office/officeart/2018/5/layout/CenteredIconLabelDescriptionList"/>
    <dgm:cxn modelId="{5273A56F-E1D5-407A-89B1-5D4956A8DF44}" type="presParOf" srcId="{0F5144A7-B6BE-4BEB-8418-1BA586CC9BD8}" destId="{CB3AB3C6-7BDA-43A0-8F26-56885E7CE8B2}" srcOrd="1" destOrd="0" presId="urn:microsoft.com/office/officeart/2018/5/layout/CenteredIconLabelDescriptionList"/>
    <dgm:cxn modelId="{BFB79293-EE44-4457-B449-0A2D5F7C6D05}" type="presParOf" srcId="{0F5144A7-B6BE-4BEB-8418-1BA586CC9BD8}" destId="{1F17BB33-DDB2-40E6-A2CD-C67132E04A4E}" srcOrd="2" destOrd="0" presId="urn:microsoft.com/office/officeart/2018/5/layout/CenteredIconLabelDescriptionList"/>
    <dgm:cxn modelId="{51D8AF56-0D12-49EE-9B25-33106415EEFC}" type="presParOf" srcId="{0F5144A7-B6BE-4BEB-8418-1BA586CC9BD8}" destId="{83A16EC1-B149-4B37-B28F-B2E667AD42D8}" srcOrd="3" destOrd="0" presId="urn:microsoft.com/office/officeart/2018/5/layout/CenteredIconLabelDescriptionList"/>
    <dgm:cxn modelId="{EF884789-1AE3-4C19-84D6-07017B740166}" type="presParOf" srcId="{0F5144A7-B6BE-4BEB-8418-1BA586CC9BD8}" destId="{68FDDDDE-4D55-4666-A9E2-67DCCCD7199E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D4CCCE-13BD-40AA-A7BC-1357F45B7D39}">
      <dsp:nvSpPr>
        <dsp:cNvPr id="0" name=""/>
        <dsp:cNvSpPr/>
      </dsp:nvSpPr>
      <dsp:spPr>
        <a:xfrm>
          <a:off x="1405148" y="541546"/>
          <a:ext cx="1058102" cy="105810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752CA0-6F02-4059-BE8C-DD21FE41A9D5}">
      <dsp:nvSpPr>
        <dsp:cNvPr id="0" name=""/>
        <dsp:cNvSpPr/>
      </dsp:nvSpPr>
      <dsp:spPr>
        <a:xfrm>
          <a:off x="422625" y="1747692"/>
          <a:ext cx="3023149" cy="4534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377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3100" kern="1200" dirty="0" err="1"/>
            <a:t>Tautan</a:t>
          </a:r>
          <a:r>
            <a:rPr lang="en-US" sz="3100" kern="1200" dirty="0"/>
            <a:t> UTS:</a:t>
          </a:r>
        </a:p>
      </dsp:txBody>
      <dsp:txXfrm>
        <a:off x="422625" y="1747692"/>
        <a:ext cx="3023149" cy="453472"/>
      </dsp:txXfrm>
    </dsp:sp>
    <dsp:sp modelId="{F1BC45C3-8C18-4CA9-B2DF-592D17A0C8A2}">
      <dsp:nvSpPr>
        <dsp:cNvPr id="0" name=""/>
        <dsp:cNvSpPr/>
      </dsp:nvSpPr>
      <dsp:spPr>
        <a:xfrm>
          <a:off x="10872" y="2270021"/>
          <a:ext cx="3846655" cy="17143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/>
            <a:t>Gclass</a:t>
          </a:r>
          <a:r>
            <a:rPr lang="en-US" sz="1700" kern="1200" dirty="0"/>
            <a:t> </a:t>
          </a:r>
          <a:r>
            <a:rPr lang="en-US" sz="1700" kern="1200" dirty="0" err="1"/>
            <a:t>Logika</a:t>
          </a:r>
          <a:r>
            <a:rPr lang="en-US" sz="1700" kern="1200" dirty="0"/>
            <a:t> &amp; Bahasa </a:t>
          </a:r>
          <a:r>
            <a:rPr lang="en-US" sz="1700" kern="1200" dirty="0" err="1"/>
            <a:t>Jurnalistik</a:t>
          </a:r>
          <a:endParaRPr lang="en-US" sz="1700" kern="1200" dirty="0"/>
        </a:p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Classwork - </a:t>
          </a:r>
          <a:r>
            <a:rPr lang="en-US" sz="1700" kern="1200" dirty="0" err="1"/>
            <a:t>Pertemuan</a:t>
          </a:r>
          <a:r>
            <a:rPr lang="en-US" sz="1700" kern="1200" dirty="0"/>
            <a:t> 8</a:t>
          </a:r>
        </a:p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solidFill>
                <a:schemeClr val="accent2"/>
              </a:solidFill>
            </a:rPr>
            <a:t>https://classroom.google.com/u/0/w/NTkzOTA5NDQwMjY2/tc/NjAyNDEzNjc5Nzc4</a:t>
          </a:r>
        </a:p>
      </dsp:txBody>
      <dsp:txXfrm>
        <a:off x="10872" y="2270021"/>
        <a:ext cx="3846655" cy="1714394"/>
      </dsp:txXfrm>
    </dsp:sp>
    <dsp:sp modelId="{8E66022A-288E-4166-B8F4-CA1C66EB186B}">
      <dsp:nvSpPr>
        <dsp:cNvPr id="0" name=""/>
        <dsp:cNvSpPr/>
      </dsp:nvSpPr>
      <dsp:spPr>
        <a:xfrm>
          <a:off x="5369101" y="541546"/>
          <a:ext cx="1058102" cy="105810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7B3BF9-4788-4547-9701-582CDF312C60}">
      <dsp:nvSpPr>
        <dsp:cNvPr id="0" name=""/>
        <dsp:cNvSpPr/>
      </dsp:nvSpPr>
      <dsp:spPr>
        <a:xfrm>
          <a:off x="4386578" y="1747692"/>
          <a:ext cx="3023149" cy="4534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377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3100" kern="1200" dirty="0" err="1"/>
            <a:t>Petunjuk</a:t>
          </a:r>
          <a:endParaRPr lang="en-US" sz="3100" kern="1200" dirty="0"/>
        </a:p>
      </dsp:txBody>
      <dsp:txXfrm>
        <a:off x="4386578" y="1747692"/>
        <a:ext cx="3023149" cy="453472"/>
      </dsp:txXfrm>
    </dsp:sp>
    <dsp:sp modelId="{AEB6EBF7-0A8C-4CAA-B3F1-BCBC4CE5D04D}">
      <dsp:nvSpPr>
        <dsp:cNvPr id="0" name=""/>
        <dsp:cNvSpPr/>
      </dsp:nvSpPr>
      <dsp:spPr>
        <a:xfrm>
          <a:off x="4386578" y="2270021"/>
          <a:ext cx="3023149" cy="17143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Camera ON</a:t>
          </a:r>
        </a:p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/>
            <a:t>Durasi</a:t>
          </a:r>
          <a:r>
            <a:rPr lang="en-US" sz="1700" kern="1200" dirty="0"/>
            <a:t> 150 </a:t>
          </a:r>
          <a:r>
            <a:rPr lang="en-US" sz="1700" kern="1200" dirty="0" err="1"/>
            <a:t>menit</a:t>
          </a:r>
          <a:endParaRPr lang="en-US" sz="1700" kern="1200" dirty="0"/>
        </a:p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/>
            <a:t>Setelah</a:t>
          </a:r>
          <a:r>
            <a:rPr lang="en-US" sz="1700" kern="1200" dirty="0"/>
            <a:t> </a:t>
          </a:r>
          <a:r>
            <a:rPr lang="en-US" sz="1700" kern="1200" dirty="0" err="1"/>
            <a:t>selesai</a:t>
          </a:r>
          <a:r>
            <a:rPr lang="en-US" sz="1700" kern="1200" dirty="0"/>
            <a:t> </a:t>
          </a:r>
          <a:r>
            <a:rPr lang="en-US" sz="1700" kern="1200" dirty="0" err="1"/>
            <a:t>segera</a:t>
          </a:r>
          <a:r>
            <a:rPr lang="en-US" sz="1700" kern="1200" dirty="0"/>
            <a:t> submit &amp; </a:t>
          </a:r>
          <a:r>
            <a:rPr lang="en-US" sz="1700" kern="1200" dirty="0" err="1">
              <a:solidFill>
                <a:schemeClr val="accent2"/>
              </a:solidFill>
            </a:rPr>
            <a:t>dapatkan</a:t>
          </a:r>
          <a:r>
            <a:rPr lang="en-US" sz="1700" kern="1200" dirty="0">
              <a:solidFill>
                <a:schemeClr val="accent2"/>
              </a:solidFill>
            </a:rPr>
            <a:t> </a:t>
          </a:r>
          <a:r>
            <a:rPr lang="en-US" sz="1700" i="1" kern="1200" dirty="0">
              <a:solidFill>
                <a:schemeClr val="accent2"/>
              </a:solidFill>
            </a:rPr>
            <a:t>confirmation subscription </a:t>
          </a:r>
          <a:r>
            <a:rPr lang="en-US" sz="1700" kern="1200" dirty="0" err="1"/>
            <a:t>sebelum</a:t>
          </a:r>
          <a:r>
            <a:rPr lang="en-US" sz="1700" kern="1200" dirty="0"/>
            <a:t> </a:t>
          </a:r>
          <a:r>
            <a:rPr lang="en-US" sz="1700" kern="1200" dirty="0" err="1"/>
            <a:t>meninggalkan</a:t>
          </a:r>
          <a:r>
            <a:rPr lang="en-US" sz="1700" kern="1200" dirty="0"/>
            <a:t> </a:t>
          </a:r>
          <a:r>
            <a:rPr lang="en-US" sz="1700" kern="1200" dirty="0" err="1"/>
            <a:t>kelas</a:t>
          </a:r>
          <a:r>
            <a:rPr lang="en-US" sz="1700" kern="1200" dirty="0"/>
            <a:t> virtual</a:t>
          </a:r>
        </a:p>
      </dsp:txBody>
      <dsp:txXfrm>
        <a:off x="4386578" y="2270021"/>
        <a:ext cx="3023149" cy="1714394"/>
      </dsp:txXfrm>
    </dsp:sp>
    <dsp:sp modelId="{973D2746-FA74-46A9-9CC4-5BCD6D7C2B14}">
      <dsp:nvSpPr>
        <dsp:cNvPr id="0" name=""/>
        <dsp:cNvSpPr/>
      </dsp:nvSpPr>
      <dsp:spPr>
        <a:xfrm>
          <a:off x="8921302" y="541546"/>
          <a:ext cx="1058102" cy="105810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17BB33-DDB2-40E6-A2CD-C67132E04A4E}">
      <dsp:nvSpPr>
        <dsp:cNvPr id="0" name=""/>
        <dsp:cNvSpPr/>
      </dsp:nvSpPr>
      <dsp:spPr>
        <a:xfrm>
          <a:off x="7938778" y="1747692"/>
          <a:ext cx="3023149" cy="4534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377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3100" kern="1200" dirty="0"/>
            <a:t>Reminder:</a:t>
          </a:r>
        </a:p>
      </dsp:txBody>
      <dsp:txXfrm>
        <a:off x="7938778" y="1747692"/>
        <a:ext cx="3023149" cy="453472"/>
      </dsp:txXfrm>
    </dsp:sp>
    <dsp:sp modelId="{68FDDDDE-4D55-4666-A9E2-67DCCCD7199E}">
      <dsp:nvSpPr>
        <dsp:cNvPr id="0" name=""/>
        <dsp:cNvSpPr/>
      </dsp:nvSpPr>
      <dsp:spPr>
        <a:xfrm>
          <a:off x="7938778" y="2270021"/>
          <a:ext cx="3023149" cy="17143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/>
            <a:t>Mengisi</a:t>
          </a:r>
          <a:r>
            <a:rPr lang="en-US" sz="1700" kern="1200" dirty="0"/>
            <a:t> daftar </a:t>
          </a:r>
          <a:r>
            <a:rPr lang="en-US" sz="1700" kern="1200" dirty="0" err="1"/>
            <a:t>hadir</a:t>
          </a:r>
          <a:r>
            <a:rPr lang="en-US" sz="1700" kern="1200" dirty="0"/>
            <a:t> di PACIS</a:t>
          </a:r>
        </a:p>
      </dsp:txBody>
      <dsp:txXfrm>
        <a:off x="7938778" y="2270021"/>
        <a:ext cx="3023149" cy="17143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-108" charset="2"/>
              <a:buNone/>
              <a:defRPr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7F1B81DE-BC6E-EE93-C32E-82E0FA3727B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44CB15E-C61D-49A2-B0AC-7500AA02546A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7CEA93A-3B3B-C0E0-EC58-ADAE6443305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DDDDDD"/>
                  </a:outerShdw>
                </a:effectLst>
                <a:latin typeface="Arial" pitchFamily="-108" charset="0"/>
                <a:ea typeface="+mn-ea"/>
              </a:defRPr>
            </a:lvl1pPr>
          </a:lstStyle>
          <a:p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1D6E8A2-EF47-19A1-D89E-731AB8B6E7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BFAB34-F9A5-49E8-9166-C9CF6D1BD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16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E66B5C-B1A4-664D-47B8-457FD3B36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44CB15E-C61D-49A2-B0AC-7500AA02546A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B81258-71D1-884F-8D3E-5E6D2F818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9B5B0C-246C-3653-58B1-D13AD64A1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BFAB34-F9A5-49E8-9166-C9CF6D1BD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991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51900" y="125413"/>
            <a:ext cx="2745317" cy="6000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1" y="125413"/>
            <a:ext cx="8039100" cy="6000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108ED9-0710-C689-203B-6A94BEC43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44CB15E-C61D-49A2-B0AC-7500AA02546A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C11793-EEA5-D02B-C002-6952EEA36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B8EFBB-ADE1-FAD8-4EAE-749492024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BFAB34-F9A5-49E8-9166-C9CF6D1BD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896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0B4D7E-3958-ECF4-BEE5-8C2F0E89F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44CB15E-C61D-49A2-B0AC-7500AA02546A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C4C032-6B56-2610-8B42-E8E5E7CF9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0A48D6-93CD-581B-1994-6502D5B78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BFAB34-F9A5-49E8-9166-C9CF6D1BD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837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A5CB1E-8023-BBBB-EE34-112371F6B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44CB15E-C61D-49A2-B0AC-7500AA02546A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C687F9-55A1-0554-B182-2EF9EBA0D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C0E2F3-D16C-2CA8-0F6C-E9A11D89E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BFAB34-F9A5-49E8-9166-C9CF6D1BD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953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 marL="457200" indent="-457200">
              <a:buFont typeface="Arial" panose="020B0604020202020204" pitchFamily="34" charset="0"/>
              <a:buChar char="•"/>
              <a:defRPr sz="2800"/>
            </a:lvl1pPr>
            <a:lvl2pPr marL="800100" indent="-342900">
              <a:buFont typeface="Arial" panose="020B0604020202020204" pitchFamily="34" charset="0"/>
              <a:buChar char="•"/>
              <a:defRPr sz="2400"/>
            </a:lvl2pPr>
            <a:lvl3pPr marL="1257300" indent="-342900">
              <a:buFont typeface="Arial" panose="020B0604020202020204" pitchFamily="34" charset="0"/>
              <a:buChar char="•"/>
              <a:defRPr sz="2000"/>
            </a:lvl3pPr>
            <a:lvl4pPr marL="1657350" indent="-285750">
              <a:buFont typeface="Arial" panose="020B0604020202020204" pitchFamily="34" charset="0"/>
              <a:buChar char="•"/>
              <a:defRPr sz="1800"/>
            </a:lvl4pPr>
            <a:lvl5pPr marL="2114550" indent="-285750">
              <a:buFont typeface="Arial" panose="020B0604020202020204" pitchFamily="34" charset="0"/>
              <a:buChar char="•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 marL="457200" indent="-457200">
              <a:buFont typeface="Arial" panose="020B0604020202020204" pitchFamily="34" charset="0"/>
              <a:buChar char="•"/>
              <a:defRPr sz="2800"/>
            </a:lvl1pPr>
            <a:lvl2pPr marL="800100" indent="-342900">
              <a:buFont typeface="Arial" panose="020B0604020202020204" pitchFamily="34" charset="0"/>
              <a:buChar char="•"/>
              <a:defRPr sz="2400"/>
            </a:lvl2pPr>
            <a:lvl3pPr marL="1257300" indent="-342900">
              <a:buFont typeface="Arial" panose="020B0604020202020204" pitchFamily="34" charset="0"/>
              <a:buChar char="•"/>
              <a:defRPr sz="2000"/>
            </a:lvl3pPr>
            <a:lvl4pPr marL="1657350" indent="-285750">
              <a:buFont typeface="Arial" panose="020B0604020202020204" pitchFamily="34" charset="0"/>
              <a:buChar char="•"/>
              <a:defRPr sz="1800"/>
            </a:lvl4pPr>
            <a:lvl5pPr marL="2114550" indent="-285750">
              <a:buFont typeface="Arial" panose="020B0604020202020204" pitchFamily="34" charset="0"/>
              <a:buChar char="•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B8CC5E-BE45-91D1-99F2-EB9744F72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44CB15E-C61D-49A2-B0AC-7500AA02546A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38C0E6-3539-D27C-127A-0A8696D60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587569-125C-9BFA-ECC5-92EC526C1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BFAB34-F9A5-49E8-9166-C9CF6D1BD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25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400"/>
            </a:lvl1pPr>
            <a:lvl2pPr marL="800100" indent="-342900">
              <a:buFont typeface="Arial" panose="020B0604020202020204" pitchFamily="34" charset="0"/>
              <a:buChar char="•"/>
              <a:defRPr sz="2000"/>
            </a:lvl2pPr>
            <a:lvl3pPr marL="1200150" indent="-285750">
              <a:buFont typeface="Arial" panose="020B0604020202020204" pitchFamily="34" charset="0"/>
              <a:buChar char="•"/>
              <a:defRPr sz="1800"/>
            </a:lvl3pPr>
            <a:lvl4pPr marL="1657350" indent="-285750">
              <a:buFont typeface="Arial" panose="020B0604020202020204" pitchFamily="34" charset="0"/>
              <a:buChar char="•"/>
              <a:defRPr sz="1600"/>
            </a:lvl4pPr>
            <a:lvl5pPr marL="2114550" indent="-285750">
              <a:buFont typeface="Arial" panose="020B0604020202020204" pitchFamily="34" charset="0"/>
              <a:buChar char="•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400"/>
            </a:lvl1pPr>
            <a:lvl2pPr marL="800100" indent="-342900">
              <a:buFont typeface="Arial" panose="020B0604020202020204" pitchFamily="34" charset="0"/>
              <a:buChar char="•"/>
              <a:defRPr sz="2000"/>
            </a:lvl2pPr>
            <a:lvl3pPr marL="1200150" indent="-285750">
              <a:buFont typeface="Arial" panose="020B0604020202020204" pitchFamily="34" charset="0"/>
              <a:buChar char="•"/>
              <a:defRPr sz="1800"/>
            </a:lvl3pPr>
            <a:lvl4pPr marL="1657350" indent="-285750">
              <a:buFont typeface="Arial" panose="020B0604020202020204" pitchFamily="34" charset="0"/>
              <a:buChar char="•"/>
              <a:defRPr sz="1600"/>
            </a:lvl4pPr>
            <a:lvl5pPr marL="2114550" indent="-285750">
              <a:buFont typeface="Arial" panose="020B0604020202020204" pitchFamily="34" charset="0"/>
              <a:buChar char="•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6D22A9-98A5-F94F-996C-A93E46DB1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44CB15E-C61D-49A2-B0AC-7500AA02546A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01156C-CB2F-9941-7D53-759267AC1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F7DBE6F-0311-3B5A-4034-62632E88D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BFAB34-F9A5-49E8-9166-C9CF6D1BD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869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065E88-05DD-2EE9-D50B-886218004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44CB15E-C61D-49A2-B0AC-7500AA02546A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915DF7-14BD-4A32-4B2B-EAD3F24FE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7E448F-DC2A-2185-903D-6615FFACA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BFAB34-F9A5-49E8-9166-C9CF6D1BD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902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5F5F09-10EA-8F58-3127-9CCBF3160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44CB15E-C61D-49A2-B0AC-7500AA02546A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02654B6-FD2A-1486-4F37-AAA0ED6C4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E86C03-A0AE-DABD-1AE5-1DC943BCD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BFAB34-F9A5-49E8-9166-C9CF6D1BD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754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F734E5-2DA1-0A1A-1DD7-657A573DD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44CB15E-C61D-49A2-B0AC-7500AA02546A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7A9752-5777-218F-6F47-1E6492534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8DEBE9-60DF-367B-C485-BAE6FF78F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BFAB34-F9A5-49E8-9166-C9CF6D1BD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481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3F48B7-ABB6-5D0E-54A4-6A624122D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44CB15E-C61D-49A2-B0AC-7500AA02546A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68052D-3851-D4CE-ADD8-6A07F2837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610579-04FB-8682-F152-874EABD87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BFAB34-F9A5-49E8-9166-C9CF6D1BD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236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0697E38-BE06-A114-CC19-FA33A7761F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4417" y="125413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C96681F-9771-7323-F9E7-ED164694AF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id-ID"/>
              <a:t>Click to edit Master text styles</a:t>
            </a:r>
          </a:p>
          <a:p>
            <a:pPr lvl="1"/>
            <a:r>
              <a:rPr lang="en-US" altLang="id-ID"/>
              <a:t>Second level</a:t>
            </a:r>
          </a:p>
          <a:p>
            <a:pPr lvl="2"/>
            <a:r>
              <a:rPr lang="en-US" altLang="id-ID"/>
              <a:t>Third level</a:t>
            </a:r>
          </a:p>
          <a:p>
            <a:pPr lvl="3"/>
            <a:r>
              <a:rPr lang="en-US" altLang="id-ID"/>
              <a:t>Fourth level</a:t>
            </a:r>
          </a:p>
          <a:p>
            <a:pPr lvl="4"/>
            <a:r>
              <a:rPr lang="en-US" altLang="id-ID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B4C1A60-5BD2-608A-8F03-21C8CFC6424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-108" charset="0"/>
                <a:ea typeface="+mn-ea"/>
              </a:defRPr>
            </a:lvl1pPr>
          </a:lstStyle>
          <a:p>
            <a:fld id="{744CB15E-C61D-49A2-B0AC-7500AA02546A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89DBFFD-6EF9-2A30-4E3F-5E805FEC126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2400" b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ＭＳ Ｐゴシック" pitchFamily="-111" charset="-128"/>
              </a:defRPr>
            </a:lvl1pPr>
          </a:lstStyle>
          <a:p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2277041-5690-6704-6DFC-3C005B40C71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5BFAB34-F9A5-49E8-9166-C9CF6D1BD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897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ＭＳ Ｐゴシック" pitchFamily="-111" charset="-128"/>
          <a:cs typeface="ＭＳ Ｐゴシック" pitchFamily="-111" charset="-128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effectLst>
            <a:outerShdw blurRad="38100" dist="38100" dir="2700000" algn="tl">
              <a:srgbClr val="DDDDDD"/>
            </a:outerShdw>
          </a:effectLst>
          <a:latin typeface="Arial" pitchFamily="-108" charset="0"/>
          <a:ea typeface="ＭＳ Ｐゴシック" pitchFamily="-111" charset="-128"/>
          <a:cs typeface="ＭＳ Ｐゴシック" pitchFamily="-111" charset="-128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effectLst>
            <a:outerShdw blurRad="38100" dist="38100" dir="2700000" algn="tl">
              <a:srgbClr val="DDDDDD"/>
            </a:outerShdw>
          </a:effectLst>
          <a:latin typeface="Arial" pitchFamily="-108" charset="0"/>
          <a:ea typeface="ＭＳ Ｐゴシック" pitchFamily="-111" charset="-128"/>
          <a:cs typeface="ＭＳ Ｐゴシック" pitchFamily="-111" charset="-128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effectLst>
            <a:outerShdw blurRad="38100" dist="38100" dir="2700000" algn="tl">
              <a:srgbClr val="DDDDDD"/>
            </a:outerShdw>
          </a:effectLst>
          <a:latin typeface="Arial" pitchFamily="-108" charset="0"/>
          <a:ea typeface="ＭＳ Ｐゴシック" pitchFamily="-111" charset="-128"/>
          <a:cs typeface="ＭＳ Ｐゴシック" pitchFamily="-111" charset="-128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effectLst>
            <a:outerShdw blurRad="38100" dist="38100" dir="2700000" algn="tl">
              <a:srgbClr val="DDDDDD"/>
            </a:outerShdw>
          </a:effectLst>
          <a:latin typeface="Arial" pitchFamily="-108" charset="0"/>
          <a:ea typeface="ＭＳ Ｐゴシック" pitchFamily="-111" charset="-128"/>
          <a:cs typeface="ＭＳ Ｐゴシック" pitchFamily="-111" charset="-128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effectLst>
            <a:outerShdw blurRad="38100" dist="38100" dir="2700000" algn="tl">
              <a:srgbClr val="DDDDDD"/>
            </a:outerShdw>
          </a:effectLst>
          <a:latin typeface="Arial" pitchFamily="-108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effectLst>
            <a:outerShdw blurRad="38100" dist="38100" dir="2700000" algn="tl">
              <a:srgbClr val="DDDDDD"/>
            </a:outerShdw>
          </a:effectLst>
          <a:latin typeface="Arial" pitchFamily="-108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effectLst>
            <a:outerShdw blurRad="38100" dist="38100" dir="2700000" algn="tl">
              <a:srgbClr val="DDDDDD"/>
            </a:outerShdw>
          </a:effectLst>
          <a:latin typeface="Arial" pitchFamily="-108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effectLst>
            <a:outerShdw blurRad="38100" dist="38100" dir="2700000" algn="tl">
              <a:srgbClr val="DDDDDD"/>
            </a:outerShdw>
          </a:effectLst>
          <a:latin typeface="Arial" pitchFamily="-10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SzPct val="75000"/>
        <a:buFont typeface="Wingdings" panose="05000000000000000000" pitchFamily="2" charset="2"/>
        <a:buChar char="J"/>
        <a:defRPr sz="3200">
          <a:solidFill>
            <a:schemeClr val="tx1"/>
          </a:solidFill>
          <a:latin typeface="+mn-lt"/>
          <a:ea typeface="ＭＳ Ｐゴシック" pitchFamily="-111" charset="-128"/>
          <a:cs typeface="ＭＳ Ｐゴシック" pitchFamily="-111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SzPct val="75000"/>
        <a:buFont typeface="Wingdings" panose="05000000000000000000" pitchFamily="2" charset="2"/>
        <a:buChar char="["/>
        <a:defRPr sz="2800">
          <a:solidFill>
            <a:schemeClr val="tx1"/>
          </a:solidFill>
          <a:latin typeface="+mn-lt"/>
          <a:ea typeface="ＭＳ Ｐゴシック" pitchFamily="-108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75000"/>
        <a:buFont typeface="Webdings" panose="05030102010509060703" pitchFamily="18" charset="2"/>
        <a:buChar char="&amp;"/>
        <a:defRPr sz="2400">
          <a:solidFill>
            <a:schemeClr val="tx1"/>
          </a:solidFill>
          <a:latin typeface="+mn-lt"/>
          <a:ea typeface="ＭＳ Ｐゴシック" pitchFamily="-108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SzPct val="75000"/>
        <a:buFont typeface="Webdings" panose="05030102010509060703" pitchFamily="18" charset="2"/>
        <a:buChar char=""/>
        <a:defRPr sz="2000">
          <a:solidFill>
            <a:schemeClr val="tx1"/>
          </a:solidFill>
          <a:latin typeface="+mn-lt"/>
          <a:ea typeface="ＭＳ Ｐゴシック" pitchFamily="-108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8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8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8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8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8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25926E83-0879-0E0C-4E2B-6EB9112F9CF6}"/>
              </a:ext>
            </a:extLst>
          </p:cNvPr>
          <p:cNvSpPr txBox="1">
            <a:spLocks/>
          </p:cNvSpPr>
          <p:nvPr/>
        </p:nvSpPr>
        <p:spPr bwMode="auto">
          <a:xfrm>
            <a:off x="963084" y="4146754"/>
            <a:ext cx="10363200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 cap="all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pitchFamily="-108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pitchFamily="-108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pitchFamily="-108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pitchFamily="-108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pitchFamily="-108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pitchFamily="-108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pitchFamily="-108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pitchFamily="-108" charset="0"/>
              </a:defRPr>
            </a:lvl9pPr>
          </a:lstStyle>
          <a:p>
            <a:r>
              <a:rPr lang="en-US" kern="0" dirty="0" err="1">
                <a:solidFill>
                  <a:schemeClr val="accent6"/>
                </a:solidFill>
              </a:rPr>
              <a:t>Logika</a:t>
            </a:r>
            <a:r>
              <a:rPr lang="en-US" kern="0" dirty="0">
                <a:solidFill>
                  <a:schemeClr val="accent6"/>
                </a:solidFill>
              </a:rPr>
              <a:t> &amp; Bahasa </a:t>
            </a:r>
            <a:r>
              <a:rPr lang="en-US" kern="0" dirty="0" err="1">
                <a:solidFill>
                  <a:schemeClr val="accent6"/>
                </a:solidFill>
              </a:rPr>
              <a:t>Jurnalistik</a:t>
            </a:r>
            <a:endParaRPr lang="en-US" kern="0" dirty="0"/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3D1985CC-DB6F-FCB3-6EFA-4D6F44461893}"/>
              </a:ext>
            </a:extLst>
          </p:cNvPr>
          <p:cNvSpPr txBox="1">
            <a:spLocks/>
          </p:cNvSpPr>
          <p:nvPr/>
        </p:nvSpPr>
        <p:spPr bwMode="auto">
          <a:xfrm>
            <a:off x="963084" y="4827792"/>
            <a:ext cx="10363200" cy="150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None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  <a:cs typeface="ＭＳ Ｐゴシック" pitchFamily="-111" charset="-128"/>
              </a:defRPr>
            </a:lvl1pPr>
            <a:lvl2pPr marL="457200" indent="0" algn="l" rtl="0" eaLnBrk="1" fontAlgn="base" hangingPunct="1">
              <a:spcBef>
                <a:spcPct val="200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None/>
              <a:defRPr sz="18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2pPr>
            <a:lvl3pPr marL="914400" indent="0" algn="l" rtl="0" eaLnBrk="1" fontAlgn="base" hangingPunct="1">
              <a:spcBef>
                <a:spcPct val="20000"/>
              </a:spcBef>
              <a:spcAft>
                <a:spcPct val="0"/>
              </a:spcAft>
              <a:buSzPct val="75000"/>
              <a:buFont typeface="Webdings" panose="05030102010509060703" pitchFamily="18" charset="2"/>
              <a:buNone/>
              <a:defRPr sz="16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3pPr>
            <a:lvl4pPr marL="1371600" indent="0" algn="l" rtl="0" eaLnBrk="1" fontAlgn="base" hangingPunct="1">
              <a:spcBef>
                <a:spcPct val="20000"/>
              </a:spcBef>
              <a:spcAft>
                <a:spcPct val="0"/>
              </a:spcAft>
              <a:buSzPct val="75000"/>
              <a:buFont typeface="Webdings" panose="05030102010509060703" pitchFamily="18" charset="2"/>
              <a:buNone/>
              <a:defRPr sz="14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4pPr>
            <a:lvl5pPr marL="18288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5pPr>
            <a:lvl6pPr marL="22860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6pPr>
            <a:lvl7pPr marL="27432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7pPr>
            <a:lvl8pPr marL="32004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8pPr>
            <a:lvl9pPr marL="36576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9pPr>
          </a:lstStyle>
          <a:p>
            <a:r>
              <a:rPr lang="en-US" kern="0"/>
              <a:t>Program Studi Jurnalistik</a:t>
            </a:r>
          </a:p>
          <a:p>
            <a:r>
              <a:rPr lang="en-US" kern="0"/>
              <a:t>2022/2023</a:t>
            </a:r>
          </a:p>
          <a:p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636068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442DCAA-6725-1F2B-D8D6-259149528C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HEY! HO! LET’S GO!</a:t>
            </a: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3D0AB91F-B4AB-BDED-CB89-38F97579C0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2720174"/>
              </p:ext>
            </p:extLst>
          </p:nvPr>
        </p:nvGraphicFramePr>
        <p:xfrm>
          <a:off x="609600" y="1600200"/>
          <a:ext cx="10972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83442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41DFBED-A7DF-02C4-5948-E781F3BF2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F2BA8F9-155E-0808-AAB1-8E9B9FF140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60587" y="3110758"/>
            <a:ext cx="5533813" cy="1869440"/>
          </a:xfrm>
        </p:spPr>
        <p:txBody>
          <a:bodyPr/>
          <a:lstStyle/>
          <a:p>
            <a:pPr algn="just"/>
            <a:r>
              <a:rPr lang="en-US" sz="2800" dirty="0" err="1">
                <a:solidFill>
                  <a:schemeClr val="accent2"/>
                </a:solidFill>
              </a:rPr>
              <a:t>Setelah</a:t>
            </a:r>
            <a:r>
              <a:rPr lang="en-US" sz="2800" dirty="0">
                <a:solidFill>
                  <a:schemeClr val="accent2"/>
                </a:solidFill>
              </a:rPr>
              <a:t> </a:t>
            </a:r>
            <a:r>
              <a:rPr lang="en-US" sz="2800" dirty="0" err="1">
                <a:solidFill>
                  <a:schemeClr val="accent2"/>
                </a:solidFill>
              </a:rPr>
              <a:t>selesai</a:t>
            </a:r>
            <a:r>
              <a:rPr lang="en-US" sz="2800" dirty="0">
                <a:solidFill>
                  <a:schemeClr val="accent2"/>
                </a:solidFill>
              </a:rPr>
              <a:t> </a:t>
            </a:r>
            <a:r>
              <a:rPr lang="en-US" sz="2800" dirty="0" err="1">
                <a:solidFill>
                  <a:schemeClr val="accent2"/>
                </a:solidFill>
              </a:rPr>
              <a:t>mengerjakan</a:t>
            </a:r>
            <a:r>
              <a:rPr lang="en-US" sz="2800" dirty="0">
                <a:solidFill>
                  <a:schemeClr val="accent2"/>
                </a:solidFill>
              </a:rPr>
              <a:t>, </a:t>
            </a:r>
            <a:r>
              <a:rPr lang="en-US" sz="2800" dirty="0" err="1">
                <a:solidFill>
                  <a:schemeClr val="accent2"/>
                </a:solidFill>
              </a:rPr>
              <a:t>jangan</a:t>
            </a:r>
            <a:r>
              <a:rPr lang="en-US" sz="2800" dirty="0">
                <a:solidFill>
                  <a:schemeClr val="accent2"/>
                </a:solidFill>
              </a:rPr>
              <a:t> </a:t>
            </a:r>
            <a:r>
              <a:rPr lang="en-US" sz="2800" dirty="0" err="1">
                <a:solidFill>
                  <a:schemeClr val="accent2"/>
                </a:solidFill>
              </a:rPr>
              <a:t>lupa</a:t>
            </a:r>
            <a:r>
              <a:rPr lang="en-US" sz="2800" dirty="0">
                <a:solidFill>
                  <a:schemeClr val="accent2"/>
                </a:solidFill>
              </a:rPr>
              <a:t> </a:t>
            </a:r>
            <a:r>
              <a:rPr lang="en-US" sz="2800" dirty="0" err="1">
                <a:solidFill>
                  <a:schemeClr val="accent2"/>
                </a:solidFill>
              </a:rPr>
              <a:t>untuk</a:t>
            </a:r>
            <a:r>
              <a:rPr lang="en-US" sz="2800" dirty="0">
                <a:solidFill>
                  <a:schemeClr val="accent2"/>
                </a:solidFill>
              </a:rPr>
              <a:t> submit dan </a:t>
            </a:r>
            <a:r>
              <a:rPr lang="en-US" sz="2800" dirty="0" err="1">
                <a:solidFill>
                  <a:schemeClr val="accent2"/>
                </a:solidFill>
              </a:rPr>
              <a:t>lapor</a:t>
            </a:r>
            <a:r>
              <a:rPr lang="en-US" sz="2800" dirty="0">
                <a:solidFill>
                  <a:schemeClr val="accent2"/>
                </a:solidFill>
              </a:rPr>
              <a:t> pada </a:t>
            </a:r>
            <a:r>
              <a:rPr lang="en-US" sz="2800" dirty="0" err="1">
                <a:solidFill>
                  <a:schemeClr val="accent2"/>
                </a:solidFill>
              </a:rPr>
              <a:t>saya</a:t>
            </a:r>
            <a:r>
              <a:rPr lang="en-US" sz="2800" dirty="0">
                <a:solidFill>
                  <a:schemeClr val="accent2"/>
                </a:solidFill>
              </a:rPr>
              <a:t> </a:t>
            </a:r>
            <a:r>
              <a:rPr lang="en-US" sz="2800" dirty="0" err="1">
                <a:solidFill>
                  <a:schemeClr val="accent2"/>
                </a:solidFill>
              </a:rPr>
              <a:t>utk</a:t>
            </a:r>
            <a:r>
              <a:rPr lang="en-US" sz="2800" dirty="0">
                <a:solidFill>
                  <a:schemeClr val="accent2"/>
                </a:solidFill>
              </a:rPr>
              <a:t> </a:t>
            </a:r>
            <a:r>
              <a:rPr lang="en-US" sz="2800" dirty="0" err="1">
                <a:solidFill>
                  <a:schemeClr val="accent2"/>
                </a:solidFill>
              </a:rPr>
              <a:t>dicek</a:t>
            </a:r>
            <a:r>
              <a:rPr lang="en-US" sz="2800" dirty="0">
                <a:solidFill>
                  <a:schemeClr val="accent2"/>
                </a:solidFill>
              </a:rPr>
              <a:t> </a:t>
            </a:r>
            <a:r>
              <a:rPr lang="en-US" sz="2800" dirty="0" err="1">
                <a:solidFill>
                  <a:schemeClr val="accent2"/>
                </a:solidFill>
              </a:rPr>
              <a:t>apakah</a:t>
            </a:r>
            <a:r>
              <a:rPr lang="en-US" sz="2800" dirty="0">
                <a:solidFill>
                  <a:schemeClr val="accent2"/>
                </a:solidFill>
              </a:rPr>
              <a:t> G-Form </a:t>
            </a:r>
            <a:r>
              <a:rPr lang="en-US" sz="2800" dirty="0" err="1">
                <a:solidFill>
                  <a:schemeClr val="accent2"/>
                </a:solidFill>
              </a:rPr>
              <a:t>sudah</a:t>
            </a:r>
            <a:r>
              <a:rPr lang="en-US" sz="2800" dirty="0">
                <a:solidFill>
                  <a:schemeClr val="accent2"/>
                </a:solidFill>
              </a:rPr>
              <a:t> </a:t>
            </a:r>
            <a:r>
              <a:rPr lang="en-US" sz="2800" dirty="0" err="1">
                <a:solidFill>
                  <a:schemeClr val="accent2"/>
                </a:solidFill>
              </a:rPr>
              <a:t>masuk</a:t>
            </a:r>
            <a:r>
              <a:rPr lang="en-US" sz="2800" dirty="0">
                <a:solidFill>
                  <a:schemeClr val="accent2"/>
                </a:solidFill>
              </a:rPr>
              <a:t>. </a:t>
            </a:r>
          </a:p>
          <a:p>
            <a:pPr marL="0" indent="0" algn="ctr">
              <a:buNone/>
            </a:pPr>
            <a:endParaRPr lang="en-US" sz="2800" dirty="0">
              <a:solidFill>
                <a:schemeClr val="accent2"/>
              </a:solidFill>
            </a:endParaRPr>
          </a:p>
          <a:p>
            <a:pPr marL="0" indent="0" algn="ctr">
              <a:buNone/>
            </a:pPr>
            <a:endParaRPr lang="en-US" sz="2800" dirty="0">
              <a:solidFill>
                <a:schemeClr val="accent2"/>
              </a:solidFill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5EE72A-1C4E-01E1-B613-00DF65F2BF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3110758"/>
            <a:ext cx="5384800" cy="1869440"/>
          </a:xfrm>
        </p:spPr>
        <p:txBody>
          <a:bodyPr/>
          <a:lstStyle/>
          <a:p>
            <a:pPr algn="just"/>
            <a:r>
              <a:rPr lang="en-US" sz="2800" dirty="0">
                <a:solidFill>
                  <a:schemeClr val="accent2"/>
                </a:solidFill>
              </a:rPr>
              <a:t>Anda </a:t>
            </a:r>
            <a:r>
              <a:rPr lang="en-US" sz="2800" dirty="0" err="1">
                <a:solidFill>
                  <a:schemeClr val="accent2"/>
                </a:solidFill>
              </a:rPr>
              <a:t>boleh</a:t>
            </a:r>
            <a:r>
              <a:rPr lang="en-US" sz="2800" dirty="0">
                <a:solidFill>
                  <a:schemeClr val="accent2"/>
                </a:solidFill>
              </a:rPr>
              <a:t> </a:t>
            </a:r>
            <a:r>
              <a:rPr lang="en-US" sz="2800" dirty="0" err="1">
                <a:solidFill>
                  <a:schemeClr val="accent2"/>
                </a:solidFill>
              </a:rPr>
              <a:t>meninggalkan</a:t>
            </a:r>
            <a:r>
              <a:rPr lang="en-US" sz="2800" dirty="0">
                <a:solidFill>
                  <a:schemeClr val="accent2"/>
                </a:solidFill>
              </a:rPr>
              <a:t> zoom meeting </a:t>
            </a:r>
            <a:r>
              <a:rPr lang="en-US" sz="2800" dirty="0" err="1">
                <a:solidFill>
                  <a:schemeClr val="accent2"/>
                </a:solidFill>
              </a:rPr>
              <a:t>bila</a:t>
            </a:r>
            <a:r>
              <a:rPr lang="en-US" sz="2800" dirty="0">
                <a:solidFill>
                  <a:schemeClr val="accent2"/>
                </a:solidFill>
              </a:rPr>
              <a:t> </a:t>
            </a:r>
            <a:r>
              <a:rPr lang="en-US" sz="2800" dirty="0" err="1">
                <a:solidFill>
                  <a:schemeClr val="accent2"/>
                </a:solidFill>
              </a:rPr>
              <a:t>sudah</a:t>
            </a:r>
            <a:r>
              <a:rPr lang="en-US" sz="2800" dirty="0">
                <a:solidFill>
                  <a:schemeClr val="accent2"/>
                </a:solidFill>
              </a:rPr>
              <a:t> </a:t>
            </a:r>
            <a:r>
              <a:rPr lang="en-US" sz="2800" dirty="0" err="1">
                <a:solidFill>
                  <a:schemeClr val="accent2"/>
                </a:solidFill>
              </a:rPr>
              <a:t>mendapatkan</a:t>
            </a:r>
            <a:r>
              <a:rPr lang="en-US" sz="2800" dirty="0">
                <a:solidFill>
                  <a:schemeClr val="accent2"/>
                </a:solidFill>
              </a:rPr>
              <a:t> </a:t>
            </a:r>
            <a:r>
              <a:rPr lang="en-US" sz="2800" dirty="0" err="1">
                <a:solidFill>
                  <a:schemeClr val="accent2"/>
                </a:solidFill>
              </a:rPr>
              <a:t>konfirmasi</a:t>
            </a:r>
            <a:r>
              <a:rPr lang="en-US" sz="2800" dirty="0">
                <a:solidFill>
                  <a:schemeClr val="accent2"/>
                </a:solidFill>
              </a:rPr>
              <a:t> </a:t>
            </a:r>
            <a:r>
              <a:rPr lang="en-US" sz="2800" dirty="0" err="1">
                <a:solidFill>
                  <a:schemeClr val="accent2"/>
                </a:solidFill>
              </a:rPr>
              <a:t>penerimaan</a:t>
            </a:r>
            <a:r>
              <a:rPr lang="en-US" sz="2800" dirty="0">
                <a:solidFill>
                  <a:schemeClr val="accent2"/>
                </a:solidFill>
              </a:rPr>
              <a:t> G-Form Anda.</a:t>
            </a:r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1E85356-945E-30DC-67B5-10F022CFF737}"/>
              </a:ext>
            </a:extLst>
          </p:cNvPr>
          <p:cNvSpPr txBox="1"/>
          <p:nvPr/>
        </p:nvSpPr>
        <p:spPr>
          <a:xfrm>
            <a:off x="3177279" y="5527039"/>
            <a:ext cx="5634241" cy="52322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Dreaming Outloud Pro" panose="020B0604020202020204" pitchFamily="66" charset="0"/>
                <a:cs typeface="Dreaming Outloud Pro" panose="020B0604020202020204" pitchFamily="66" charset="0"/>
              </a:rPr>
              <a:t>Happy Mid-Term-</a:t>
            </a:r>
            <a:r>
              <a:rPr lang="en-US" sz="2800" dirty="0" err="1">
                <a:solidFill>
                  <a:srgbClr val="FF0000"/>
                </a:solidFill>
                <a:latin typeface="Dreaming Outloud Pro" panose="020B0604020202020204" pitchFamily="66" charset="0"/>
                <a:cs typeface="Dreaming Outloud Pro" panose="020B0604020202020204" pitchFamily="66" charset="0"/>
              </a:rPr>
              <a:t>ing</a:t>
            </a:r>
            <a:r>
              <a:rPr lang="en-US" sz="2800" dirty="0">
                <a:solidFill>
                  <a:srgbClr val="FF0000"/>
                </a:solidFill>
                <a:latin typeface="Dreaming Outloud Pro" panose="020B0604020202020204" pitchFamily="66" charset="0"/>
                <a:cs typeface="Dreaming Outloud Pro" panose="020B0604020202020204" pitchFamily="66" charset="0"/>
              </a:rPr>
              <a:t> &amp; Good Luck!</a:t>
            </a:r>
            <a:endParaRPr lang="en-US" dirty="0">
              <a:solidFill>
                <a:srgbClr val="FF0000"/>
              </a:solidFill>
              <a:latin typeface="Dreaming Outloud Pro" panose="020B0604020202020204" pitchFamily="66" charset="0"/>
              <a:cs typeface="Dreaming Outloud Pro" panose="020B0604020202020204" pitchFamily="66" charset="0"/>
            </a:endParaRPr>
          </a:p>
        </p:txBody>
      </p:sp>
      <p:pic>
        <p:nvPicPr>
          <p:cNvPr id="9" name="Graphic 8" descr="Thumbs up sign with solid fill">
            <a:extLst>
              <a:ext uri="{FF2B5EF4-FFF2-40B4-BE49-F238E27FC236}">
                <a16:creationId xmlns:a16="http://schemas.microsoft.com/office/drawing/2014/main" id="{412C400E-E427-837B-A609-C826DD9A84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906345" y="1878597"/>
            <a:ext cx="1232161" cy="1232161"/>
          </a:xfrm>
          <a:prstGeom prst="rect">
            <a:avLst/>
          </a:prstGeom>
        </p:spPr>
      </p:pic>
      <p:pic>
        <p:nvPicPr>
          <p:cNvPr id="11" name="Graphic 10" descr="Clapping hands with solid fill">
            <a:extLst>
              <a:ext uri="{FF2B5EF4-FFF2-40B4-BE49-F238E27FC236}">
                <a16:creationId xmlns:a16="http://schemas.microsoft.com/office/drawing/2014/main" id="{22A328DF-5D15-8A5C-CCE3-4F3E5DE60E2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45329" y="1878597"/>
            <a:ext cx="1232161" cy="1232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281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06D19-6245-0BA0-9F79-AA7CA74B86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1062DE-F197-6A8A-AE1F-CE32760A2E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6000" b="1" dirty="0">
                <a:solidFill>
                  <a:srgbClr val="FF0000"/>
                </a:solidFill>
                <a:latin typeface="Dreaming Outloud Pro" panose="03050502040302030504" pitchFamily="66" charset="0"/>
                <a:cs typeface="Dreaming Outloud Pro" panose="03050502040302030504" pitchFamily="66" charset="0"/>
              </a:rPr>
              <a:t>TIME’S UP!</a:t>
            </a:r>
            <a:endParaRPr lang="en-US" sz="4400" b="1" dirty="0">
              <a:solidFill>
                <a:srgbClr val="FF0000"/>
              </a:solidFill>
              <a:latin typeface="Dreaming Outloud Pro" panose="03050502040302030504" pitchFamily="66" charset="0"/>
              <a:cs typeface="Dreaming Outloud Pro" panose="03050502040302030504" pitchFamily="66" charset="0"/>
            </a:endParaRPr>
          </a:p>
          <a:p>
            <a:pPr marL="0" indent="0" algn="ctr">
              <a:buNone/>
            </a:pPr>
            <a:endParaRPr lang="en-US" sz="4400" dirty="0"/>
          </a:p>
          <a:p>
            <a:pPr marL="0" indent="0" algn="ctr">
              <a:buNone/>
            </a:pPr>
            <a:endParaRPr lang="en-US" sz="4400" dirty="0"/>
          </a:p>
          <a:p>
            <a:pPr marL="0" indent="0" algn="ctr">
              <a:buNone/>
            </a:pPr>
            <a:r>
              <a:rPr lang="en-US" sz="4400" dirty="0"/>
              <a:t>Submit your G-Form &amp; </a:t>
            </a:r>
            <a:r>
              <a:rPr lang="en-US" sz="4400" dirty="0">
                <a:solidFill>
                  <a:schemeClr val="accent2"/>
                </a:solidFill>
              </a:rPr>
              <a:t>get a submission confirmation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/>
              <a:t>before leaving the meeting </a:t>
            </a:r>
          </a:p>
        </p:txBody>
      </p:sp>
      <p:pic>
        <p:nvPicPr>
          <p:cNvPr id="5" name="Graphic 4" descr="Alarm clock with solid fill">
            <a:extLst>
              <a:ext uri="{FF2B5EF4-FFF2-40B4-BE49-F238E27FC236}">
                <a16:creationId xmlns:a16="http://schemas.microsoft.com/office/drawing/2014/main" id="{10272368-4FCA-6C76-BBEB-2581DEB4BE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09734" y="2442734"/>
            <a:ext cx="1972531" cy="1972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893901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heme1" id="{86378352-BC8D-4E16-B649-697F4FD273B3}" vid="{923637D4-857D-4DF5-89C6-1839B12E5F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170</TotalTime>
  <Words>124</Words>
  <Application>Microsoft Office PowerPoint</Application>
  <PresentationFormat>Widescreen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Dreaming Outloud Pro</vt:lpstr>
      <vt:lpstr>Webdings</vt:lpstr>
      <vt:lpstr>Wingdings</vt:lpstr>
      <vt:lpstr>Theme1</vt:lpstr>
      <vt:lpstr>PowerPoint Presentation</vt:lpstr>
      <vt:lpstr>HEY! HO! LET’S GO!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nunik maharani</dc:creator>
  <cp:lastModifiedBy>nunik maharani</cp:lastModifiedBy>
  <cp:revision>2</cp:revision>
  <dcterms:created xsi:type="dcterms:W3CDTF">2023-04-10T00:01:35Z</dcterms:created>
  <dcterms:modified xsi:type="dcterms:W3CDTF">2023-04-10T02:51:47Z</dcterms:modified>
</cp:coreProperties>
</file>