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6" r:id="rId1"/>
  </p:sldMasterIdLst>
  <p:notesMasterIdLst>
    <p:notesMasterId r:id="rId21"/>
  </p:notesMasterIdLst>
  <p:sldIdLst>
    <p:sldId id="256" r:id="rId2"/>
    <p:sldId id="299" r:id="rId3"/>
    <p:sldId id="313" r:id="rId4"/>
    <p:sldId id="310" r:id="rId5"/>
    <p:sldId id="300" r:id="rId6"/>
    <p:sldId id="314" r:id="rId7"/>
    <p:sldId id="315" r:id="rId8"/>
    <p:sldId id="301" r:id="rId9"/>
    <p:sldId id="311" r:id="rId10"/>
    <p:sldId id="303" r:id="rId11"/>
    <p:sldId id="316" r:id="rId12"/>
    <p:sldId id="304" r:id="rId13"/>
    <p:sldId id="305" r:id="rId14"/>
    <p:sldId id="306" r:id="rId15"/>
    <p:sldId id="298" r:id="rId16"/>
    <p:sldId id="307" r:id="rId17"/>
    <p:sldId id="308" r:id="rId18"/>
    <p:sldId id="309" r:id="rId19"/>
    <p:sldId id="260" r:id="rId20"/>
  </p:sldIdLst>
  <p:sldSz cx="9144000" cy="5143500" type="screen16x9"/>
  <p:notesSz cx="6858000" cy="9144000"/>
  <p:embeddedFontLst>
    <p:embeddedFont>
      <p:font typeface="father mother" panose="020B0604020202020204" charset="0"/>
      <p:regular r:id="rId22"/>
    </p:embeddedFont>
    <p:embeddedFont>
      <p:font typeface="Fira Sans Extra Condensed Medium" panose="020B0604020202020204" charset="0"/>
      <p:regular r:id="rId23"/>
      <p:bold r:id="rId24"/>
      <p:italic r:id="rId25"/>
      <p:boldItalic r:id="rId26"/>
    </p:embeddedFont>
    <p:embeddedFont>
      <p:font typeface="Gill Sans MT" panose="020B0502020104020203" pitchFamily="34" charset="0"/>
      <p:regular r:id="rId27"/>
      <p:bold r:id="rId28"/>
      <p:italic r:id="rId29"/>
      <p:boldItalic r:id="rId30"/>
    </p:embeddedFont>
    <p:embeddedFont>
      <p:font typeface="Hotel De Paris" pitchFamily="50" charset="0"/>
      <p:regular r:id="rId31"/>
    </p:embeddedFont>
    <p:embeddedFont>
      <p:font typeface="Oswald Regular" panose="020B0604020202020204" charset="0"/>
      <p:regular r:id="rId32"/>
      <p:bold r:id="rId33"/>
    </p:embeddedFont>
    <p:embeddedFont>
      <p:font typeface="Passion One" panose="020B0604020202020204" charset="0"/>
      <p:regular r:id="rId34"/>
      <p:bold r:id="rId35"/>
    </p:embeddedFont>
    <p:embeddedFont>
      <p:font typeface="Roboto" panose="02000000000000000000" pitchFamily="2" charset="0"/>
      <p:regular r:id="rId36"/>
      <p:bold r:id="rId37"/>
      <p:italic r:id="rId38"/>
      <p:boldItalic r:id="rId39"/>
    </p:embeddedFont>
    <p:embeddedFont>
      <p:font typeface="Tw Cen MT" panose="020B0602020104020603" pitchFamily="34" charset="0"/>
      <p:regular r:id="rId40"/>
      <p:bold r:id="rId41"/>
      <p:italic r:id="rId42"/>
      <p:boldItalic r:id="rId43"/>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2552"/>
    <a:srgbClr val="F6A11A"/>
    <a:srgbClr val="2A2A55"/>
    <a:srgbClr val="FF5050"/>
    <a:srgbClr val="FFD8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D112B4F-BFCB-49CE-AD5C-CDB2CFD158F1}">
  <a:tblStyle styleId="{ED112B4F-BFCB-49CE-AD5C-CDB2CFD158F1}"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EAD0E772-8E91-468F-A16F-DF6ACFFF0155}"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snapToGrid="0">
      <p:cViewPr varScale="1">
        <p:scale>
          <a:sx n="79" d="100"/>
          <a:sy n="79" d="100"/>
        </p:scale>
        <p:origin x="84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5.fntdata"/><Relationship Id="rId39" Type="http://schemas.openxmlformats.org/officeDocument/2006/relationships/font" Target="fonts/font18.fntdata"/><Relationship Id="rId21" Type="http://schemas.openxmlformats.org/officeDocument/2006/relationships/notesMaster" Target="notesMasters/notesMaster1.xml"/><Relationship Id="rId34" Type="http://schemas.openxmlformats.org/officeDocument/2006/relationships/font" Target="fonts/font13.fntdata"/><Relationship Id="rId42" Type="http://schemas.openxmlformats.org/officeDocument/2006/relationships/font" Target="fonts/font21.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3.fntdata"/><Relationship Id="rId32" Type="http://schemas.openxmlformats.org/officeDocument/2006/relationships/font" Target="fonts/font11.fntdata"/><Relationship Id="rId37" Type="http://schemas.openxmlformats.org/officeDocument/2006/relationships/font" Target="fonts/font16.fntdata"/><Relationship Id="rId40" Type="http://schemas.openxmlformats.org/officeDocument/2006/relationships/font" Target="fonts/font19.fntdata"/><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2.fntdata"/><Relationship Id="rId28" Type="http://schemas.openxmlformats.org/officeDocument/2006/relationships/font" Target="fonts/font7.fntdata"/><Relationship Id="rId36" Type="http://schemas.openxmlformats.org/officeDocument/2006/relationships/font" Target="fonts/font1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0.fntdata"/><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font" Target="fonts/font6.fntdata"/><Relationship Id="rId30" Type="http://schemas.openxmlformats.org/officeDocument/2006/relationships/font" Target="fonts/font9.fntdata"/><Relationship Id="rId35" Type="http://schemas.openxmlformats.org/officeDocument/2006/relationships/font" Target="fonts/font14.fntdata"/><Relationship Id="rId43" Type="http://schemas.openxmlformats.org/officeDocument/2006/relationships/font" Target="fonts/font22.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4.fntdata"/><Relationship Id="rId33" Type="http://schemas.openxmlformats.org/officeDocument/2006/relationships/font" Target="fonts/font12.fntdata"/><Relationship Id="rId38" Type="http://schemas.openxmlformats.org/officeDocument/2006/relationships/font" Target="fonts/font17.fntdata"/><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font" Target="fonts/font20.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79464896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5"/>
        <p:cNvGrpSpPr/>
        <p:nvPr/>
      </p:nvGrpSpPr>
      <p:grpSpPr>
        <a:xfrm>
          <a:off x="0" y="0"/>
          <a:ext cx="0" cy="0"/>
          <a:chOff x="0" y="0"/>
          <a:chExt cx="0" cy="0"/>
        </a:xfrm>
      </p:grpSpPr>
      <p:sp>
        <p:nvSpPr>
          <p:cNvPr id="2086" name="Google Shape;208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7" name="Google Shape;208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2660162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0"/>
        <p:cNvGrpSpPr/>
        <p:nvPr/>
      </p:nvGrpSpPr>
      <p:grpSpPr>
        <a:xfrm>
          <a:off x="0" y="0"/>
          <a:ext cx="0" cy="0"/>
          <a:chOff x="0" y="0"/>
          <a:chExt cx="0" cy="0"/>
        </a:xfrm>
      </p:grpSpPr>
      <p:sp>
        <p:nvSpPr>
          <p:cNvPr id="2211" name="Google Shape;2211;g8c0882b308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2" name="Google Shape;2212;g8c0882b308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94598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0"/>
        <p:cNvGrpSpPr/>
        <p:nvPr/>
      </p:nvGrpSpPr>
      <p:grpSpPr>
        <a:xfrm>
          <a:off x="0" y="0"/>
          <a:ext cx="0" cy="0"/>
          <a:chOff x="0" y="0"/>
          <a:chExt cx="0" cy="0"/>
        </a:xfrm>
      </p:grpSpPr>
      <p:sp>
        <p:nvSpPr>
          <p:cNvPr id="3941" name="Google Shape;3941;g8d80f86569_1_1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42" name="Google Shape;3942;g8d80f86569_1_1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412020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1"/>
        <p:cNvGrpSpPr/>
        <p:nvPr/>
      </p:nvGrpSpPr>
      <p:grpSpPr>
        <a:xfrm>
          <a:off x="0" y="0"/>
          <a:ext cx="0" cy="0"/>
          <a:chOff x="0" y="0"/>
          <a:chExt cx="0" cy="0"/>
        </a:xfrm>
      </p:grpSpPr>
      <p:sp>
        <p:nvSpPr>
          <p:cNvPr id="2362" name="Google Shape;2362;g8b9b4b0688_0_4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3" name="Google Shape;2363;g8b9b4b0688_0_4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398347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9"/>
        <p:cNvGrpSpPr/>
        <p:nvPr/>
      </p:nvGrpSpPr>
      <p:grpSpPr>
        <a:xfrm>
          <a:off x="0" y="0"/>
          <a:ext cx="0" cy="0"/>
          <a:chOff x="0" y="0"/>
          <a:chExt cx="0" cy="0"/>
        </a:xfrm>
      </p:grpSpPr>
      <p:sp>
        <p:nvSpPr>
          <p:cNvPr id="3450" name="Google Shape;3450;g8c0882b308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1" name="Google Shape;3451;g8c0882b308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4536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7"/>
        <p:cNvGrpSpPr/>
        <p:nvPr/>
      </p:nvGrpSpPr>
      <p:grpSpPr>
        <a:xfrm>
          <a:off x="0" y="0"/>
          <a:ext cx="0" cy="0"/>
          <a:chOff x="0" y="0"/>
          <a:chExt cx="0" cy="0"/>
        </a:xfrm>
      </p:grpSpPr>
      <p:sp>
        <p:nvSpPr>
          <p:cNvPr id="2188" name="Google Shape;2188;g8c0882b308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9" name="Google Shape;2189;g8c0882b308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365394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3"/>
        <p:cNvGrpSpPr/>
        <p:nvPr/>
      </p:nvGrpSpPr>
      <p:grpSpPr>
        <a:xfrm>
          <a:off x="0" y="0"/>
          <a:ext cx="0" cy="0"/>
          <a:chOff x="0" y="0"/>
          <a:chExt cx="0" cy="0"/>
        </a:xfrm>
      </p:grpSpPr>
      <p:sp>
        <p:nvSpPr>
          <p:cNvPr id="2194" name="Google Shape;2194;g8b9b4b0688_0_6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5" name="Google Shape;2195;g8b9b4b0688_0_6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917556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9"/>
        <p:cNvGrpSpPr/>
        <p:nvPr/>
      </p:nvGrpSpPr>
      <p:grpSpPr>
        <a:xfrm>
          <a:off x="0" y="0"/>
          <a:ext cx="0" cy="0"/>
          <a:chOff x="0" y="0"/>
          <a:chExt cx="0" cy="0"/>
        </a:xfrm>
      </p:grpSpPr>
      <p:sp>
        <p:nvSpPr>
          <p:cNvPr id="3450" name="Google Shape;3450;g8c0882b308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1" name="Google Shape;3451;g8c0882b308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832750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7"/>
        <p:cNvGrpSpPr/>
        <p:nvPr/>
      </p:nvGrpSpPr>
      <p:grpSpPr>
        <a:xfrm>
          <a:off x="0" y="0"/>
          <a:ext cx="0" cy="0"/>
          <a:chOff x="0" y="0"/>
          <a:chExt cx="0" cy="0"/>
        </a:xfrm>
      </p:grpSpPr>
      <p:sp>
        <p:nvSpPr>
          <p:cNvPr id="2188" name="Google Shape;2188;g8c0882b308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9" name="Google Shape;2189;g8c0882b308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515548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9"/>
        <p:cNvGrpSpPr/>
        <p:nvPr/>
      </p:nvGrpSpPr>
      <p:grpSpPr>
        <a:xfrm>
          <a:off x="0" y="0"/>
          <a:ext cx="0" cy="0"/>
          <a:chOff x="0" y="0"/>
          <a:chExt cx="0" cy="0"/>
        </a:xfrm>
      </p:grpSpPr>
      <p:sp>
        <p:nvSpPr>
          <p:cNvPr id="3450" name="Google Shape;3450;g8c0882b308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1" name="Google Shape;3451;g8c0882b308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107130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1"/>
        <p:cNvGrpSpPr/>
        <p:nvPr/>
      </p:nvGrpSpPr>
      <p:grpSpPr>
        <a:xfrm>
          <a:off x="0" y="0"/>
          <a:ext cx="0" cy="0"/>
          <a:chOff x="0" y="0"/>
          <a:chExt cx="0" cy="0"/>
        </a:xfrm>
      </p:grpSpPr>
      <p:sp>
        <p:nvSpPr>
          <p:cNvPr id="2232" name="Google Shape;2232;g8b9b4b0688_0_17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3" name="Google Shape;2233;g8b9b4b0688_0_17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9937267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1"/>
        <p:cNvGrpSpPr/>
        <p:nvPr/>
      </p:nvGrpSpPr>
      <p:grpSpPr>
        <a:xfrm>
          <a:off x="0" y="0"/>
          <a:ext cx="0" cy="0"/>
          <a:chOff x="0" y="0"/>
          <a:chExt cx="0" cy="0"/>
        </a:xfrm>
      </p:grpSpPr>
      <p:sp>
        <p:nvSpPr>
          <p:cNvPr id="2362" name="Google Shape;2362;g8b9b4b0688_0_4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3" name="Google Shape;2363;g8b9b4b0688_0_4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64697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74"/>
        <p:cNvGrpSpPr/>
        <p:nvPr/>
      </p:nvGrpSpPr>
      <p:grpSpPr>
        <a:xfrm>
          <a:off x="0" y="0"/>
          <a:ext cx="0" cy="0"/>
          <a:chOff x="0" y="0"/>
          <a:chExt cx="0" cy="0"/>
        </a:xfrm>
      </p:grpSpPr>
      <p:sp>
        <p:nvSpPr>
          <p:cNvPr id="3575" name="Google Shape;3575;g8c0882b308_0_2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76" name="Google Shape;3576;g8c0882b308_0_2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435285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2"/>
        <p:cNvGrpSpPr/>
        <p:nvPr/>
      </p:nvGrpSpPr>
      <p:grpSpPr>
        <a:xfrm>
          <a:off x="0" y="0"/>
          <a:ext cx="0" cy="0"/>
          <a:chOff x="0" y="0"/>
          <a:chExt cx="0" cy="0"/>
        </a:xfrm>
      </p:grpSpPr>
      <p:sp>
        <p:nvSpPr>
          <p:cNvPr id="2473" name="Google Shape;2473;g8d80f86569_1_3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74" name="Google Shape;2474;g8d80f86569_1_3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80896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7"/>
        <p:cNvGrpSpPr/>
        <p:nvPr/>
      </p:nvGrpSpPr>
      <p:grpSpPr>
        <a:xfrm>
          <a:off x="0" y="0"/>
          <a:ext cx="0" cy="0"/>
          <a:chOff x="0" y="0"/>
          <a:chExt cx="0" cy="0"/>
        </a:xfrm>
      </p:grpSpPr>
      <p:sp>
        <p:nvSpPr>
          <p:cNvPr id="2188" name="Google Shape;2188;g8c0882b308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9" name="Google Shape;2189;g8c0882b308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401650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49"/>
        <p:cNvGrpSpPr/>
        <p:nvPr/>
      </p:nvGrpSpPr>
      <p:grpSpPr>
        <a:xfrm>
          <a:off x="0" y="0"/>
          <a:ext cx="0" cy="0"/>
          <a:chOff x="0" y="0"/>
          <a:chExt cx="0" cy="0"/>
        </a:xfrm>
      </p:grpSpPr>
      <p:sp>
        <p:nvSpPr>
          <p:cNvPr id="3450" name="Google Shape;3450;g8c0882b308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1" name="Google Shape;3451;g8c0882b308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44852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0"/>
        <p:cNvGrpSpPr/>
        <p:nvPr/>
      </p:nvGrpSpPr>
      <p:grpSpPr>
        <a:xfrm>
          <a:off x="0" y="0"/>
          <a:ext cx="0" cy="0"/>
          <a:chOff x="0" y="0"/>
          <a:chExt cx="0" cy="0"/>
        </a:xfrm>
      </p:grpSpPr>
      <p:sp>
        <p:nvSpPr>
          <p:cNvPr id="3941" name="Google Shape;3941;g8d80f86569_1_19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42" name="Google Shape;3942;g8d80f86569_1_1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15493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1"/>
        <p:cNvGrpSpPr/>
        <p:nvPr/>
      </p:nvGrpSpPr>
      <p:grpSpPr>
        <a:xfrm>
          <a:off x="0" y="0"/>
          <a:ext cx="0" cy="0"/>
          <a:chOff x="0" y="0"/>
          <a:chExt cx="0" cy="0"/>
        </a:xfrm>
      </p:grpSpPr>
      <p:sp>
        <p:nvSpPr>
          <p:cNvPr id="2362" name="Google Shape;2362;g8b9b4b0688_0_4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63" name="Google Shape;2363;g8b9b4b0688_0_4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394023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5"/>
        <p:cNvGrpSpPr/>
        <p:nvPr/>
      </p:nvGrpSpPr>
      <p:grpSpPr>
        <a:xfrm>
          <a:off x="0" y="0"/>
          <a:ext cx="0" cy="0"/>
          <a:chOff x="0" y="0"/>
          <a:chExt cx="0" cy="0"/>
        </a:xfrm>
      </p:grpSpPr>
      <p:sp>
        <p:nvSpPr>
          <p:cNvPr id="2796" name="Google Shape;2796;g8b9b4b0688_0_19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97" name="Google Shape;2797;g8b9b4b0688_0_19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33538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13335" y="601724"/>
            <a:ext cx="6477805" cy="1906073"/>
          </a:xfrm>
        </p:spPr>
        <p:txBody>
          <a:bodyPr bIns="0" anchor="b">
            <a:normAutofit/>
          </a:bodyPr>
          <a:lstStyle>
            <a:lvl1pPr algn="l">
              <a:defRPr sz="4950"/>
            </a:lvl1pPr>
          </a:lstStyle>
          <a:p>
            <a:r>
              <a:rPr lang="en-US"/>
              <a:t>Click to edit Master title style</a:t>
            </a:r>
            <a:endParaRPr lang="en-US" dirty="0"/>
          </a:p>
        </p:txBody>
      </p:sp>
      <p:sp>
        <p:nvSpPr>
          <p:cNvPr id="3" name="Subtitle 2"/>
          <p:cNvSpPr>
            <a:spLocks noGrp="1"/>
          </p:cNvSpPr>
          <p:nvPr>
            <p:ph type="subTitle" idx="1"/>
          </p:nvPr>
        </p:nvSpPr>
        <p:spPr>
          <a:xfrm>
            <a:off x="1813335" y="2648403"/>
            <a:ext cx="6477804" cy="733216"/>
          </a:xfrm>
        </p:spPr>
        <p:txBody>
          <a:bodyPr tIns="91440" bIns="91440">
            <a:normAutofit/>
          </a:bodyPr>
          <a:lstStyle>
            <a:lvl1pPr marL="0" indent="0" algn="l">
              <a:buNone/>
              <a:defRPr sz="1350" b="0" cap="all" baseline="0">
                <a:solidFill>
                  <a:schemeClr val="tx1"/>
                </a:solidFill>
              </a:defRPr>
            </a:lvl1pPr>
            <a:lvl2pPr marL="342900" indent="0" algn="ctr">
              <a:buNone/>
              <a:defRPr sz="135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9/27/2021</a:t>
            </a:fld>
            <a:endParaRPr lang="en-US" dirty="0"/>
          </a:p>
        </p:txBody>
      </p:sp>
      <p:sp>
        <p:nvSpPr>
          <p:cNvPr id="5" name="Footer Placeholder 4"/>
          <p:cNvSpPr>
            <a:spLocks noGrp="1"/>
          </p:cNvSpPr>
          <p:nvPr>
            <p:ph type="ftr" sz="quarter" idx="11"/>
          </p:nvPr>
        </p:nvSpPr>
        <p:spPr>
          <a:xfrm>
            <a:off x="1812376" y="246981"/>
            <a:ext cx="3730436" cy="231901"/>
          </a:xfrm>
        </p:spPr>
        <p:txBody>
          <a:bodyPr/>
          <a:lstStyle/>
          <a:p>
            <a:endParaRPr lang="en-US" dirty="0"/>
          </a:p>
        </p:txBody>
      </p:sp>
      <p:sp>
        <p:nvSpPr>
          <p:cNvPr id="6" name="Slide Number Placeholder 5"/>
          <p:cNvSpPr>
            <a:spLocks noGrp="1"/>
          </p:cNvSpPr>
          <p:nvPr>
            <p:ph type="sldNum" sz="quarter" idx="12"/>
          </p:nvPr>
        </p:nvSpPr>
        <p:spPr>
          <a:xfrm>
            <a:off x="1078249" y="599230"/>
            <a:ext cx="608264" cy="377684"/>
          </a:xfrm>
        </p:spPr>
        <p:txBody>
          <a:bodyPr/>
          <a:lstStyle/>
          <a:p>
            <a:fld id="{6D22F896-40B5-4ADD-8801-0D06FADFA095}" type="slidenum">
              <a:rPr lang="en-US" dirty="0"/>
              <a:t>‹#›</a:t>
            </a:fld>
            <a:endParaRPr lang="en-US" dirty="0"/>
          </a:p>
        </p:txBody>
      </p:sp>
      <p:cxnSp>
        <p:nvCxnSpPr>
          <p:cNvPr id="15" name="Straight Connector 14"/>
          <p:cNvCxnSpPr/>
          <p:nvPr/>
        </p:nvCxnSpPr>
        <p:spPr>
          <a:xfrm>
            <a:off x="1813335" y="2646407"/>
            <a:ext cx="647780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934808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4421967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79333" y="599230"/>
            <a:ext cx="1211807" cy="3494917"/>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83504" y="599230"/>
            <a:ext cx="5871623" cy="34949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7079333" y="599230"/>
            <a:ext cx="0" cy="3494917"/>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1206009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spTree>
      <p:nvGrpSpPr>
        <p:cNvPr id="1" name="Shape 199"/>
        <p:cNvGrpSpPr/>
        <p:nvPr/>
      </p:nvGrpSpPr>
      <p:grpSpPr>
        <a:xfrm>
          <a:off x="0" y="0"/>
          <a:ext cx="0" cy="0"/>
          <a:chOff x="0" y="0"/>
          <a:chExt cx="0" cy="0"/>
        </a:xfrm>
      </p:grpSpPr>
      <p:sp>
        <p:nvSpPr>
          <p:cNvPr id="200" name="Google Shape;200;p3"/>
          <p:cNvSpPr txBox="1">
            <a:spLocks noGrp="1"/>
          </p:cNvSpPr>
          <p:nvPr>
            <p:ph type="title" hasCustomPrompt="1"/>
          </p:nvPr>
        </p:nvSpPr>
        <p:spPr>
          <a:xfrm>
            <a:off x="1616040" y="1106638"/>
            <a:ext cx="2051100" cy="12807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rgbClr val="CD2E2D"/>
              </a:buClr>
              <a:buSzPts val="7200"/>
              <a:buNone/>
              <a:defRPr sz="7200">
                <a:solidFill>
                  <a:srgbClr val="CD2E2D"/>
                </a:solidFill>
              </a:defRPr>
            </a:lvl1pPr>
            <a:lvl2pPr lvl="1" algn="ctr" rtl="0">
              <a:spcBef>
                <a:spcPts val="0"/>
              </a:spcBef>
              <a:spcAft>
                <a:spcPts val="0"/>
              </a:spcAft>
              <a:buClr>
                <a:srgbClr val="434343"/>
              </a:buClr>
              <a:buSzPts val="7200"/>
              <a:buFont typeface="Fira Sans Extra Condensed Medium"/>
              <a:buNone/>
              <a:defRPr sz="7200">
                <a:solidFill>
                  <a:srgbClr val="434343"/>
                </a:solidFill>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Clr>
                <a:srgbClr val="434343"/>
              </a:buClr>
              <a:buSzPts val="7200"/>
              <a:buFont typeface="Fira Sans Extra Condensed Medium"/>
              <a:buNone/>
              <a:defRPr sz="7200">
                <a:solidFill>
                  <a:srgbClr val="434343"/>
                </a:solidFill>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Clr>
                <a:srgbClr val="434343"/>
              </a:buClr>
              <a:buSzPts val="7200"/>
              <a:buFont typeface="Fira Sans Extra Condensed Medium"/>
              <a:buNone/>
              <a:defRPr sz="7200">
                <a:solidFill>
                  <a:srgbClr val="434343"/>
                </a:solidFill>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Clr>
                <a:srgbClr val="434343"/>
              </a:buClr>
              <a:buSzPts val="7200"/>
              <a:buFont typeface="Fira Sans Extra Condensed Medium"/>
              <a:buNone/>
              <a:defRPr sz="7200">
                <a:solidFill>
                  <a:srgbClr val="434343"/>
                </a:solidFill>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Clr>
                <a:srgbClr val="434343"/>
              </a:buClr>
              <a:buSzPts val="7200"/>
              <a:buFont typeface="Fira Sans Extra Condensed Medium"/>
              <a:buNone/>
              <a:defRPr sz="7200">
                <a:solidFill>
                  <a:srgbClr val="434343"/>
                </a:solidFill>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Clr>
                <a:srgbClr val="434343"/>
              </a:buClr>
              <a:buSzPts val="7200"/>
              <a:buFont typeface="Fira Sans Extra Condensed Medium"/>
              <a:buNone/>
              <a:defRPr sz="7200">
                <a:solidFill>
                  <a:srgbClr val="434343"/>
                </a:solidFill>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Clr>
                <a:srgbClr val="434343"/>
              </a:buClr>
              <a:buSzPts val="7200"/>
              <a:buFont typeface="Fira Sans Extra Condensed Medium"/>
              <a:buNone/>
              <a:defRPr sz="7200">
                <a:solidFill>
                  <a:srgbClr val="434343"/>
                </a:solidFill>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Clr>
                <a:srgbClr val="434343"/>
              </a:buClr>
              <a:buSzPts val="7200"/>
              <a:buFont typeface="Fira Sans Extra Condensed Medium"/>
              <a:buNone/>
              <a:defRPr sz="7200">
                <a:solidFill>
                  <a:srgbClr val="434343"/>
                </a:solidFill>
                <a:latin typeface="Fira Sans Extra Condensed Medium"/>
                <a:ea typeface="Fira Sans Extra Condensed Medium"/>
                <a:cs typeface="Fira Sans Extra Condensed Medium"/>
                <a:sym typeface="Fira Sans Extra Condensed Medium"/>
              </a:defRPr>
            </a:lvl9pPr>
          </a:lstStyle>
          <a:p>
            <a:r>
              <a:t>xx%</a:t>
            </a:r>
          </a:p>
        </p:txBody>
      </p:sp>
      <p:sp>
        <p:nvSpPr>
          <p:cNvPr id="201" name="Google Shape;201;p3"/>
          <p:cNvSpPr txBox="1">
            <a:spLocks noGrp="1"/>
          </p:cNvSpPr>
          <p:nvPr>
            <p:ph type="ctrTitle" idx="2"/>
          </p:nvPr>
        </p:nvSpPr>
        <p:spPr>
          <a:xfrm>
            <a:off x="1183440" y="2231975"/>
            <a:ext cx="2483700" cy="1215300"/>
          </a:xfrm>
          <a:prstGeom prst="rect">
            <a:avLst/>
          </a:prstGeom>
        </p:spPr>
        <p:txBody>
          <a:bodyPr spcFirstLastPara="1" wrap="square" lIns="91425" tIns="91425" rIns="91425" bIns="91425" anchor="t" anchorCtr="0">
            <a:noAutofit/>
          </a:bodyPr>
          <a:lstStyle>
            <a:lvl1pPr lvl="0" algn="r" rtl="0">
              <a:spcBef>
                <a:spcPts val="0"/>
              </a:spcBef>
              <a:spcAft>
                <a:spcPts val="0"/>
              </a:spcAft>
              <a:buSzPts val="3500"/>
              <a:buNone/>
              <a:defRPr sz="4000"/>
            </a:lvl1pPr>
            <a:lvl2pPr lvl="1" algn="r" rtl="0">
              <a:spcBef>
                <a:spcPts val="0"/>
              </a:spcBef>
              <a:spcAft>
                <a:spcPts val="0"/>
              </a:spcAft>
              <a:buClr>
                <a:srgbClr val="434343"/>
              </a:buClr>
              <a:buSzPts val="6000"/>
              <a:buNone/>
              <a:defRPr sz="6000">
                <a:solidFill>
                  <a:srgbClr val="434343"/>
                </a:solidFill>
              </a:defRPr>
            </a:lvl2pPr>
            <a:lvl3pPr lvl="2" algn="r" rtl="0">
              <a:spcBef>
                <a:spcPts val="0"/>
              </a:spcBef>
              <a:spcAft>
                <a:spcPts val="0"/>
              </a:spcAft>
              <a:buClr>
                <a:srgbClr val="434343"/>
              </a:buClr>
              <a:buSzPts val="6000"/>
              <a:buNone/>
              <a:defRPr sz="6000">
                <a:solidFill>
                  <a:srgbClr val="434343"/>
                </a:solidFill>
              </a:defRPr>
            </a:lvl3pPr>
            <a:lvl4pPr lvl="3" algn="r" rtl="0">
              <a:spcBef>
                <a:spcPts val="0"/>
              </a:spcBef>
              <a:spcAft>
                <a:spcPts val="0"/>
              </a:spcAft>
              <a:buClr>
                <a:srgbClr val="434343"/>
              </a:buClr>
              <a:buSzPts val="6000"/>
              <a:buNone/>
              <a:defRPr sz="6000">
                <a:solidFill>
                  <a:srgbClr val="434343"/>
                </a:solidFill>
              </a:defRPr>
            </a:lvl4pPr>
            <a:lvl5pPr lvl="4" algn="r" rtl="0">
              <a:spcBef>
                <a:spcPts val="0"/>
              </a:spcBef>
              <a:spcAft>
                <a:spcPts val="0"/>
              </a:spcAft>
              <a:buClr>
                <a:srgbClr val="434343"/>
              </a:buClr>
              <a:buSzPts val="6000"/>
              <a:buNone/>
              <a:defRPr sz="6000">
                <a:solidFill>
                  <a:srgbClr val="434343"/>
                </a:solidFill>
              </a:defRPr>
            </a:lvl5pPr>
            <a:lvl6pPr lvl="5" algn="r" rtl="0">
              <a:spcBef>
                <a:spcPts val="0"/>
              </a:spcBef>
              <a:spcAft>
                <a:spcPts val="0"/>
              </a:spcAft>
              <a:buClr>
                <a:srgbClr val="434343"/>
              </a:buClr>
              <a:buSzPts val="6000"/>
              <a:buNone/>
              <a:defRPr sz="6000">
                <a:solidFill>
                  <a:srgbClr val="434343"/>
                </a:solidFill>
              </a:defRPr>
            </a:lvl6pPr>
            <a:lvl7pPr lvl="6" algn="r" rtl="0">
              <a:spcBef>
                <a:spcPts val="0"/>
              </a:spcBef>
              <a:spcAft>
                <a:spcPts val="0"/>
              </a:spcAft>
              <a:buClr>
                <a:srgbClr val="434343"/>
              </a:buClr>
              <a:buSzPts val="6000"/>
              <a:buNone/>
              <a:defRPr sz="6000">
                <a:solidFill>
                  <a:srgbClr val="434343"/>
                </a:solidFill>
              </a:defRPr>
            </a:lvl7pPr>
            <a:lvl8pPr lvl="7" algn="r" rtl="0">
              <a:spcBef>
                <a:spcPts val="0"/>
              </a:spcBef>
              <a:spcAft>
                <a:spcPts val="0"/>
              </a:spcAft>
              <a:buClr>
                <a:srgbClr val="434343"/>
              </a:buClr>
              <a:buSzPts val="6000"/>
              <a:buNone/>
              <a:defRPr sz="6000">
                <a:solidFill>
                  <a:srgbClr val="434343"/>
                </a:solidFill>
              </a:defRPr>
            </a:lvl8pPr>
            <a:lvl9pPr lvl="8" algn="r" rtl="0">
              <a:spcBef>
                <a:spcPts val="0"/>
              </a:spcBef>
              <a:spcAft>
                <a:spcPts val="0"/>
              </a:spcAft>
              <a:buClr>
                <a:srgbClr val="434343"/>
              </a:buClr>
              <a:buSzPts val="6000"/>
              <a:buNone/>
              <a:defRPr sz="6000">
                <a:solidFill>
                  <a:srgbClr val="434343"/>
                </a:solidFill>
              </a:defRPr>
            </a:lvl9pPr>
          </a:lstStyle>
          <a:p>
            <a:endParaRPr/>
          </a:p>
        </p:txBody>
      </p:sp>
      <p:sp>
        <p:nvSpPr>
          <p:cNvPr id="202" name="Google Shape;202;p3"/>
          <p:cNvSpPr txBox="1">
            <a:spLocks noGrp="1"/>
          </p:cNvSpPr>
          <p:nvPr>
            <p:ph type="subTitle" idx="1"/>
          </p:nvPr>
        </p:nvSpPr>
        <p:spPr>
          <a:xfrm flipH="1">
            <a:off x="952450" y="3609975"/>
            <a:ext cx="2714700" cy="787500"/>
          </a:xfrm>
          <a:prstGeom prst="rect">
            <a:avLst/>
          </a:prstGeom>
        </p:spPr>
        <p:txBody>
          <a:bodyPr spcFirstLastPara="1" wrap="square" lIns="91425" tIns="91425" rIns="91425" bIns="91425" anchor="b" anchorCtr="0">
            <a:noAutofit/>
          </a:bodyPr>
          <a:lstStyle>
            <a:lvl1pPr lvl="0" algn="r" rtl="0">
              <a:lnSpc>
                <a:spcPct val="100000"/>
              </a:lnSpc>
              <a:spcBef>
                <a:spcPts val="0"/>
              </a:spcBef>
              <a:spcAft>
                <a:spcPts val="0"/>
              </a:spcAft>
              <a:buSzPts val="1600"/>
              <a:buNone/>
              <a:defRPr sz="1600"/>
            </a:lvl1pPr>
            <a:lvl2pPr lvl="1" algn="r" rtl="0">
              <a:lnSpc>
                <a:spcPct val="100000"/>
              </a:lnSpc>
              <a:spcBef>
                <a:spcPts val="1600"/>
              </a:spcBef>
              <a:spcAft>
                <a:spcPts val="0"/>
              </a:spcAft>
              <a:buClr>
                <a:srgbClr val="FFFFFF"/>
              </a:buClr>
              <a:buSzPts val="1400"/>
              <a:buFont typeface="Oswald Regular"/>
              <a:buNone/>
              <a:defRPr sz="1400">
                <a:solidFill>
                  <a:srgbClr val="FFFFFF"/>
                </a:solidFill>
                <a:latin typeface="Oswald Regular"/>
                <a:ea typeface="Oswald Regular"/>
                <a:cs typeface="Oswald Regular"/>
                <a:sym typeface="Oswald Regular"/>
              </a:defRPr>
            </a:lvl2pPr>
            <a:lvl3pPr lvl="2" algn="r" rtl="0">
              <a:lnSpc>
                <a:spcPct val="100000"/>
              </a:lnSpc>
              <a:spcBef>
                <a:spcPts val="0"/>
              </a:spcBef>
              <a:spcAft>
                <a:spcPts val="0"/>
              </a:spcAft>
              <a:buClr>
                <a:srgbClr val="FFFFFF"/>
              </a:buClr>
              <a:buSzPts val="1400"/>
              <a:buFont typeface="Oswald Regular"/>
              <a:buNone/>
              <a:defRPr sz="1400">
                <a:solidFill>
                  <a:srgbClr val="FFFFFF"/>
                </a:solidFill>
                <a:latin typeface="Oswald Regular"/>
                <a:ea typeface="Oswald Regular"/>
                <a:cs typeface="Oswald Regular"/>
                <a:sym typeface="Oswald Regular"/>
              </a:defRPr>
            </a:lvl3pPr>
            <a:lvl4pPr lvl="3" algn="r" rtl="0">
              <a:lnSpc>
                <a:spcPct val="100000"/>
              </a:lnSpc>
              <a:spcBef>
                <a:spcPts val="0"/>
              </a:spcBef>
              <a:spcAft>
                <a:spcPts val="0"/>
              </a:spcAft>
              <a:buClr>
                <a:srgbClr val="FFFFFF"/>
              </a:buClr>
              <a:buSzPts val="1400"/>
              <a:buFont typeface="Oswald Regular"/>
              <a:buNone/>
              <a:defRPr sz="1400">
                <a:solidFill>
                  <a:srgbClr val="FFFFFF"/>
                </a:solidFill>
                <a:latin typeface="Oswald Regular"/>
                <a:ea typeface="Oswald Regular"/>
                <a:cs typeface="Oswald Regular"/>
                <a:sym typeface="Oswald Regular"/>
              </a:defRPr>
            </a:lvl4pPr>
            <a:lvl5pPr lvl="4" algn="r" rtl="0">
              <a:lnSpc>
                <a:spcPct val="100000"/>
              </a:lnSpc>
              <a:spcBef>
                <a:spcPts val="0"/>
              </a:spcBef>
              <a:spcAft>
                <a:spcPts val="0"/>
              </a:spcAft>
              <a:buClr>
                <a:srgbClr val="FFFFFF"/>
              </a:buClr>
              <a:buSzPts val="1400"/>
              <a:buFont typeface="Oswald Regular"/>
              <a:buNone/>
              <a:defRPr sz="1400">
                <a:solidFill>
                  <a:srgbClr val="FFFFFF"/>
                </a:solidFill>
                <a:latin typeface="Oswald Regular"/>
                <a:ea typeface="Oswald Regular"/>
                <a:cs typeface="Oswald Regular"/>
                <a:sym typeface="Oswald Regular"/>
              </a:defRPr>
            </a:lvl5pPr>
            <a:lvl6pPr lvl="5" algn="r" rtl="0">
              <a:lnSpc>
                <a:spcPct val="100000"/>
              </a:lnSpc>
              <a:spcBef>
                <a:spcPts val="0"/>
              </a:spcBef>
              <a:spcAft>
                <a:spcPts val="0"/>
              </a:spcAft>
              <a:buClr>
                <a:srgbClr val="FFFFFF"/>
              </a:buClr>
              <a:buSzPts val="1400"/>
              <a:buFont typeface="Oswald Regular"/>
              <a:buNone/>
              <a:defRPr sz="1400">
                <a:solidFill>
                  <a:srgbClr val="FFFFFF"/>
                </a:solidFill>
                <a:latin typeface="Oswald Regular"/>
                <a:ea typeface="Oswald Regular"/>
                <a:cs typeface="Oswald Regular"/>
                <a:sym typeface="Oswald Regular"/>
              </a:defRPr>
            </a:lvl6pPr>
            <a:lvl7pPr lvl="6" algn="r" rtl="0">
              <a:lnSpc>
                <a:spcPct val="100000"/>
              </a:lnSpc>
              <a:spcBef>
                <a:spcPts val="0"/>
              </a:spcBef>
              <a:spcAft>
                <a:spcPts val="0"/>
              </a:spcAft>
              <a:buClr>
                <a:srgbClr val="FFFFFF"/>
              </a:buClr>
              <a:buSzPts val="1400"/>
              <a:buFont typeface="Oswald Regular"/>
              <a:buNone/>
              <a:defRPr sz="1400">
                <a:solidFill>
                  <a:srgbClr val="FFFFFF"/>
                </a:solidFill>
                <a:latin typeface="Oswald Regular"/>
                <a:ea typeface="Oswald Regular"/>
                <a:cs typeface="Oswald Regular"/>
                <a:sym typeface="Oswald Regular"/>
              </a:defRPr>
            </a:lvl7pPr>
            <a:lvl8pPr lvl="7" algn="r" rtl="0">
              <a:lnSpc>
                <a:spcPct val="100000"/>
              </a:lnSpc>
              <a:spcBef>
                <a:spcPts val="0"/>
              </a:spcBef>
              <a:spcAft>
                <a:spcPts val="0"/>
              </a:spcAft>
              <a:buClr>
                <a:srgbClr val="FFFFFF"/>
              </a:buClr>
              <a:buSzPts val="1400"/>
              <a:buFont typeface="Oswald Regular"/>
              <a:buNone/>
              <a:defRPr sz="1400">
                <a:solidFill>
                  <a:srgbClr val="FFFFFF"/>
                </a:solidFill>
                <a:latin typeface="Oswald Regular"/>
                <a:ea typeface="Oswald Regular"/>
                <a:cs typeface="Oswald Regular"/>
                <a:sym typeface="Oswald Regular"/>
              </a:defRPr>
            </a:lvl8pPr>
            <a:lvl9pPr lvl="8" algn="r" rtl="0">
              <a:lnSpc>
                <a:spcPct val="100000"/>
              </a:lnSpc>
              <a:spcBef>
                <a:spcPts val="0"/>
              </a:spcBef>
              <a:spcAft>
                <a:spcPts val="0"/>
              </a:spcAft>
              <a:buClr>
                <a:srgbClr val="FFFFFF"/>
              </a:buClr>
              <a:buSzPts val="1400"/>
              <a:buFont typeface="Oswald Regular"/>
              <a:buNone/>
              <a:defRPr sz="1400">
                <a:solidFill>
                  <a:srgbClr val="FFFFFF"/>
                </a:solidFill>
                <a:latin typeface="Oswald Regular"/>
                <a:ea typeface="Oswald Regular"/>
                <a:cs typeface="Oswald Regular"/>
                <a:sym typeface="Oswald Regular"/>
              </a:defRPr>
            </a:lvl9pPr>
          </a:lstStyle>
          <a:p>
            <a:endParaRPr/>
          </a:p>
        </p:txBody>
      </p:sp>
    </p:spTree>
    <p:extLst>
      <p:ext uri="{BB962C8B-B14F-4D97-AF65-F5344CB8AC3E}">
        <p14:creationId xmlns:p14="http://schemas.microsoft.com/office/powerpoint/2010/main" val="1632080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1">
  <p:cSld name="Title and two columns 1">
    <p:spTree>
      <p:nvGrpSpPr>
        <p:cNvPr id="1" name="Shape 1168"/>
        <p:cNvGrpSpPr/>
        <p:nvPr/>
      </p:nvGrpSpPr>
      <p:grpSpPr>
        <a:xfrm>
          <a:off x="0" y="0"/>
          <a:ext cx="0" cy="0"/>
          <a:chOff x="0" y="0"/>
          <a:chExt cx="0" cy="0"/>
        </a:xfrm>
      </p:grpSpPr>
      <p:sp>
        <p:nvSpPr>
          <p:cNvPr id="1169" name="Google Shape;1169;p16"/>
          <p:cNvSpPr txBox="1">
            <a:spLocks noGrp="1"/>
          </p:cNvSpPr>
          <p:nvPr>
            <p:ph type="title"/>
          </p:nvPr>
        </p:nvSpPr>
        <p:spPr>
          <a:xfrm>
            <a:off x="713225" y="445025"/>
            <a:ext cx="772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
        <p:nvSpPr>
          <p:cNvPr id="1170" name="Google Shape;1170;p16"/>
          <p:cNvSpPr txBox="1">
            <a:spLocks noGrp="1"/>
          </p:cNvSpPr>
          <p:nvPr>
            <p:ph type="title" idx="2"/>
          </p:nvPr>
        </p:nvSpPr>
        <p:spPr>
          <a:xfrm>
            <a:off x="3411600" y="1567640"/>
            <a:ext cx="23208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2300"/>
            </a:lvl1pPr>
            <a:lvl2pPr lvl="1" rtl="0">
              <a:spcBef>
                <a:spcPts val="0"/>
              </a:spcBef>
              <a:spcAft>
                <a:spcPts val="0"/>
              </a:spcAft>
              <a:buClr>
                <a:srgbClr val="232552"/>
              </a:buClr>
              <a:buSzPts val="2600"/>
              <a:buNone/>
              <a:defRPr sz="2600">
                <a:solidFill>
                  <a:srgbClr val="232552"/>
                </a:solidFill>
              </a:defRPr>
            </a:lvl2pPr>
            <a:lvl3pPr lvl="2" rtl="0">
              <a:spcBef>
                <a:spcPts val="0"/>
              </a:spcBef>
              <a:spcAft>
                <a:spcPts val="0"/>
              </a:spcAft>
              <a:buClr>
                <a:srgbClr val="232552"/>
              </a:buClr>
              <a:buSzPts val="2600"/>
              <a:buNone/>
              <a:defRPr sz="2600">
                <a:solidFill>
                  <a:srgbClr val="232552"/>
                </a:solidFill>
              </a:defRPr>
            </a:lvl3pPr>
            <a:lvl4pPr lvl="3" rtl="0">
              <a:spcBef>
                <a:spcPts val="0"/>
              </a:spcBef>
              <a:spcAft>
                <a:spcPts val="0"/>
              </a:spcAft>
              <a:buClr>
                <a:srgbClr val="232552"/>
              </a:buClr>
              <a:buSzPts val="2600"/>
              <a:buNone/>
              <a:defRPr sz="2600">
                <a:solidFill>
                  <a:srgbClr val="232552"/>
                </a:solidFill>
              </a:defRPr>
            </a:lvl4pPr>
            <a:lvl5pPr lvl="4" rtl="0">
              <a:spcBef>
                <a:spcPts val="0"/>
              </a:spcBef>
              <a:spcAft>
                <a:spcPts val="0"/>
              </a:spcAft>
              <a:buClr>
                <a:srgbClr val="232552"/>
              </a:buClr>
              <a:buSzPts val="2600"/>
              <a:buNone/>
              <a:defRPr sz="2600">
                <a:solidFill>
                  <a:srgbClr val="232552"/>
                </a:solidFill>
              </a:defRPr>
            </a:lvl5pPr>
            <a:lvl6pPr lvl="5" rtl="0">
              <a:spcBef>
                <a:spcPts val="0"/>
              </a:spcBef>
              <a:spcAft>
                <a:spcPts val="0"/>
              </a:spcAft>
              <a:buClr>
                <a:srgbClr val="232552"/>
              </a:buClr>
              <a:buSzPts val="2600"/>
              <a:buNone/>
              <a:defRPr sz="2600">
                <a:solidFill>
                  <a:srgbClr val="232552"/>
                </a:solidFill>
              </a:defRPr>
            </a:lvl6pPr>
            <a:lvl7pPr lvl="6" rtl="0">
              <a:spcBef>
                <a:spcPts val="0"/>
              </a:spcBef>
              <a:spcAft>
                <a:spcPts val="0"/>
              </a:spcAft>
              <a:buClr>
                <a:srgbClr val="232552"/>
              </a:buClr>
              <a:buSzPts val="2600"/>
              <a:buNone/>
              <a:defRPr sz="2600">
                <a:solidFill>
                  <a:srgbClr val="232552"/>
                </a:solidFill>
              </a:defRPr>
            </a:lvl7pPr>
            <a:lvl8pPr lvl="7" rtl="0">
              <a:spcBef>
                <a:spcPts val="0"/>
              </a:spcBef>
              <a:spcAft>
                <a:spcPts val="0"/>
              </a:spcAft>
              <a:buClr>
                <a:srgbClr val="232552"/>
              </a:buClr>
              <a:buSzPts val="2600"/>
              <a:buNone/>
              <a:defRPr sz="2600">
                <a:solidFill>
                  <a:srgbClr val="232552"/>
                </a:solidFill>
              </a:defRPr>
            </a:lvl8pPr>
            <a:lvl9pPr lvl="8" rtl="0">
              <a:spcBef>
                <a:spcPts val="0"/>
              </a:spcBef>
              <a:spcAft>
                <a:spcPts val="0"/>
              </a:spcAft>
              <a:buClr>
                <a:srgbClr val="232552"/>
              </a:buClr>
              <a:buSzPts val="2600"/>
              <a:buNone/>
              <a:defRPr sz="2600">
                <a:solidFill>
                  <a:srgbClr val="232552"/>
                </a:solidFill>
              </a:defRPr>
            </a:lvl9pPr>
          </a:lstStyle>
          <a:p>
            <a:endParaRPr/>
          </a:p>
        </p:txBody>
      </p:sp>
      <p:sp>
        <p:nvSpPr>
          <p:cNvPr id="1171" name="Google Shape;1171;p16"/>
          <p:cNvSpPr txBox="1">
            <a:spLocks noGrp="1"/>
          </p:cNvSpPr>
          <p:nvPr>
            <p:ph type="subTitle" idx="1"/>
          </p:nvPr>
        </p:nvSpPr>
        <p:spPr>
          <a:xfrm>
            <a:off x="3411600" y="2016675"/>
            <a:ext cx="2094000" cy="8283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1172" name="Google Shape;1172;p16"/>
          <p:cNvSpPr txBox="1">
            <a:spLocks noGrp="1"/>
          </p:cNvSpPr>
          <p:nvPr>
            <p:ph type="title" idx="3"/>
          </p:nvPr>
        </p:nvSpPr>
        <p:spPr>
          <a:xfrm>
            <a:off x="3411600" y="3244040"/>
            <a:ext cx="2320800" cy="572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600"/>
              <a:buNone/>
              <a:defRPr sz="2300"/>
            </a:lvl1pPr>
            <a:lvl2pPr lvl="1" algn="r" rtl="0">
              <a:spcBef>
                <a:spcPts val="0"/>
              </a:spcBef>
              <a:spcAft>
                <a:spcPts val="0"/>
              </a:spcAft>
              <a:buClr>
                <a:srgbClr val="232552"/>
              </a:buClr>
              <a:buSzPts val="2600"/>
              <a:buNone/>
              <a:defRPr sz="2600">
                <a:solidFill>
                  <a:srgbClr val="232552"/>
                </a:solidFill>
              </a:defRPr>
            </a:lvl2pPr>
            <a:lvl3pPr lvl="2" algn="r" rtl="0">
              <a:spcBef>
                <a:spcPts val="0"/>
              </a:spcBef>
              <a:spcAft>
                <a:spcPts val="0"/>
              </a:spcAft>
              <a:buClr>
                <a:srgbClr val="232552"/>
              </a:buClr>
              <a:buSzPts val="2600"/>
              <a:buNone/>
              <a:defRPr sz="2600">
                <a:solidFill>
                  <a:srgbClr val="232552"/>
                </a:solidFill>
              </a:defRPr>
            </a:lvl3pPr>
            <a:lvl4pPr lvl="3" algn="r" rtl="0">
              <a:spcBef>
                <a:spcPts val="0"/>
              </a:spcBef>
              <a:spcAft>
                <a:spcPts val="0"/>
              </a:spcAft>
              <a:buClr>
                <a:srgbClr val="232552"/>
              </a:buClr>
              <a:buSzPts val="2600"/>
              <a:buNone/>
              <a:defRPr sz="2600">
                <a:solidFill>
                  <a:srgbClr val="232552"/>
                </a:solidFill>
              </a:defRPr>
            </a:lvl4pPr>
            <a:lvl5pPr lvl="4" algn="r" rtl="0">
              <a:spcBef>
                <a:spcPts val="0"/>
              </a:spcBef>
              <a:spcAft>
                <a:spcPts val="0"/>
              </a:spcAft>
              <a:buClr>
                <a:srgbClr val="232552"/>
              </a:buClr>
              <a:buSzPts val="2600"/>
              <a:buNone/>
              <a:defRPr sz="2600">
                <a:solidFill>
                  <a:srgbClr val="232552"/>
                </a:solidFill>
              </a:defRPr>
            </a:lvl5pPr>
            <a:lvl6pPr lvl="5" algn="r" rtl="0">
              <a:spcBef>
                <a:spcPts val="0"/>
              </a:spcBef>
              <a:spcAft>
                <a:spcPts val="0"/>
              </a:spcAft>
              <a:buClr>
                <a:srgbClr val="232552"/>
              </a:buClr>
              <a:buSzPts val="2600"/>
              <a:buNone/>
              <a:defRPr sz="2600">
                <a:solidFill>
                  <a:srgbClr val="232552"/>
                </a:solidFill>
              </a:defRPr>
            </a:lvl6pPr>
            <a:lvl7pPr lvl="6" algn="r" rtl="0">
              <a:spcBef>
                <a:spcPts val="0"/>
              </a:spcBef>
              <a:spcAft>
                <a:spcPts val="0"/>
              </a:spcAft>
              <a:buClr>
                <a:srgbClr val="232552"/>
              </a:buClr>
              <a:buSzPts val="2600"/>
              <a:buNone/>
              <a:defRPr sz="2600">
                <a:solidFill>
                  <a:srgbClr val="232552"/>
                </a:solidFill>
              </a:defRPr>
            </a:lvl7pPr>
            <a:lvl8pPr lvl="7" algn="r" rtl="0">
              <a:spcBef>
                <a:spcPts val="0"/>
              </a:spcBef>
              <a:spcAft>
                <a:spcPts val="0"/>
              </a:spcAft>
              <a:buClr>
                <a:srgbClr val="232552"/>
              </a:buClr>
              <a:buSzPts val="2600"/>
              <a:buNone/>
              <a:defRPr sz="2600">
                <a:solidFill>
                  <a:srgbClr val="232552"/>
                </a:solidFill>
              </a:defRPr>
            </a:lvl8pPr>
            <a:lvl9pPr lvl="8" algn="r" rtl="0">
              <a:spcBef>
                <a:spcPts val="0"/>
              </a:spcBef>
              <a:spcAft>
                <a:spcPts val="0"/>
              </a:spcAft>
              <a:buClr>
                <a:srgbClr val="232552"/>
              </a:buClr>
              <a:buSzPts val="2600"/>
              <a:buNone/>
              <a:defRPr sz="2600">
                <a:solidFill>
                  <a:srgbClr val="232552"/>
                </a:solidFill>
              </a:defRPr>
            </a:lvl9pPr>
          </a:lstStyle>
          <a:p>
            <a:endParaRPr/>
          </a:p>
        </p:txBody>
      </p:sp>
      <p:sp>
        <p:nvSpPr>
          <p:cNvPr id="1173" name="Google Shape;1173;p16"/>
          <p:cNvSpPr txBox="1">
            <a:spLocks noGrp="1"/>
          </p:cNvSpPr>
          <p:nvPr>
            <p:ph type="subTitle" idx="4"/>
          </p:nvPr>
        </p:nvSpPr>
        <p:spPr>
          <a:xfrm>
            <a:off x="3705225" y="3693075"/>
            <a:ext cx="2027100" cy="8283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r" rtl="0">
              <a:lnSpc>
                <a:spcPct val="100000"/>
              </a:lnSpc>
              <a:spcBef>
                <a:spcPts val="0"/>
              </a:spcBef>
              <a:spcAft>
                <a:spcPts val="0"/>
              </a:spcAft>
              <a:buSzPts val="1400"/>
              <a:buNone/>
              <a:defRPr/>
            </a:lvl2pPr>
            <a:lvl3pPr lvl="2" algn="r" rtl="0">
              <a:lnSpc>
                <a:spcPct val="100000"/>
              </a:lnSpc>
              <a:spcBef>
                <a:spcPts val="0"/>
              </a:spcBef>
              <a:spcAft>
                <a:spcPts val="0"/>
              </a:spcAft>
              <a:buSzPts val="1400"/>
              <a:buNone/>
              <a:defRPr/>
            </a:lvl3pPr>
            <a:lvl4pPr lvl="3" algn="r" rtl="0">
              <a:lnSpc>
                <a:spcPct val="100000"/>
              </a:lnSpc>
              <a:spcBef>
                <a:spcPts val="0"/>
              </a:spcBef>
              <a:spcAft>
                <a:spcPts val="0"/>
              </a:spcAft>
              <a:buSzPts val="1400"/>
              <a:buNone/>
              <a:defRPr/>
            </a:lvl4pPr>
            <a:lvl5pPr lvl="4" algn="r" rtl="0">
              <a:lnSpc>
                <a:spcPct val="100000"/>
              </a:lnSpc>
              <a:spcBef>
                <a:spcPts val="0"/>
              </a:spcBef>
              <a:spcAft>
                <a:spcPts val="0"/>
              </a:spcAft>
              <a:buSzPts val="1400"/>
              <a:buNone/>
              <a:defRPr/>
            </a:lvl5pPr>
            <a:lvl6pPr lvl="5" algn="r" rtl="0">
              <a:lnSpc>
                <a:spcPct val="100000"/>
              </a:lnSpc>
              <a:spcBef>
                <a:spcPts val="0"/>
              </a:spcBef>
              <a:spcAft>
                <a:spcPts val="0"/>
              </a:spcAft>
              <a:buSzPts val="1400"/>
              <a:buNone/>
              <a:defRPr/>
            </a:lvl6pPr>
            <a:lvl7pPr lvl="6" algn="r" rtl="0">
              <a:lnSpc>
                <a:spcPct val="100000"/>
              </a:lnSpc>
              <a:spcBef>
                <a:spcPts val="0"/>
              </a:spcBef>
              <a:spcAft>
                <a:spcPts val="0"/>
              </a:spcAft>
              <a:buSzPts val="1400"/>
              <a:buNone/>
              <a:defRPr/>
            </a:lvl7pPr>
            <a:lvl8pPr lvl="7" algn="r" rtl="0">
              <a:lnSpc>
                <a:spcPct val="100000"/>
              </a:lnSpc>
              <a:spcBef>
                <a:spcPts val="0"/>
              </a:spcBef>
              <a:spcAft>
                <a:spcPts val="0"/>
              </a:spcAft>
              <a:buSzPts val="1400"/>
              <a:buNone/>
              <a:defRPr/>
            </a:lvl8pPr>
            <a:lvl9pPr lvl="8" algn="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201869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1">
  <p:cSld name="Title only 1">
    <p:spTree>
      <p:nvGrpSpPr>
        <p:cNvPr id="1" name="Shape 1104"/>
        <p:cNvGrpSpPr/>
        <p:nvPr/>
      </p:nvGrpSpPr>
      <p:grpSpPr>
        <a:xfrm>
          <a:off x="0" y="0"/>
          <a:ext cx="0" cy="0"/>
          <a:chOff x="0" y="0"/>
          <a:chExt cx="0" cy="0"/>
        </a:xfrm>
      </p:grpSpPr>
      <p:sp>
        <p:nvSpPr>
          <p:cNvPr id="1105" name="Google Shape;1105;p15"/>
          <p:cNvSpPr txBox="1">
            <a:spLocks noGrp="1"/>
          </p:cNvSpPr>
          <p:nvPr>
            <p:ph type="title"/>
          </p:nvPr>
        </p:nvSpPr>
        <p:spPr>
          <a:xfrm>
            <a:off x="713225" y="445025"/>
            <a:ext cx="772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Tree>
    <p:extLst>
      <p:ext uri="{BB962C8B-B14F-4D97-AF65-F5344CB8AC3E}">
        <p14:creationId xmlns:p14="http://schemas.microsoft.com/office/powerpoint/2010/main" val="73060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80"/>
        <p:cNvGrpSpPr/>
        <p:nvPr/>
      </p:nvGrpSpPr>
      <p:grpSpPr>
        <a:xfrm>
          <a:off x="0" y="0"/>
          <a:ext cx="0" cy="0"/>
          <a:chOff x="0" y="0"/>
          <a:chExt cx="0" cy="0"/>
        </a:xfrm>
      </p:grpSpPr>
      <p:sp>
        <p:nvSpPr>
          <p:cNvPr id="281" name="Google Shape;281;p4"/>
          <p:cNvSpPr txBox="1">
            <a:spLocks noGrp="1"/>
          </p:cNvSpPr>
          <p:nvPr>
            <p:ph type="body" idx="1"/>
          </p:nvPr>
        </p:nvSpPr>
        <p:spPr>
          <a:xfrm>
            <a:off x="713225" y="1152475"/>
            <a:ext cx="7725900" cy="3416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rgbClr val="5D3765"/>
              </a:buClr>
              <a:buSzPts val="1200"/>
              <a:buFont typeface="Catamaran"/>
              <a:buAutoNum type="arabicPeriod"/>
              <a:defRPr sz="1100"/>
            </a:lvl1pPr>
            <a:lvl2pPr marL="914400" lvl="1" indent="-298450">
              <a:spcBef>
                <a:spcPts val="1600"/>
              </a:spcBef>
              <a:spcAft>
                <a:spcPts val="0"/>
              </a:spcAft>
              <a:buSzPts val="1100"/>
              <a:buFont typeface="Catamaran"/>
              <a:buAutoNum type="alphaLcPeriod"/>
              <a:defRPr sz="1100"/>
            </a:lvl2pPr>
            <a:lvl3pPr marL="1371600" lvl="2" indent="-298450">
              <a:spcBef>
                <a:spcPts val="1600"/>
              </a:spcBef>
              <a:spcAft>
                <a:spcPts val="0"/>
              </a:spcAft>
              <a:buSzPts val="1100"/>
              <a:buFont typeface="Catamaran"/>
              <a:buAutoNum type="romanLcPeriod"/>
              <a:defRPr sz="1100"/>
            </a:lvl3pPr>
            <a:lvl4pPr marL="1828800" lvl="3" indent="-298450">
              <a:spcBef>
                <a:spcPts val="1600"/>
              </a:spcBef>
              <a:spcAft>
                <a:spcPts val="0"/>
              </a:spcAft>
              <a:buSzPts val="1100"/>
              <a:buFont typeface="Catamaran"/>
              <a:buAutoNum type="arabicPeriod"/>
              <a:defRPr sz="1100"/>
            </a:lvl4pPr>
            <a:lvl5pPr marL="2286000" lvl="4" indent="-298450">
              <a:spcBef>
                <a:spcPts val="1600"/>
              </a:spcBef>
              <a:spcAft>
                <a:spcPts val="0"/>
              </a:spcAft>
              <a:buSzPts val="1100"/>
              <a:buFont typeface="Catamaran"/>
              <a:buAutoNum type="alphaLcPeriod"/>
              <a:defRPr sz="1100"/>
            </a:lvl5pPr>
            <a:lvl6pPr marL="2743200" lvl="5" indent="-298450">
              <a:spcBef>
                <a:spcPts val="1600"/>
              </a:spcBef>
              <a:spcAft>
                <a:spcPts val="0"/>
              </a:spcAft>
              <a:buSzPts val="1100"/>
              <a:buFont typeface="Catamaran"/>
              <a:buAutoNum type="romanLcPeriod"/>
              <a:defRPr sz="1100"/>
            </a:lvl6pPr>
            <a:lvl7pPr marL="3200400" lvl="6" indent="-298450">
              <a:spcBef>
                <a:spcPts val="1600"/>
              </a:spcBef>
              <a:spcAft>
                <a:spcPts val="0"/>
              </a:spcAft>
              <a:buSzPts val="1100"/>
              <a:buFont typeface="Catamaran"/>
              <a:buAutoNum type="arabicPeriod"/>
              <a:defRPr sz="1100"/>
            </a:lvl7pPr>
            <a:lvl8pPr marL="3657600" lvl="7" indent="-298450">
              <a:spcBef>
                <a:spcPts val="1600"/>
              </a:spcBef>
              <a:spcAft>
                <a:spcPts val="0"/>
              </a:spcAft>
              <a:buSzPts val="1100"/>
              <a:buFont typeface="Catamaran"/>
              <a:buAutoNum type="alphaLcPeriod"/>
              <a:defRPr sz="1100"/>
            </a:lvl8pPr>
            <a:lvl9pPr marL="4114800" lvl="8" indent="-298450">
              <a:spcBef>
                <a:spcPts val="1600"/>
              </a:spcBef>
              <a:spcAft>
                <a:spcPts val="1600"/>
              </a:spcAft>
              <a:buSzPts val="1100"/>
              <a:buFont typeface="Catamaran"/>
              <a:buAutoNum type="romanLcPeriod"/>
              <a:defRPr sz="1100"/>
            </a:lvl9pPr>
          </a:lstStyle>
          <a:p>
            <a:endParaRPr/>
          </a:p>
        </p:txBody>
      </p:sp>
      <p:sp>
        <p:nvSpPr>
          <p:cNvPr id="282" name="Google Shape;282;p4"/>
          <p:cNvSpPr txBox="1">
            <a:spLocks noGrp="1"/>
          </p:cNvSpPr>
          <p:nvPr>
            <p:ph type="title"/>
          </p:nvPr>
        </p:nvSpPr>
        <p:spPr>
          <a:xfrm>
            <a:off x="713225" y="445025"/>
            <a:ext cx="772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Tree>
    <p:extLst>
      <p:ext uri="{BB962C8B-B14F-4D97-AF65-F5344CB8AC3E}">
        <p14:creationId xmlns:p14="http://schemas.microsoft.com/office/powerpoint/2010/main" val="15059075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41"/>
        <p:cNvGrpSpPr/>
        <p:nvPr/>
      </p:nvGrpSpPr>
      <p:grpSpPr>
        <a:xfrm>
          <a:off x="0" y="0"/>
          <a:ext cx="0" cy="0"/>
          <a:chOff x="0" y="0"/>
          <a:chExt cx="0" cy="0"/>
        </a:xfrm>
      </p:grpSpPr>
      <p:sp>
        <p:nvSpPr>
          <p:cNvPr id="342" name="Google Shape;342;p5"/>
          <p:cNvSpPr txBox="1">
            <a:spLocks noGrp="1"/>
          </p:cNvSpPr>
          <p:nvPr>
            <p:ph type="title"/>
          </p:nvPr>
        </p:nvSpPr>
        <p:spPr>
          <a:xfrm>
            <a:off x="997800" y="3640825"/>
            <a:ext cx="2074800" cy="3354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accent1"/>
              </a:buClr>
              <a:buSzPts val="2300"/>
              <a:buNone/>
              <a:defRPr sz="2300">
                <a:solidFill>
                  <a:schemeClr val="accent1"/>
                </a:solidFill>
              </a:defRPr>
            </a:lvl1pPr>
            <a:lvl2pPr lvl="1" algn="ctr" rtl="0">
              <a:spcBef>
                <a:spcPts val="0"/>
              </a:spcBef>
              <a:spcAft>
                <a:spcPts val="0"/>
              </a:spcAft>
              <a:buClr>
                <a:schemeClr val="accent1"/>
              </a:buClr>
              <a:buSzPts val="2300"/>
              <a:buNone/>
              <a:defRPr sz="2300">
                <a:solidFill>
                  <a:schemeClr val="accent1"/>
                </a:solidFill>
              </a:defRPr>
            </a:lvl2pPr>
            <a:lvl3pPr lvl="2" algn="ctr" rtl="0">
              <a:spcBef>
                <a:spcPts val="0"/>
              </a:spcBef>
              <a:spcAft>
                <a:spcPts val="0"/>
              </a:spcAft>
              <a:buClr>
                <a:schemeClr val="accent1"/>
              </a:buClr>
              <a:buSzPts val="2300"/>
              <a:buNone/>
              <a:defRPr sz="2300">
                <a:solidFill>
                  <a:schemeClr val="accent1"/>
                </a:solidFill>
              </a:defRPr>
            </a:lvl3pPr>
            <a:lvl4pPr lvl="3" algn="ctr" rtl="0">
              <a:spcBef>
                <a:spcPts val="0"/>
              </a:spcBef>
              <a:spcAft>
                <a:spcPts val="0"/>
              </a:spcAft>
              <a:buClr>
                <a:schemeClr val="accent1"/>
              </a:buClr>
              <a:buSzPts val="2300"/>
              <a:buNone/>
              <a:defRPr sz="2300">
                <a:solidFill>
                  <a:schemeClr val="accent1"/>
                </a:solidFill>
              </a:defRPr>
            </a:lvl4pPr>
            <a:lvl5pPr lvl="4" algn="ctr" rtl="0">
              <a:spcBef>
                <a:spcPts val="0"/>
              </a:spcBef>
              <a:spcAft>
                <a:spcPts val="0"/>
              </a:spcAft>
              <a:buClr>
                <a:schemeClr val="accent1"/>
              </a:buClr>
              <a:buSzPts val="2300"/>
              <a:buNone/>
              <a:defRPr sz="2300">
                <a:solidFill>
                  <a:schemeClr val="accent1"/>
                </a:solidFill>
              </a:defRPr>
            </a:lvl5pPr>
            <a:lvl6pPr lvl="5" algn="ctr" rtl="0">
              <a:spcBef>
                <a:spcPts val="0"/>
              </a:spcBef>
              <a:spcAft>
                <a:spcPts val="0"/>
              </a:spcAft>
              <a:buClr>
                <a:schemeClr val="accent1"/>
              </a:buClr>
              <a:buSzPts val="2300"/>
              <a:buNone/>
              <a:defRPr sz="2300">
                <a:solidFill>
                  <a:schemeClr val="accent1"/>
                </a:solidFill>
              </a:defRPr>
            </a:lvl6pPr>
            <a:lvl7pPr lvl="6" algn="ctr" rtl="0">
              <a:spcBef>
                <a:spcPts val="0"/>
              </a:spcBef>
              <a:spcAft>
                <a:spcPts val="0"/>
              </a:spcAft>
              <a:buClr>
                <a:schemeClr val="accent1"/>
              </a:buClr>
              <a:buSzPts val="2300"/>
              <a:buNone/>
              <a:defRPr sz="2300">
                <a:solidFill>
                  <a:schemeClr val="accent1"/>
                </a:solidFill>
              </a:defRPr>
            </a:lvl7pPr>
            <a:lvl8pPr lvl="7" algn="ctr" rtl="0">
              <a:spcBef>
                <a:spcPts val="0"/>
              </a:spcBef>
              <a:spcAft>
                <a:spcPts val="0"/>
              </a:spcAft>
              <a:buClr>
                <a:schemeClr val="accent1"/>
              </a:buClr>
              <a:buSzPts val="2300"/>
              <a:buNone/>
              <a:defRPr sz="2300">
                <a:solidFill>
                  <a:schemeClr val="accent1"/>
                </a:solidFill>
              </a:defRPr>
            </a:lvl8pPr>
            <a:lvl9pPr lvl="8" algn="ctr" rtl="0">
              <a:spcBef>
                <a:spcPts val="0"/>
              </a:spcBef>
              <a:spcAft>
                <a:spcPts val="0"/>
              </a:spcAft>
              <a:buClr>
                <a:schemeClr val="accent1"/>
              </a:buClr>
              <a:buSzPts val="2300"/>
              <a:buNone/>
              <a:defRPr sz="2300">
                <a:solidFill>
                  <a:schemeClr val="accent1"/>
                </a:solidFill>
              </a:defRPr>
            </a:lvl9pPr>
          </a:lstStyle>
          <a:p>
            <a:endParaRPr/>
          </a:p>
        </p:txBody>
      </p:sp>
      <p:sp>
        <p:nvSpPr>
          <p:cNvPr id="343" name="Google Shape;343;p5"/>
          <p:cNvSpPr txBox="1">
            <a:spLocks noGrp="1"/>
          </p:cNvSpPr>
          <p:nvPr>
            <p:ph type="subTitle" idx="1"/>
          </p:nvPr>
        </p:nvSpPr>
        <p:spPr>
          <a:xfrm>
            <a:off x="997800" y="2036574"/>
            <a:ext cx="2074800" cy="1478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accent1"/>
              </a:buClr>
              <a:buSzPts val="1600"/>
              <a:buNone/>
              <a:defRPr sz="1600">
                <a:solidFill>
                  <a:schemeClr val="accent1"/>
                </a:solidFill>
              </a:defRPr>
            </a:lvl1pPr>
            <a:lvl2pPr lvl="1" algn="ctr" rtl="0">
              <a:lnSpc>
                <a:spcPct val="100000"/>
              </a:lnSpc>
              <a:spcBef>
                <a:spcPts val="0"/>
              </a:spcBef>
              <a:spcAft>
                <a:spcPts val="0"/>
              </a:spcAft>
              <a:buClr>
                <a:schemeClr val="accent1"/>
              </a:buClr>
              <a:buSzPts val="1600"/>
              <a:buNone/>
              <a:defRPr sz="1600">
                <a:solidFill>
                  <a:schemeClr val="accent1"/>
                </a:solidFill>
              </a:defRPr>
            </a:lvl2pPr>
            <a:lvl3pPr lvl="2" algn="ctr" rtl="0">
              <a:lnSpc>
                <a:spcPct val="100000"/>
              </a:lnSpc>
              <a:spcBef>
                <a:spcPts val="0"/>
              </a:spcBef>
              <a:spcAft>
                <a:spcPts val="0"/>
              </a:spcAft>
              <a:buClr>
                <a:schemeClr val="accent1"/>
              </a:buClr>
              <a:buSzPts val="1600"/>
              <a:buNone/>
              <a:defRPr sz="1600">
                <a:solidFill>
                  <a:schemeClr val="accent1"/>
                </a:solidFill>
              </a:defRPr>
            </a:lvl3pPr>
            <a:lvl4pPr lvl="3" algn="ctr" rtl="0">
              <a:lnSpc>
                <a:spcPct val="100000"/>
              </a:lnSpc>
              <a:spcBef>
                <a:spcPts val="0"/>
              </a:spcBef>
              <a:spcAft>
                <a:spcPts val="0"/>
              </a:spcAft>
              <a:buClr>
                <a:schemeClr val="accent1"/>
              </a:buClr>
              <a:buSzPts val="1600"/>
              <a:buNone/>
              <a:defRPr sz="1600">
                <a:solidFill>
                  <a:schemeClr val="accent1"/>
                </a:solidFill>
              </a:defRPr>
            </a:lvl4pPr>
            <a:lvl5pPr lvl="4" algn="ctr" rtl="0">
              <a:lnSpc>
                <a:spcPct val="100000"/>
              </a:lnSpc>
              <a:spcBef>
                <a:spcPts val="0"/>
              </a:spcBef>
              <a:spcAft>
                <a:spcPts val="0"/>
              </a:spcAft>
              <a:buClr>
                <a:schemeClr val="accent1"/>
              </a:buClr>
              <a:buSzPts val="1600"/>
              <a:buNone/>
              <a:defRPr sz="1600">
                <a:solidFill>
                  <a:schemeClr val="accent1"/>
                </a:solidFill>
              </a:defRPr>
            </a:lvl5pPr>
            <a:lvl6pPr lvl="5" algn="ctr" rtl="0">
              <a:lnSpc>
                <a:spcPct val="100000"/>
              </a:lnSpc>
              <a:spcBef>
                <a:spcPts val="0"/>
              </a:spcBef>
              <a:spcAft>
                <a:spcPts val="0"/>
              </a:spcAft>
              <a:buClr>
                <a:schemeClr val="accent1"/>
              </a:buClr>
              <a:buSzPts val="1600"/>
              <a:buNone/>
              <a:defRPr sz="1600">
                <a:solidFill>
                  <a:schemeClr val="accent1"/>
                </a:solidFill>
              </a:defRPr>
            </a:lvl6pPr>
            <a:lvl7pPr lvl="6" algn="ctr" rtl="0">
              <a:lnSpc>
                <a:spcPct val="100000"/>
              </a:lnSpc>
              <a:spcBef>
                <a:spcPts val="0"/>
              </a:spcBef>
              <a:spcAft>
                <a:spcPts val="0"/>
              </a:spcAft>
              <a:buClr>
                <a:schemeClr val="accent1"/>
              </a:buClr>
              <a:buSzPts val="1600"/>
              <a:buNone/>
              <a:defRPr sz="1600">
                <a:solidFill>
                  <a:schemeClr val="accent1"/>
                </a:solidFill>
              </a:defRPr>
            </a:lvl7pPr>
            <a:lvl8pPr lvl="7" algn="ctr" rtl="0">
              <a:lnSpc>
                <a:spcPct val="100000"/>
              </a:lnSpc>
              <a:spcBef>
                <a:spcPts val="0"/>
              </a:spcBef>
              <a:spcAft>
                <a:spcPts val="0"/>
              </a:spcAft>
              <a:buClr>
                <a:schemeClr val="accent1"/>
              </a:buClr>
              <a:buSzPts val="1600"/>
              <a:buNone/>
              <a:defRPr sz="1600">
                <a:solidFill>
                  <a:schemeClr val="accent1"/>
                </a:solidFill>
              </a:defRPr>
            </a:lvl8pPr>
            <a:lvl9pPr lvl="8" algn="ctr" rtl="0">
              <a:lnSpc>
                <a:spcPct val="100000"/>
              </a:lnSpc>
              <a:spcBef>
                <a:spcPts val="0"/>
              </a:spcBef>
              <a:spcAft>
                <a:spcPts val="0"/>
              </a:spcAft>
              <a:buClr>
                <a:schemeClr val="accent1"/>
              </a:buClr>
              <a:buSzPts val="1600"/>
              <a:buNone/>
              <a:defRPr sz="1600">
                <a:solidFill>
                  <a:schemeClr val="accent1"/>
                </a:solidFill>
              </a:defRPr>
            </a:lvl9pPr>
          </a:lstStyle>
          <a:p>
            <a:endParaRPr/>
          </a:p>
        </p:txBody>
      </p:sp>
      <p:sp>
        <p:nvSpPr>
          <p:cNvPr id="344" name="Google Shape;344;p5"/>
          <p:cNvSpPr txBox="1">
            <a:spLocks noGrp="1"/>
          </p:cNvSpPr>
          <p:nvPr>
            <p:ph type="title" idx="2"/>
          </p:nvPr>
        </p:nvSpPr>
        <p:spPr>
          <a:xfrm>
            <a:off x="6071400" y="3640825"/>
            <a:ext cx="2074800" cy="3354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1"/>
              </a:buClr>
              <a:buSzPts val="2300"/>
              <a:buNone/>
              <a:defRPr sz="2300">
                <a:solidFill>
                  <a:schemeClr val="accent1"/>
                </a:solidFill>
              </a:defRPr>
            </a:lvl1pPr>
            <a:lvl2pPr lvl="1" algn="ctr" rtl="0">
              <a:spcBef>
                <a:spcPts val="0"/>
              </a:spcBef>
              <a:spcAft>
                <a:spcPts val="0"/>
              </a:spcAft>
              <a:buClr>
                <a:schemeClr val="accent1"/>
              </a:buClr>
              <a:buSzPts val="2300"/>
              <a:buNone/>
              <a:defRPr sz="2300">
                <a:solidFill>
                  <a:schemeClr val="accent1"/>
                </a:solidFill>
              </a:defRPr>
            </a:lvl2pPr>
            <a:lvl3pPr lvl="2" algn="ctr" rtl="0">
              <a:spcBef>
                <a:spcPts val="0"/>
              </a:spcBef>
              <a:spcAft>
                <a:spcPts val="0"/>
              </a:spcAft>
              <a:buClr>
                <a:schemeClr val="accent1"/>
              </a:buClr>
              <a:buSzPts val="2300"/>
              <a:buNone/>
              <a:defRPr sz="2300">
                <a:solidFill>
                  <a:schemeClr val="accent1"/>
                </a:solidFill>
              </a:defRPr>
            </a:lvl3pPr>
            <a:lvl4pPr lvl="3" algn="ctr" rtl="0">
              <a:spcBef>
                <a:spcPts val="0"/>
              </a:spcBef>
              <a:spcAft>
                <a:spcPts val="0"/>
              </a:spcAft>
              <a:buClr>
                <a:schemeClr val="accent1"/>
              </a:buClr>
              <a:buSzPts val="2300"/>
              <a:buNone/>
              <a:defRPr sz="2300">
                <a:solidFill>
                  <a:schemeClr val="accent1"/>
                </a:solidFill>
              </a:defRPr>
            </a:lvl4pPr>
            <a:lvl5pPr lvl="4" algn="ctr" rtl="0">
              <a:spcBef>
                <a:spcPts val="0"/>
              </a:spcBef>
              <a:spcAft>
                <a:spcPts val="0"/>
              </a:spcAft>
              <a:buClr>
                <a:schemeClr val="accent1"/>
              </a:buClr>
              <a:buSzPts val="2300"/>
              <a:buNone/>
              <a:defRPr sz="2300">
                <a:solidFill>
                  <a:schemeClr val="accent1"/>
                </a:solidFill>
              </a:defRPr>
            </a:lvl5pPr>
            <a:lvl6pPr lvl="5" algn="ctr" rtl="0">
              <a:spcBef>
                <a:spcPts val="0"/>
              </a:spcBef>
              <a:spcAft>
                <a:spcPts val="0"/>
              </a:spcAft>
              <a:buClr>
                <a:schemeClr val="accent1"/>
              </a:buClr>
              <a:buSzPts val="2300"/>
              <a:buNone/>
              <a:defRPr sz="2300">
                <a:solidFill>
                  <a:schemeClr val="accent1"/>
                </a:solidFill>
              </a:defRPr>
            </a:lvl6pPr>
            <a:lvl7pPr lvl="6" algn="ctr" rtl="0">
              <a:spcBef>
                <a:spcPts val="0"/>
              </a:spcBef>
              <a:spcAft>
                <a:spcPts val="0"/>
              </a:spcAft>
              <a:buClr>
                <a:schemeClr val="accent1"/>
              </a:buClr>
              <a:buSzPts val="2300"/>
              <a:buNone/>
              <a:defRPr sz="2300">
                <a:solidFill>
                  <a:schemeClr val="accent1"/>
                </a:solidFill>
              </a:defRPr>
            </a:lvl7pPr>
            <a:lvl8pPr lvl="7" algn="ctr" rtl="0">
              <a:spcBef>
                <a:spcPts val="0"/>
              </a:spcBef>
              <a:spcAft>
                <a:spcPts val="0"/>
              </a:spcAft>
              <a:buClr>
                <a:schemeClr val="accent1"/>
              </a:buClr>
              <a:buSzPts val="2300"/>
              <a:buNone/>
              <a:defRPr sz="2300">
                <a:solidFill>
                  <a:schemeClr val="accent1"/>
                </a:solidFill>
              </a:defRPr>
            </a:lvl8pPr>
            <a:lvl9pPr lvl="8" algn="ctr" rtl="0">
              <a:spcBef>
                <a:spcPts val="0"/>
              </a:spcBef>
              <a:spcAft>
                <a:spcPts val="0"/>
              </a:spcAft>
              <a:buClr>
                <a:schemeClr val="accent1"/>
              </a:buClr>
              <a:buSzPts val="2300"/>
              <a:buNone/>
              <a:defRPr sz="2300">
                <a:solidFill>
                  <a:schemeClr val="accent1"/>
                </a:solidFill>
              </a:defRPr>
            </a:lvl9pPr>
          </a:lstStyle>
          <a:p>
            <a:endParaRPr/>
          </a:p>
        </p:txBody>
      </p:sp>
      <p:sp>
        <p:nvSpPr>
          <p:cNvPr id="345" name="Google Shape;345;p5"/>
          <p:cNvSpPr txBox="1">
            <a:spLocks noGrp="1"/>
          </p:cNvSpPr>
          <p:nvPr>
            <p:ph type="subTitle" idx="3"/>
          </p:nvPr>
        </p:nvSpPr>
        <p:spPr>
          <a:xfrm>
            <a:off x="6063162" y="2036574"/>
            <a:ext cx="2074800" cy="1478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1"/>
              </a:buClr>
              <a:buSzPts val="1600"/>
              <a:buNone/>
              <a:defRPr sz="1600">
                <a:solidFill>
                  <a:schemeClr val="accent1"/>
                </a:solidFill>
              </a:defRPr>
            </a:lvl1pPr>
            <a:lvl2pPr lvl="1" algn="ctr" rtl="0">
              <a:lnSpc>
                <a:spcPct val="100000"/>
              </a:lnSpc>
              <a:spcBef>
                <a:spcPts val="0"/>
              </a:spcBef>
              <a:spcAft>
                <a:spcPts val="0"/>
              </a:spcAft>
              <a:buClr>
                <a:schemeClr val="accent1"/>
              </a:buClr>
              <a:buSzPts val="1600"/>
              <a:buNone/>
              <a:defRPr sz="1600">
                <a:solidFill>
                  <a:schemeClr val="accent1"/>
                </a:solidFill>
              </a:defRPr>
            </a:lvl2pPr>
            <a:lvl3pPr lvl="2" algn="ctr" rtl="0">
              <a:lnSpc>
                <a:spcPct val="100000"/>
              </a:lnSpc>
              <a:spcBef>
                <a:spcPts val="0"/>
              </a:spcBef>
              <a:spcAft>
                <a:spcPts val="0"/>
              </a:spcAft>
              <a:buClr>
                <a:schemeClr val="accent1"/>
              </a:buClr>
              <a:buSzPts val="1600"/>
              <a:buNone/>
              <a:defRPr sz="1600">
                <a:solidFill>
                  <a:schemeClr val="accent1"/>
                </a:solidFill>
              </a:defRPr>
            </a:lvl3pPr>
            <a:lvl4pPr lvl="3" algn="ctr" rtl="0">
              <a:lnSpc>
                <a:spcPct val="100000"/>
              </a:lnSpc>
              <a:spcBef>
                <a:spcPts val="0"/>
              </a:spcBef>
              <a:spcAft>
                <a:spcPts val="0"/>
              </a:spcAft>
              <a:buClr>
                <a:schemeClr val="accent1"/>
              </a:buClr>
              <a:buSzPts val="1600"/>
              <a:buNone/>
              <a:defRPr sz="1600">
                <a:solidFill>
                  <a:schemeClr val="accent1"/>
                </a:solidFill>
              </a:defRPr>
            </a:lvl4pPr>
            <a:lvl5pPr lvl="4" algn="ctr" rtl="0">
              <a:lnSpc>
                <a:spcPct val="100000"/>
              </a:lnSpc>
              <a:spcBef>
                <a:spcPts val="0"/>
              </a:spcBef>
              <a:spcAft>
                <a:spcPts val="0"/>
              </a:spcAft>
              <a:buClr>
                <a:schemeClr val="accent1"/>
              </a:buClr>
              <a:buSzPts val="1600"/>
              <a:buNone/>
              <a:defRPr sz="1600">
                <a:solidFill>
                  <a:schemeClr val="accent1"/>
                </a:solidFill>
              </a:defRPr>
            </a:lvl5pPr>
            <a:lvl6pPr lvl="5" algn="ctr" rtl="0">
              <a:lnSpc>
                <a:spcPct val="100000"/>
              </a:lnSpc>
              <a:spcBef>
                <a:spcPts val="0"/>
              </a:spcBef>
              <a:spcAft>
                <a:spcPts val="0"/>
              </a:spcAft>
              <a:buClr>
                <a:schemeClr val="accent1"/>
              </a:buClr>
              <a:buSzPts val="1600"/>
              <a:buNone/>
              <a:defRPr sz="1600">
                <a:solidFill>
                  <a:schemeClr val="accent1"/>
                </a:solidFill>
              </a:defRPr>
            </a:lvl6pPr>
            <a:lvl7pPr lvl="6" algn="ctr" rtl="0">
              <a:lnSpc>
                <a:spcPct val="100000"/>
              </a:lnSpc>
              <a:spcBef>
                <a:spcPts val="0"/>
              </a:spcBef>
              <a:spcAft>
                <a:spcPts val="0"/>
              </a:spcAft>
              <a:buClr>
                <a:schemeClr val="accent1"/>
              </a:buClr>
              <a:buSzPts val="1600"/>
              <a:buNone/>
              <a:defRPr sz="1600">
                <a:solidFill>
                  <a:schemeClr val="accent1"/>
                </a:solidFill>
              </a:defRPr>
            </a:lvl7pPr>
            <a:lvl8pPr lvl="7" algn="ctr" rtl="0">
              <a:lnSpc>
                <a:spcPct val="100000"/>
              </a:lnSpc>
              <a:spcBef>
                <a:spcPts val="0"/>
              </a:spcBef>
              <a:spcAft>
                <a:spcPts val="0"/>
              </a:spcAft>
              <a:buClr>
                <a:schemeClr val="accent1"/>
              </a:buClr>
              <a:buSzPts val="1600"/>
              <a:buNone/>
              <a:defRPr sz="1600">
                <a:solidFill>
                  <a:schemeClr val="accent1"/>
                </a:solidFill>
              </a:defRPr>
            </a:lvl8pPr>
            <a:lvl9pPr lvl="8" algn="ctr" rtl="0">
              <a:lnSpc>
                <a:spcPct val="100000"/>
              </a:lnSpc>
              <a:spcBef>
                <a:spcPts val="0"/>
              </a:spcBef>
              <a:spcAft>
                <a:spcPts val="0"/>
              </a:spcAft>
              <a:buClr>
                <a:schemeClr val="accent1"/>
              </a:buClr>
              <a:buSzPts val="1600"/>
              <a:buNone/>
              <a:defRPr sz="1600">
                <a:solidFill>
                  <a:schemeClr val="accent1"/>
                </a:solidFill>
              </a:defRPr>
            </a:lvl9pPr>
          </a:lstStyle>
          <a:p>
            <a:endParaRPr/>
          </a:p>
        </p:txBody>
      </p:sp>
      <p:sp>
        <p:nvSpPr>
          <p:cNvPr id="346" name="Google Shape;346;p5"/>
          <p:cNvSpPr txBox="1">
            <a:spLocks noGrp="1"/>
          </p:cNvSpPr>
          <p:nvPr>
            <p:ph type="title" idx="4"/>
          </p:nvPr>
        </p:nvSpPr>
        <p:spPr>
          <a:xfrm>
            <a:off x="713225" y="445025"/>
            <a:ext cx="772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Tree>
    <p:extLst>
      <p:ext uri="{BB962C8B-B14F-4D97-AF65-F5344CB8AC3E}">
        <p14:creationId xmlns:p14="http://schemas.microsoft.com/office/powerpoint/2010/main" val="38596714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echnology">
  <p:cSld name="Technology">
    <p:spTree>
      <p:nvGrpSpPr>
        <p:cNvPr id="1" name="Shape 1651"/>
        <p:cNvGrpSpPr/>
        <p:nvPr/>
      </p:nvGrpSpPr>
      <p:grpSpPr>
        <a:xfrm>
          <a:off x="0" y="0"/>
          <a:ext cx="0" cy="0"/>
          <a:chOff x="0" y="0"/>
          <a:chExt cx="0" cy="0"/>
        </a:xfrm>
      </p:grpSpPr>
      <p:sp>
        <p:nvSpPr>
          <p:cNvPr id="1652" name="Google Shape;1652;p21"/>
          <p:cNvSpPr txBox="1">
            <a:spLocks noGrp="1"/>
          </p:cNvSpPr>
          <p:nvPr>
            <p:ph type="title"/>
          </p:nvPr>
        </p:nvSpPr>
        <p:spPr>
          <a:xfrm>
            <a:off x="713225" y="445025"/>
            <a:ext cx="772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
        <p:nvSpPr>
          <p:cNvPr id="1653" name="Google Shape;1653;p21"/>
          <p:cNvSpPr txBox="1">
            <a:spLocks noGrp="1"/>
          </p:cNvSpPr>
          <p:nvPr>
            <p:ph type="title" idx="2"/>
          </p:nvPr>
        </p:nvSpPr>
        <p:spPr>
          <a:xfrm>
            <a:off x="1219200" y="2400300"/>
            <a:ext cx="2009700" cy="342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2200"/>
              <a:buNone/>
              <a:defRPr sz="2200"/>
            </a:lvl1pPr>
            <a:lvl2pPr lvl="1" algn="r" rtl="0">
              <a:spcBef>
                <a:spcPts val="0"/>
              </a:spcBef>
              <a:spcAft>
                <a:spcPts val="0"/>
              </a:spcAft>
              <a:buSzPts val="2800"/>
              <a:buNone/>
              <a:defRPr>
                <a:latin typeface="Roboto"/>
                <a:ea typeface="Roboto"/>
                <a:cs typeface="Roboto"/>
                <a:sym typeface="Roboto"/>
              </a:defRPr>
            </a:lvl2pPr>
            <a:lvl3pPr lvl="2" algn="r" rtl="0">
              <a:spcBef>
                <a:spcPts val="0"/>
              </a:spcBef>
              <a:spcAft>
                <a:spcPts val="0"/>
              </a:spcAft>
              <a:buSzPts val="2800"/>
              <a:buNone/>
              <a:defRPr>
                <a:latin typeface="Roboto"/>
                <a:ea typeface="Roboto"/>
                <a:cs typeface="Roboto"/>
                <a:sym typeface="Roboto"/>
              </a:defRPr>
            </a:lvl3pPr>
            <a:lvl4pPr lvl="3" algn="r" rtl="0">
              <a:spcBef>
                <a:spcPts val="0"/>
              </a:spcBef>
              <a:spcAft>
                <a:spcPts val="0"/>
              </a:spcAft>
              <a:buSzPts val="2800"/>
              <a:buNone/>
              <a:defRPr>
                <a:latin typeface="Roboto"/>
                <a:ea typeface="Roboto"/>
                <a:cs typeface="Roboto"/>
                <a:sym typeface="Roboto"/>
              </a:defRPr>
            </a:lvl4pPr>
            <a:lvl5pPr lvl="4" algn="r" rtl="0">
              <a:spcBef>
                <a:spcPts val="0"/>
              </a:spcBef>
              <a:spcAft>
                <a:spcPts val="0"/>
              </a:spcAft>
              <a:buSzPts val="2800"/>
              <a:buNone/>
              <a:defRPr>
                <a:latin typeface="Roboto"/>
                <a:ea typeface="Roboto"/>
                <a:cs typeface="Roboto"/>
                <a:sym typeface="Roboto"/>
              </a:defRPr>
            </a:lvl5pPr>
            <a:lvl6pPr lvl="5" algn="r" rtl="0">
              <a:spcBef>
                <a:spcPts val="0"/>
              </a:spcBef>
              <a:spcAft>
                <a:spcPts val="0"/>
              </a:spcAft>
              <a:buSzPts val="2800"/>
              <a:buNone/>
              <a:defRPr>
                <a:latin typeface="Roboto"/>
                <a:ea typeface="Roboto"/>
                <a:cs typeface="Roboto"/>
                <a:sym typeface="Roboto"/>
              </a:defRPr>
            </a:lvl6pPr>
            <a:lvl7pPr lvl="6" algn="r" rtl="0">
              <a:spcBef>
                <a:spcPts val="0"/>
              </a:spcBef>
              <a:spcAft>
                <a:spcPts val="0"/>
              </a:spcAft>
              <a:buSzPts val="2800"/>
              <a:buNone/>
              <a:defRPr>
                <a:latin typeface="Roboto"/>
                <a:ea typeface="Roboto"/>
                <a:cs typeface="Roboto"/>
                <a:sym typeface="Roboto"/>
              </a:defRPr>
            </a:lvl7pPr>
            <a:lvl8pPr lvl="7" algn="r" rtl="0">
              <a:spcBef>
                <a:spcPts val="0"/>
              </a:spcBef>
              <a:spcAft>
                <a:spcPts val="0"/>
              </a:spcAft>
              <a:buSzPts val="2800"/>
              <a:buNone/>
              <a:defRPr>
                <a:latin typeface="Roboto"/>
                <a:ea typeface="Roboto"/>
                <a:cs typeface="Roboto"/>
                <a:sym typeface="Roboto"/>
              </a:defRPr>
            </a:lvl8pPr>
            <a:lvl9pPr lvl="8" algn="r" rtl="0">
              <a:spcBef>
                <a:spcPts val="0"/>
              </a:spcBef>
              <a:spcAft>
                <a:spcPts val="0"/>
              </a:spcAft>
              <a:buSzPts val="2800"/>
              <a:buNone/>
              <a:defRPr>
                <a:latin typeface="Roboto"/>
                <a:ea typeface="Roboto"/>
                <a:cs typeface="Roboto"/>
                <a:sym typeface="Roboto"/>
              </a:defRPr>
            </a:lvl9pPr>
          </a:lstStyle>
          <a:p>
            <a:endParaRPr/>
          </a:p>
        </p:txBody>
      </p:sp>
      <p:sp>
        <p:nvSpPr>
          <p:cNvPr id="1654" name="Google Shape;1654;p21"/>
          <p:cNvSpPr txBox="1">
            <a:spLocks noGrp="1"/>
          </p:cNvSpPr>
          <p:nvPr>
            <p:ph type="subTitle" idx="1"/>
          </p:nvPr>
        </p:nvSpPr>
        <p:spPr>
          <a:xfrm>
            <a:off x="990600" y="2933700"/>
            <a:ext cx="2238300" cy="1162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r" rtl="0">
              <a:spcBef>
                <a:spcPts val="1600"/>
              </a:spcBef>
              <a:spcAft>
                <a:spcPts val="0"/>
              </a:spcAft>
              <a:buSzPts val="1400"/>
              <a:buNone/>
              <a:defRPr/>
            </a:lvl2pPr>
            <a:lvl3pPr lvl="2" algn="r" rtl="0">
              <a:spcBef>
                <a:spcPts val="1600"/>
              </a:spcBef>
              <a:spcAft>
                <a:spcPts val="0"/>
              </a:spcAft>
              <a:buSzPts val="1400"/>
              <a:buNone/>
              <a:defRPr/>
            </a:lvl3pPr>
            <a:lvl4pPr lvl="3" algn="r" rtl="0">
              <a:spcBef>
                <a:spcPts val="1600"/>
              </a:spcBef>
              <a:spcAft>
                <a:spcPts val="0"/>
              </a:spcAft>
              <a:buSzPts val="1400"/>
              <a:buNone/>
              <a:defRPr/>
            </a:lvl4pPr>
            <a:lvl5pPr lvl="4" algn="r" rtl="0">
              <a:spcBef>
                <a:spcPts val="1600"/>
              </a:spcBef>
              <a:spcAft>
                <a:spcPts val="0"/>
              </a:spcAft>
              <a:buSzPts val="1400"/>
              <a:buNone/>
              <a:defRPr/>
            </a:lvl5pPr>
            <a:lvl6pPr lvl="5" algn="r" rtl="0">
              <a:spcBef>
                <a:spcPts val="1600"/>
              </a:spcBef>
              <a:spcAft>
                <a:spcPts val="0"/>
              </a:spcAft>
              <a:buSzPts val="1400"/>
              <a:buNone/>
              <a:defRPr/>
            </a:lvl6pPr>
            <a:lvl7pPr lvl="6" algn="r" rtl="0">
              <a:spcBef>
                <a:spcPts val="1600"/>
              </a:spcBef>
              <a:spcAft>
                <a:spcPts val="0"/>
              </a:spcAft>
              <a:buSzPts val="1400"/>
              <a:buNone/>
              <a:defRPr/>
            </a:lvl7pPr>
            <a:lvl8pPr lvl="7" algn="r" rtl="0">
              <a:spcBef>
                <a:spcPts val="1600"/>
              </a:spcBef>
              <a:spcAft>
                <a:spcPts val="0"/>
              </a:spcAft>
              <a:buSzPts val="1400"/>
              <a:buNone/>
              <a:defRPr/>
            </a:lvl8pPr>
            <a:lvl9pPr lvl="8" algn="r" rtl="0">
              <a:spcBef>
                <a:spcPts val="1600"/>
              </a:spcBef>
              <a:spcAft>
                <a:spcPts val="1600"/>
              </a:spcAft>
              <a:buSzPts val="1400"/>
              <a:buNone/>
              <a:defRPr/>
            </a:lvl9pPr>
          </a:lstStyle>
          <a:p>
            <a:endParaRPr/>
          </a:p>
        </p:txBody>
      </p:sp>
    </p:spTree>
    <p:extLst>
      <p:ext uri="{BB962C8B-B14F-4D97-AF65-F5344CB8AC3E}">
        <p14:creationId xmlns:p14="http://schemas.microsoft.com/office/powerpoint/2010/main" val="1745284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hree columns">
  <p:cSld name="Three columns">
    <p:spTree>
      <p:nvGrpSpPr>
        <p:cNvPr id="1" name="Shape 1234"/>
        <p:cNvGrpSpPr/>
        <p:nvPr/>
      </p:nvGrpSpPr>
      <p:grpSpPr>
        <a:xfrm>
          <a:off x="0" y="0"/>
          <a:ext cx="0" cy="0"/>
          <a:chOff x="0" y="0"/>
          <a:chExt cx="0" cy="0"/>
        </a:xfrm>
      </p:grpSpPr>
      <p:sp>
        <p:nvSpPr>
          <p:cNvPr id="1235" name="Google Shape;1235;p17"/>
          <p:cNvSpPr txBox="1">
            <a:spLocks noGrp="1"/>
          </p:cNvSpPr>
          <p:nvPr>
            <p:ph type="title"/>
          </p:nvPr>
        </p:nvSpPr>
        <p:spPr>
          <a:xfrm>
            <a:off x="710950" y="3291665"/>
            <a:ext cx="2320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2300"/>
            </a:lvl1pPr>
            <a:lvl2pPr lvl="1" algn="ctr" rtl="0">
              <a:spcBef>
                <a:spcPts val="0"/>
              </a:spcBef>
              <a:spcAft>
                <a:spcPts val="0"/>
              </a:spcAft>
              <a:buClr>
                <a:srgbClr val="232552"/>
              </a:buClr>
              <a:buSzPts val="2600"/>
              <a:buNone/>
              <a:defRPr sz="2600">
                <a:solidFill>
                  <a:srgbClr val="232552"/>
                </a:solidFill>
              </a:defRPr>
            </a:lvl2pPr>
            <a:lvl3pPr lvl="2" algn="ctr" rtl="0">
              <a:spcBef>
                <a:spcPts val="0"/>
              </a:spcBef>
              <a:spcAft>
                <a:spcPts val="0"/>
              </a:spcAft>
              <a:buClr>
                <a:srgbClr val="232552"/>
              </a:buClr>
              <a:buSzPts val="2600"/>
              <a:buNone/>
              <a:defRPr sz="2600">
                <a:solidFill>
                  <a:srgbClr val="232552"/>
                </a:solidFill>
              </a:defRPr>
            </a:lvl3pPr>
            <a:lvl4pPr lvl="3" algn="ctr" rtl="0">
              <a:spcBef>
                <a:spcPts val="0"/>
              </a:spcBef>
              <a:spcAft>
                <a:spcPts val="0"/>
              </a:spcAft>
              <a:buClr>
                <a:srgbClr val="232552"/>
              </a:buClr>
              <a:buSzPts val="2600"/>
              <a:buNone/>
              <a:defRPr sz="2600">
                <a:solidFill>
                  <a:srgbClr val="232552"/>
                </a:solidFill>
              </a:defRPr>
            </a:lvl4pPr>
            <a:lvl5pPr lvl="4" algn="ctr" rtl="0">
              <a:spcBef>
                <a:spcPts val="0"/>
              </a:spcBef>
              <a:spcAft>
                <a:spcPts val="0"/>
              </a:spcAft>
              <a:buClr>
                <a:srgbClr val="232552"/>
              </a:buClr>
              <a:buSzPts val="2600"/>
              <a:buNone/>
              <a:defRPr sz="2600">
                <a:solidFill>
                  <a:srgbClr val="232552"/>
                </a:solidFill>
              </a:defRPr>
            </a:lvl5pPr>
            <a:lvl6pPr lvl="5" algn="ctr" rtl="0">
              <a:spcBef>
                <a:spcPts val="0"/>
              </a:spcBef>
              <a:spcAft>
                <a:spcPts val="0"/>
              </a:spcAft>
              <a:buClr>
                <a:srgbClr val="232552"/>
              </a:buClr>
              <a:buSzPts val="2600"/>
              <a:buNone/>
              <a:defRPr sz="2600">
                <a:solidFill>
                  <a:srgbClr val="232552"/>
                </a:solidFill>
              </a:defRPr>
            </a:lvl6pPr>
            <a:lvl7pPr lvl="6" algn="ctr" rtl="0">
              <a:spcBef>
                <a:spcPts val="0"/>
              </a:spcBef>
              <a:spcAft>
                <a:spcPts val="0"/>
              </a:spcAft>
              <a:buClr>
                <a:srgbClr val="232552"/>
              </a:buClr>
              <a:buSzPts val="2600"/>
              <a:buNone/>
              <a:defRPr sz="2600">
                <a:solidFill>
                  <a:srgbClr val="232552"/>
                </a:solidFill>
              </a:defRPr>
            </a:lvl7pPr>
            <a:lvl8pPr lvl="7" algn="ctr" rtl="0">
              <a:spcBef>
                <a:spcPts val="0"/>
              </a:spcBef>
              <a:spcAft>
                <a:spcPts val="0"/>
              </a:spcAft>
              <a:buClr>
                <a:srgbClr val="232552"/>
              </a:buClr>
              <a:buSzPts val="2600"/>
              <a:buNone/>
              <a:defRPr sz="2600">
                <a:solidFill>
                  <a:srgbClr val="232552"/>
                </a:solidFill>
              </a:defRPr>
            </a:lvl8pPr>
            <a:lvl9pPr lvl="8" algn="ctr" rtl="0">
              <a:spcBef>
                <a:spcPts val="0"/>
              </a:spcBef>
              <a:spcAft>
                <a:spcPts val="0"/>
              </a:spcAft>
              <a:buClr>
                <a:srgbClr val="232552"/>
              </a:buClr>
              <a:buSzPts val="2600"/>
              <a:buNone/>
              <a:defRPr sz="2600">
                <a:solidFill>
                  <a:srgbClr val="232552"/>
                </a:solidFill>
              </a:defRPr>
            </a:lvl9pPr>
          </a:lstStyle>
          <a:p>
            <a:endParaRPr/>
          </a:p>
        </p:txBody>
      </p:sp>
      <p:sp>
        <p:nvSpPr>
          <p:cNvPr id="1236" name="Google Shape;1236;p17"/>
          <p:cNvSpPr txBox="1">
            <a:spLocks noGrp="1"/>
          </p:cNvSpPr>
          <p:nvPr>
            <p:ph type="subTitle" idx="1"/>
          </p:nvPr>
        </p:nvSpPr>
        <p:spPr>
          <a:xfrm>
            <a:off x="776200" y="3740700"/>
            <a:ext cx="2190300" cy="828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37" name="Google Shape;1237;p17"/>
          <p:cNvSpPr txBox="1">
            <a:spLocks noGrp="1"/>
          </p:cNvSpPr>
          <p:nvPr>
            <p:ph type="title" idx="2"/>
          </p:nvPr>
        </p:nvSpPr>
        <p:spPr>
          <a:xfrm>
            <a:off x="6114989" y="3291658"/>
            <a:ext cx="2320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2300"/>
            </a:lvl1pPr>
            <a:lvl2pPr lvl="1" algn="ctr" rtl="0">
              <a:spcBef>
                <a:spcPts val="0"/>
              </a:spcBef>
              <a:spcAft>
                <a:spcPts val="0"/>
              </a:spcAft>
              <a:buClr>
                <a:srgbClr val="232552"/>
              </a:buClr>
              <a:buSzPts val="2600"/>
              <a:buNone/>
              <a:defRPr sz="2600">
                <a:solidFill>
                  <a:srgbClr val="232552"/>
                </a:solidFill>
              </a:defRPr>
            </a:lvl2pPr>
            <a:lvl3pPr lvl="2" algn="ctr" rtl="0">
              <a:spcBef>
                <a:spcPts val="0"/>
              </a:spcBef>
              <a:spcAft>
                <a:spcPts val="0"/>
              </a:spcAft>
              <a:buClr>
                <a:srgbClr val="232552"/>
              </a:buClr>
              <a:buSzPts val="2600"/>
              <a:buNone/>
              <a:defRPr sz="2600">
                <a:solidFill>
                  <a:srgbClr val="232552"/>
                </a:solidFill>
              </a:defRPr>
            </a:lvl3pPr>
            <a:lvl4pPr lvl="3" algn="ctr" rtl="0">
              <a:spcBef>
                <a:spcPts val="0"/>
              </a:spcBef>
              <a:spcAft>
                <a:spcPts val="0"/>
              </a:spcAft>
              <a:buClr>
                <a:srgbClr val="232552"/>
              </a:buClr>
              <a:buSzPts val="2600"/>
              <a:buNone/>
              <a:defRPr sz="2600">
                <a:solidFill>
                  <a:srgbClr val="232552"/>
                </a:solidFill>
              </a:defRPr>
            </a:lvl4pPr>
            <a:lvl5pPr lvl="4" algn="ctr" rtl="0">
              <a:spcBef>
                <a:spcPts val="0"/>
              </a:spcBef>
              <a:spcAft>
                <a:spcPts val="0"/>
              </a:spcAft>
              <a:buClr>
                <a:srgbClr val="232552"/>
              </a:buClr>
              <a:buSzPts val="2600"/>
              <a:buNone/>
              <a:defRPr sz="2600">
                <a:solidFill>
                  <a:srgbClr val="232552"/>
                </a:solidFill>
              </a:defRPr>
            </a:lvl5pPr>
            <a:lvl6pPr lvl="5" algn="ctr" rtl="0">
              <a:spcBef>
                <a:spcPts val="0"/>
              </a:spcBef>
              <a:spcAft>
                <a:spcPts val="0"/>
              </a:spcAft>
              <a:buClr>
                <a:srgbClr val="232552"/>
              </a:buClr>
              <a:buSzPts val="2600"/>
              <a:buNone/>
              <a:defRPr sz="2600">
                <a:solidFill>
                  <a:srgbClr val="232552"/>
                </a:solidFill>
              </a:defRPr>
            </a:lvl6pPr>
            <a:lvl7pPr lvl="6" algn="ctr" rtl="0">
              <a:spcBef>
                <a:spcPts val="0"/>
              </a:spcBef>
              <a:spcAft>
                <a:spcPts val="0"/>
              </a:spcAft>
              <a:buClr>
                <a:srgbClr val="232552"/>
              </a:buClr>
              <a:buSzPts val="2600"/>
              <a:buNone/>
              <a:defRPr sz="2600">
                <a:solidFill>
                  <a:srgbClr val="232552"/>
                </a:solidFill>
              </a:defRPr>
            </a:lvl7pPr>
            <a:lvl8pPr lvl="7" algn="ctr" rtl="0">
              <a:spcBef>
                <a:spcPts val="0"/>
              </a:spcBef>
              <a:spcAft>
                <a:spcPts val="0"/>
              </a:spcAft>
              <a:buClr>
                <a:srgbClr val="232552"/>
              </a:buClr>
              <a:buSzPts val="2600"/>
              <a:buNone/>
              <a:defRPr sz="2600">
                <a:solidFill>
                  <a:srgbClr val="232552"/>
                </a:solidFill>
              </a:defRPr>
            </a:lvl8pPr>
            <a:lvl9pPr lvl="8" algn="ctr" rtl="0">
              <a:spcBef>
                <a:spcPts val="0"/>
              </a:spcBef>
              <a:spcAft>
                <a:spcPts val="0"/>
              </a:spcAft>
              <a:buClr>
                <a:srgbClr val="232552"/>
              </a:buClr>
              <a:buSzPts val="2600"/>
              <a:buNone/>
              <a:defRPr sz="2600">
                <a:solidFill>
                  <a:srgbClr val="232552"/>
                </a:solidFill>
              </a:defRPr>
            </a:lvl9pPr>
          </a:lstStyle>
          <a:p>
            <a:endParaRPr/>
          </a:p>
        </p:txBody>
      </p:sp>
      <p:sp>
        <p:nvSpPr>
          <p:cNvPr id="1238" name="Google Shape;1238;p17"/>
          <p:cNvSpPr txBox="1">
            <a:spLocks noGrp="1"/>
          </p:cNvSpPr>
          <p:nvPr>
            <p:ph type="subTitle" idx="3"/>
          </p:nvPr>
        </p:nvSpPr>
        <p:spPr>
          <a:xfrm>
            <a:off x="6180250" y="3740700"/>
            <a:ext cx="2190300" cy="828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39" name="Google Shape;1239;p17"/>
          <p:cNvSpPr txBox="1">
            <a:spLocks noGrp="1"/>
          </p:cNvSpPr>
          <p:nvPr>
            <p:ph type="title" idx="4"/>
          </p:nvPr>
        </p:nvSpPr>
        <p:spPr>
          <a:xfrm>
            <a:off x="3412658" y="3291675"/>
            <a:ext cx="23208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sz="2300"/>
            </a:lvl1pPr>
            <a:lvl2pPr lvl="1" algn="ctr" rtl="0">
              <a:spcBef>
                <a:spcPts val="0"/>
              </a:spcBef>
              <a:spcAft>
                <a:spcPts val="0"/>
              </a:spcAft>
              <a:buClr>
                <a:srgbClr val="232552"/>
              </a:buClr>
              <a:buSzPts val="2600"/>
              <a:buNone/>
              <a:defRPr sz="2600">
                <a:solidFill>
                  <a:srgbClr val="232552"/>
                </a:solidFill>
              </a:defRPr>
            </a:lvl2pPr>
            <a:lvl3pPr lvl="2" algn="ctr" rtl="0">
              <a:spcBef>
                <a:spcPts val="0"/>
              </a:spcBef>
              <a:spcAft>
                <a:spcPts val="0"/>
              </a:spcAft>
              <a:buClr>
                <a:srgbClr val="232552"/>
              </a:buClr>
              <a:buSzPts val="2600"/>
              <a:buNone/>
              <a:defRPr sz="2600">
                <a:solidFill>
                  <a:srgbClr val="232552"/>
                </a:solidFill>
              </a:defRPr>
            </a:lvl3pPr>
            <a:lvl4pPr lvl="3" algn="ctr" rtl="0">
              <a:spcBef>
                <a:spcPts val="0"/>
              </a:spcBef>
              <a:spcAft>
                <a:spcPts val="0"/>
              </a:spcAft>
              <a:buClr>
                <a:srgbClr val="232552"/>
              </a:buClr>
              <a:buSzPts val="2600"/>
              <a:buNone/>
              <a:defRPr sz="2600">
                <a:solidFill>
                  <a:srgbClr val="232552"/>
                </a:solidFill>
              </a:defRPr>
            </a:lvl4pPr>
            <a:lvl5pPr lvl="4" algn="ctr" rtl="0">
              <a:spcBef>
                <a:spcPts val="0"/>
              </a:spcBef>
              <a:spcAft>
                <a:spcPts val="0"/>
              </a:spcAft>
              <a:buClr>
                <a:srgbClr val="232552"/>
              </a:buClr>
              <a:buSzPts val="2600"/>
              <a:buNone/>
              <a:defRPr sz="2600">
                <a:solidFill>
                  <a:srgbClr val="232552"/>
                </a:solidFill>
              </a:defRPr>
            </a:lvl5pPr>
            <a:lvl6pPr lvl="5" algn="ctr" rtl="0">
              <a:spcBef>
                <a:spcPts val="0"/>
              </a:spcBef>
              <a:spcAft>
                <a:spcPts val="0"/>
              </a:spcAft>
              <a:buClr>
                <a:srgbClr val="232552"/>
              </a:buClr>
              <a:buSzPts val="2600"/>
              <a:buNone/>
              <a:defRPr sz="2600">
                <a:solidFill>
                  <a:srgbClr val="232552"/>
                </a:solidFill>
              </a:defRPr>
            </a:lvl6pPr>
            <a:lvl7pPr lvl="6" algn="ctr" rtl="0">
              <a:spcBef>
                <a:spcPts val="0"/>
              </a:spcBef>
              <a:spcAft>
                <a:spcPts val="0"/>
              </a:spcAft>
              <a:buClr>
                <a:srgbClr val="232552"/>
              </a:buClr>
              <a:buSzPts val="2600"/>
              <a:buNone/>
              <a:defRPr sz="2600">
                <a:solidFill>
                  <a:srgbClr val="232552"/>
                </a:solidFill>
              </a:defRPr>
            </a:lvl7pPr>
            <a:lvl8pPr lvl="7" algn="ctr" rtl="0">
              <a:spcBef>
                <a:spcPts val="0"/>
              </a:spcBef>
              <a:spcAft>
                <a:spcPts val="0"/>
              </a:spcAft>
              <a:buClr>
                <a:srgbClr val="232552"/>
              </a:buClr>
              <a:buSzPts val="2600"/>
              <a:buNone/>
              <a:defRPr sz="2600">
                <a:solidFill>
                  <a:srgbClr val="232552"/>
                </a:solidFill>
              </a:defRPr>
            </a:lvl8pPr>
            <a:lvl9pPr lvl="8" algn="ctr" rtl="0">
              <a:spcBef>
                <a:spcPts val="0"/>
              </a:spcBef>
              <a:spcAft>
                <a:spcPts val="0"/>
              </a:spcAft>
              <a:buClr>
                <a:srgbClr val="232552"/>
              </a:buClr>
              <a:buSzPts val="2600"/>
              <a:buNone/>
              <a:defRPr sz="2600">
                <a:solidFill>
                  <a:srgbClr val="232552"/>
                </a:solidFill>
              </a:defRPr>
            </a:lvl9pPr>
          </a:lstStyle>
          <a:p>
            <a:endParaRPr/>
          </a:p>
        </p:txBody>
      </p:sp>
      <p:sp>
        <p:nvSpPr>
          <p:cNvPr id="1240" name="Google Shape;1240;p17"/>
          <p:cNvSpPr txBox="1">
            <a:spLocks noGrp="1"/>
          </p:cNvSpPr>
          <p:nvPr>
            <p:ph type="subTitle" idx="5"/>
          </p:nvPr>
        </p:nvSpPr>
        <p:spPr>
          <a:xfrm>
            <a:off x="3476316" y="3740700"/>
            <a:ext cx="2190300" cy="828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241" name="Google Shape;1241;p17"/>
          <p:cNvSpPr txBox="1">
            <a:spLocks noGrp="1"/>
          </p:cNvSpPr>
          <p:nvPr>
            <p:ph type="title" idx="6"/>
          </p:nvPr>
        </p:nvSpPr>
        <p:spPr>
          <a:xfrm>
            <a:off x="713225" y="445025"/>
            <a:ext cx="7725900" cy="5727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3000"/>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Tree>
    <p:extLst>
      <p:ext uri="{BB962C8B-B14F-4D97-AF65-F5344CB8AC3E}">
        <p14:creationId xmlns:p14="http://schemas.microsoft.com/office/powerpoint/2010/main" val="23809763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744"/>
        <p:cNvGrpSpPr/>
        <p:nvPr/>
      </p:nvGrpSpPr>
      <p:grpSpPr>
        <a:xfrm>
          <a:off x="0" y="0"/>
          <a:ext cx="0" cy="0"/>
          <a:chOff x="0" y="0"/>
          <a:chExt cx="0" cy="0"/>
        </a:xfrm>
      </p:grpSpPr>
      <p:sp>
        <p:nvSpPr>
          <p:cNvPr id="745" name="Google Shape;745;p9"/>
          <p:cNvSpPr txBox="1">
            <a:spLocks noGrp="1"/>
          </p:cNvSpPr>
          <p:nvPr>
            <p:ph type="title"/>
          </p:nvPr>
        </p:nvSpPr>
        <p:spPr>
          <a:xfrm>
            <a:off x="5629075" y="1485700"/>
            <a:ext cx="2692800" cy="7683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accent1"/>
              </a:buClr>
              <a:buSzPts val="3000"/>
              <a:buNone/>
              <a:defRPr sz="3000">
                <a:solidFill>
                  <a:schemeClr val="accent1"/>
                </a:solidFill>
              </a:defRPr>
            </a:lvl1pPr>
            <a:lvl2pPr lvl="1" rtl="0">
              <a:spcBef>
                <a:spcPts val="0"/>
              </a:spcBef>
              <a:spcAft>
                <a:spcPts val="0"/>
              </a:spcAft>
              <a:buClr>
                <a:schemeClr val="accent6"/>
              </a:buClr>
              <a:buSzPts val="1800"/>
              <a:buNone/>
              <a:defRPr sz="1800">
                <a:solidFill>
                  <a:schemeClr val="accent6"/>
                </a:solidFill>
              </a:defRPr>
            </a:lvl2pPr>
            <a:lvl3pPr lvl="2" rtl="0">
              <a:spcBef>
                <a:spcPts val="0"/>
              </a:spcBef>
              <a:spcAft>
                <a:spcPts val="0"/>
              </a:spcAft>
              <a:buClr>
                <a:schemeClr val="accent6"/>
              </a:buClr>
              <a:buSzPts val="1800"/>
              <a:buNone/>
              <a:defRPr sz="1800">
                <a:solidFill>
                  <a:schemeClr val="accent6"/>
                </a:solidFill>
              </a:defRPr>
            </a:lvl3pPr>
            <a:lvl4pPr lvl="3" rtl="0">
              <a:spcBef>
                <a:spcPts val="0"/>
              </a:spcBef>
              <a:spcAft>
                <a:spcPts val="0"/>
              </a:spcAft>
              <a:buClr>
                <a:schemeClr val="accent6"/>
              </a:buClr>
              <a:buSzPts val="1800"/>
              <a:buNone/>
              <a:defRPr sz="1800">
                <a:solidFill>
                  <a:schemeClr val="accent6"/>
                </a:solidFill>
              </a:defRPr>
            </a:lvl4pPr>
            <a:lvl5pPr lvl="4" rtl="0">
              <a:spcBef>
                <a:spcPts val="0"/>
              </a:spcBef>
              <a:spcAft>
                <a:spcPts val="0"/>
              </a:spcAft>
              <a:buClr>
                <a:schemeClr val="accent6"/>
              </a:buClr>
              <a:buSzPts val="1800"/>
              <a:buNone/>
              <a:defRPr sz="1800">
                <a:solidFill>
                  <a:schemeClr val="accent6"/>
                </a:solidFill>
              </a:defRPr>
            </a:lvl5pPr>
            <a:lvl6pPr lvl="5" rtl="0">
              <a:spcBef>
                <a:spcPts val="0"/>
              </a:spcBef>
              <a:spcAft>
                <a:spcPts val="0"/>
              </a:spcAft>
              <a:buClr>
                <a:schemeClr val="accent6"/>
              </a:buClr>
              <a:buSzPts val="1800"/>
              <a:buNone/>
              <a:defRPr sz="1800">
                <a:solidFill>
                  <a:schemeClr val="accent6"/>
                </a:solidFill>
              </a:defRPr>
            </a:lvl6pPr>
            <a:lvl7pPr lvl="6" rtl="0">
              <a:spcBef>
                <a:spcPts val="0"/>
              </a:spcBef>
              <a:spcAft>
                <a:spcPts val="0"/>
              </a:spcAft>
              <a:buClr>
                <a:schemeClr val="accent6"/>
              </a:buClr>
              <a:buSzPts val="1800"/>
              <a:buNone/>
              <a:defRPr sz="1800">
                <a:solidFill>
                  <a:schemeClr val="accent6"/>
                </a:solidFill>
              </a:defRPr>
            </a:lvl7pPr>
            <a:lvl8pPr lvl="7" rtl="0">
              <a:spcBef>
                <a:spcPts val="0"/>
              </a:spcBef>
              <a:spcAft>
                <a:spcPts val="0"/>
              </a:spcAft>
              <a:buClr>
                <a:schemeClr val="accent6"/>
              </a:buClr>
              <a:buSzPts val="1800"/>
              <a:buNone/>
              <a:defRPr sz="1800">
                <a:solidFill>
                  <a:schemeClr val="accent6"/>
                </a:solidFill>
              </a:defRPr>
            </a:lvl8pPr>
            <a:lvl9pPr lvl="8" rtl="0">
              <a:spcBef>
                <a:spcPts val="0"/>
              </a:spcBef>
              <a:spcAft>
                <a:spcPts val="0"/>
              </a:spcAft>
              <a:buClr>
                <a:schemeClr val="accent6"/>
              </a:buClr>
              <a:buSzPts val="1800"/>
              <a:buNone/>
              <a:defRPr sz="1800">
                <a:solidFill>
                  <a:schemeClr val="accent6"/>
                </a:solidFill>
              </a:defRPr>
            </a:lvl9pPr>
          </a:lstStyle>
          <a:p>
            <a:endParaRPr/>
          </a:p>
        </p:txBody>
      </p:sp>
      <p:sp>
        <p:nvSpPr>
          <p:cNvPr id="746" name="Google Shape;746;p9"/>
          <p:cNvSpPr txBox="1">
            <a:spLocks noGrp="1"/>
          </p:cNvSpPr>
          <p:nvPr>
            <p:ph type="subTitle" idx="1"/>
          </p:nvPr>
        </p:nvSpPr>
        <p:spPr>
          <a:xfrm>
            <a:off x="5629075" y="2254091"/>
            <a:ext cx="2470500" cy="1723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1"/>
              </a:buClr>
              <a:buSzPts val="1600"/>
              <a:buNone/>
              <a:defRPr sz="1600">
                <a:solidFill>
                  <a:schemeClr val="accent1"/>
                </a:solidFill>
              </a:defRPr>
            </a:lvl1pPr>
            <a:lvl2pPr lvl="1" rtl="0">
              <a:lnSpc>
                <a:spcPct val="100000"/>
              </a:lnSpc>
              <a:spcBef>
                <a:spcPts val="0"/>
              </a:spcBef>
              <a:spcAft>
                <a:spcPts val="0"/>
              </a:spcAft>
              <a:buClr>
                <a:schemeClr val="accent1"/>
              </a:buClr>
              <a:buSzPts val="1200"/>
              <a:buNone/>
              <a:defRPr sz="1200">
                <a:solidFill>
                  <a:schemeClr val="accent1"/>
                </a:solidFill>
              </a:defRPr>
            </a:lvl2pPr>
            <a:lvl3pPr lvl="2" rtl="0">
              <a:lnSpc>
                <a:spcPct val="100000"/>
              </a:lnSpc>
              <a:spcBef>
                <a:spcPts val="0"/>
              </a:spcBef>
              <a:spcAft>
                <a:spcPts val="0"/>
              </a:spcAft>
              <a:buClr>
                <a:schemeClr val="accent1"/>
              </a:buClr>
              <a:buSzPts val="1200"/>
              <a:buNone/>
              <a:defRPr sz="1200">
                <a:solidFill>
                  <a:schemeClr val="accent1"/>
                </a:solidFill>
              </a:defRPr>
            </a:lvl3pPr>
            <a:lvl4pPr lvl="3" rtl="0">
              <a:lnSpc>
                <a:spcPct val="100000"/>
              </a:lnSpc>
              <a:spcBef>
                <a:spcPts val="0"/>
              </a:spcBef>
              <a:spcAft>
                <a:spcPts val="0"/>
              </a:spcAft>
              <a:buClr>
                <a:schemeClr val="accent1"/>
              </a:buClr>
              <a:buSzPts val="1200"/>
              <a:buNone/>
              <a:defRPr sz="1200">
                <a:solidFill>
                  <a:schemeClr val="accent1"/>
                </a:solidFill>
              </a:defRPr>
            </a:lvl4pPr>
            <a:lvl5pPr lvl="4" rtl="0">
              <a:lnSpc>
                <a:spcPct val="100000"/>
              </a:lnSpc>
              <a:spcBef>
                <a:spcPts val="0"/>
              </a:spcBef>
              <a:spcAft>
                <a:spcPts val="0"/>
              </a:spcAft>
              <a:buClr>
                <a:schemeClr val="accent1"/>
              </a:buClr>
              <a:buSzPts val="1200"/>
              <a:buNone/>
              <a:defRPr sz="1200">
                <a:solidFill>
                  <a:schemeClr val="accent1"/>
                </a:solidFill>
              </a:defRPr>
            </a:lvl5pPr>
            <a:lvl6pPr lvl="5" rtl="0">
              <a:lnSpc>
                <a:spcPct val="100000"/>
              </a:lnSpc>
              <a:spcBef>
                <a:spcPts val="0"/>
              </a:spcBef>
              <a:spcAft>
                <a:spcPts val="0"/>
              </a:spcAft>
              <a:buClr>
                <a:schemeClr val="accent1"/>
              </a:buClr>
              <a:buSzPts val="1200"/>
              <a:buNone/>
              <a:defRPr sz="1200">
                <a:solidFill>
                  <a:schemeClr val="accent1"/>
                </a:solidFill>
              </a:defRPr>
            </a:lvl6pPr>
            <a:lvl7pPr lvl="6" rtl="0">
              <a:lnSpc>
                <a:spcPct val="100000"/>
              </a:lnSpc>
              <a:spcBef>
                <a:spcPts val="0"/>
              </a:spcBef>
              <a:spcAft>
                <a:spcPts val="0"/>
              </a:spcAft>
              <a:buClr>
                <a:schemeClr val="accent1"/>
              </a:buClr>
              <a:buSzPts val="1200"/>
              <a:buNone/>
              <a:defRPr sz="1200">
                <a:solidFill>
                  <a:schemeClr val="accent1"/>
                </a:solidFill>
              </a:defRPr>
            </a:lvl7pPr>
            <a:lvl8pPr lvl="7" rtl="0">
              <a:lnSpc>
                <a:spcPct val="100000"/>
              </a:lnSpc>
              <a:spcBef>
                <a:spcPts val="0"/>
              </a:spcBef>
              <a:spcAft>
                <a:spcPts val="0"/>
              </a:spcAft>
              <a:buClr>
                <a:schemeClr val="accent1"/>
              </a:buClr>
              <a:buSzPts val="1200"/>
              <a:buNone/>
              <a:defRPr sz="1200">
                <a:solidFill>
                  <a:schemeClr val="accent1"/>
                </a:solidFill>
              </a:defRPr>
            </a:lvl8pPr>
            <a:lvl9pPr lvl="8" rtl="0">
              <a:lnSpc>
                <a:spcPct val="100000"/>
              </a:lnSpc>
              <a:spcBef>
                <a:spcPts val="0"/>
              </a:spcBef>
              <a:spcAft>
                <a:spcPts val="0"/>
              </a:spcAft>
              <a:buClr>
                <a:schemeClr val="accent1"/>
              </a:buClr>
              <a:buSzPts val="1200"/>
              <a:buNone/>
              <a:defRPr sz="1200">
                <a:solidFill>
                  <a:schemeClr val="accent1"/>
                </a:solidFill>
              </a:defRPr>
            </a:lvl9pPr>
          </a:lstStyle>
          <a:p>
            <a:endParaRPr/>
          </a:p>
        </p:txBody>
      </p:sp>
    </p:spTree>
    <p:extLst>
      <p:ext uri="{BB962C8B-B14F-4D97-AF65-F5344CB8AC3E}">
        <p14:creationId xmlns:p14="http://schemas.microsoft.com/office/powerpoint/2010/main" val="185974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87830918"/>
      </p:ext>
    </p:extLst>
  </p:cSld>
  <p:clrMapOvr>
    <a:masterClrMapping/>
  </p:clrMapOvr>
  <p:hf sldNum="0"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939"/>
        <p:cNvGrpSpPr/>
        <p:nvPr/>
      </p:nvGrpSpPr>
      <p:grpSpPr>
        <a:xfrm>
          <a:off x="0" y="0"/>
          <a:ext cx="0" cy="0"/>
          <a:chOff x="0" y="0"/>
          <a:chExt cx="0" cy="0"/>
        </a:xfrm>
      </p:grpSpPr>
      <p:sp>
        <p:nvSpPr>
          <p:cNvPr id="940" name="Google Shape;940;p13"/>
          <p:cNvSpPr txBox="1">
            <a:spLocks noGrp="1"/>
          </p:cNvSpPr>
          <p:nvPr>
            <p:ph type="ctrTitle"/>
          </p:nvPr>
        </p:nvSpPr>
        <p:spPr>
          <a:xfrm>
            <a:off x="1331769" y="1518250"/>
            <a:ext cx="2111400" cy="3696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2100"/>
            </a:lvl1pPr>
            <a:lvl2pPr lvl="1" rtl="0">
              <a:spcBef>
                <a:spcPts val="0"/>
              </a:spcBef>
              <a:spcAft>
                <a:spcPts val="0"/>
              </a:spcAft>
              <a:buSzPts val="1800"/>
              <a:buFont typeface="Passion One"/>
              <a:buNone/>
              <a:defRPr sz="1800">
                <a:latin typeface="Passion One"/>
                <a:ea typeface="Passion One"/>
                <a:cs typeface="Passion One"/>
                <a:sym typeface="Passion One"/>
              </a:defRPr>
            </a:lvl2pPr>
            <a:lvl3pPr lvl="2" rtl="0">
              <a:spcBef>
                <a:spcPts val="0"/>
              </a:spcBef>
              <a:spcAft>
                <a:spcPts val="0"/>
              </a:spcAft>
              <a:buSzPts val="1800"/>
              <a:buFont typeface="Passion One"/>
              <a:buNone/>
              <a:defRPr sz="1800">
                <a:latin typeface="Passion One"/>
                <a:ea typeface="Passion One"/>
                <a:cs typeface="Passion One"/>
                <a:sym typeface="Passion One"/>
              </a:defRPr>
            </a:lvl3pPr>
            <a:lvl4pPr lvl="3" rtl="0">
              <a:spcBef>
                <a:spcPts val="0"/>
              </a:spcBef>
              <a:spcAft>
                <a:spcPts val="0"/>
              </a:spcAft>
              <a:buSzPts val="1800"/>
              <a:buFont typeface="Passion One"/>
              <a:buNone/>
              <a:defRPr sz="1800">
                <a:latin typeface="Passion One"/>
                <a:ea typeface="Passion One"/>
                <a:cs typeface="Passion One"/>
                <a:sym typeface="Passion One"/>
              </a:defRPr>
            </a:lvl4pPr>
            <a:lvl5pPr lvl="4" rtl="0">
              <a:spcBef>
                <a:spcPts val="0"/>
              </a:spcBef>
              <a:spcAft>
                <a:spcPts val="0"/>
              </a:spcAft>
              <a:buSzPts val="1800"/>
              <a:buFont typeface="Passion One"/>
              <a:buNone/>
              <a:defRPr sz="1800">
                <a:latin typeface="Passion One"/>
                <a:ea typeface="Passion One"/>
                <a:cs typeface="Passion One"/>
                <a:sym typeface="Passion One"/>
              </a:defRPr>
            </a:lvl5pPr>
            <a:lvl6pPr lvl="5" rtl="0">
              <a:spcBef>
                <a:spcPts val="0"/>
              </a:spcBef>
              <a:spcAft>
                <a:spcPts val="0"/>
              </a:spcAft>
              <a:buSzPts val="1800"/>
              <a:buFont typeface="Passion One"/>
              <a:buNone/>
              <a:defRPr sz="1800">
                <a:latin typeface="Passion One"/>
                <a:ea typeface="Passion One"/>
                <a:cs typeface="Passion One"/>
                <a:sym typeface="Passion One"/>
              </a:defRPr>
            </a:lvl6pPr>
            <a:lvl7pPr lvl="6" rtl="0">
              <a:spcBef>
                <a:spcPts val="0"/>
              </a:spcBef>
              <a:spcAft>
                <a:spcPts val="0"/>
              </a:spcAft>
              <a:buSzPts val="1800"/>
              <a:buFont typeface="Passion One"/>
              <a:buNone/>
              <a:defRPr sz="1800">
                <a:latin typeface="Passion One"/>
                <a:ea typeface="Passion One"/>
                <a:cs typeface="Passion One"/>
                <a:sym typeface="Passion One"/>
              </a:defRPr>
            </a:lvl7pPr>
            <a:lvl8pPr lvl="7" rtl="0">
              <a:spcBef>
                <a:spcPts val="0"/>
              </a:spcBef>
              <a:spcAft>
                <a:spcPts val="0"/>
              </a:spcAft>
              <a:buSzPts val="1800"/>
              <a:buFont typeface="Passion One"/>
              <a:buNone/>
              <a:defRPr sz="1800">
                <a:latin typeface="Passion One"/>
                <a:ea typeface="Passion One"/>
                <a:cs typeface="Passion One"/>
                <a:sym typeface="Passion One"/>
              </a:defRPr>
            </a:lvl8pPr>
            <a:lvl9pPr lvl="8" rtl="0">
              <a:spcBef>
                <a:spcPts val="0"/>
              </a:spcBef>
              <a:spcAft>
                <a:spcPts val="0"/>
              </a:spcAft>
              <a:buSzPts val="1800"/>
              <a:buFont typeface="Passion One"/>
              <a:buNone/>
              <a:defRPr sz="1800">
                <a:latin typeface="Passion One"/>
                <a:ea typeface="Passion One"/>
                <a:cs typeface="Passion One"/>
                <a:sym typeface="Passion One"/>
              </a:defRPr>
            </a:lvl9pPr>
          </a:lstStyle>
          <a:p>
            <a:endParaRPr/>
          </a:p>
        </p:txBody>
      </p:sp>
      <p:sp>
        <p:nvSpPr>
          <p:cNvPr id="941" name="Google Shape;941;p13"/>
          <p:cNvSpPr txBox="1">
            <a:spLocks noGrp="1"/>
          </p:cNvSpPr>
          <p:nvPr>
            <p:ph type="subTitle" idx="1"/>
          </p:nvPr>
        </p:nvSpPr>
        <p:spPr>
          <a:xfrm>
            <a:off x="1331774" y="1751450"/>
            <a:ext cx="1878300" cy="328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942" name="Google Shape;942;p13"/>
          <p:cNvSpPr txBox="1">
            <a:spLocks noGrp="1"/>
          </p:cNvSpPr>
          <p:nvPr>
            <p:ph type="title" idx="2" hasCustomPrompt="1"/>
          </p:nvPr>
        </p:nvSpPr>
        <p:spPr>
          <a:xfrm>
            <a:off x="331181" y="1411500"/>
            <a:ext cx="1031100" cy="8181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rgbClr val="CD2E2D"/>
              </a:buClr>
              <a:buSzPts val="4800"/>
              <a:buNone/>
              <a:defRPr sz="4800">
                <a:solidFill>
                  <a:srgbClr val="CD2E2D"/>
                </a:solidFill>
              </a:defRPr>
            </a:lvl1pPr>
            <a:lvl2pPr lvl="1"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9pPr>
          </a:lstStyle>
          <a:p>
            <a:r>
              <a:t>xx%</a:t>
            </a:r>
          </a:p>
        </p:txBody>
      </p:sp>
      <p:sp>
        <p:nvSpPr>
          <p:cNvPr id="943" name="Google Shape;943;p13"/>
          <p:cNvSpPr txBox="1">
            <a:spLocks noGrp="1"/>
          </p:cNvSpPr>
          <p:nvPr>
            <p:ph type="ctrTitle" idx="3"/>
          </p:nvPr>
        </p:nvSpPr>
        <p:spPr>
          <a:xfrm>
            <a:off x="4415419" y="1518250"/>
            <a:ext cx="2111400" cy="3696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2100"/>
            </a:lvl1pPr>
            <a:lvl2pPr lvl="1" rtl="0">
              <a:spcBef>
                <a:spcPts val="0"/>
              </a:spcBef>
              <a:spcAft>
                <a:spcPts val="0"/>
              </a:spcAft>
              <a:buSzPts val="1800"/>
              <a:buFont typeface="Passion One"/>
              <a:buNone/>
              <a:defRPr sz="1800">
                <a:latin typeface="Passion One"/>
                <a:ea typeface="Passion One"/>
                <a:cs typeface="Passion One"/>
                <a:sym typeface="Passion One"/>
              </a:defRPr>
            </a:lvl2pPr>
            <a:lvl3pPr lvl="2" rtl="0">
              <a:spcBef>
                <a:spcPts val="0"/>
              </a:spcBef>
              <a:spcAft>
                <a:spcPts val="0"/>
              </a:spcAft>
              <a:buSzPts val="1800"/>
              <a:buFont typeface="Passion One"/>
              <a:buNone/>
              <a:defRPr sz="1800">
                <a:latin typeface="Passion One"/>
                <a:ea typeface="Passion One"/>
                <a:cs typeface="Passion One"/>
                <a:sym typeface="Passion One"/>
              </a:defRPr>
            </a:lvl3pPr>
            <a:lvl4pPr lvl="3" rtl="0">
              <a:spcBef>
                <a:spcPts val="0"/>
              </a:spcBef>
              <a:spcAft>
                <a:spcPts val="0"/>
              </a:spcAft>
              <a:buSzPts val="1800"/>
              <a:buFont typeface="Passion One"/>
              <a:buNone/>
              <a:defRPr sz="1800">
                <a:latin typeface="Passion One"/>
                <a:ea typeface="Passion One"/>
                <a:cs typeface="Passion One"/>
                <a:sym typeface="Passion One"/>
              </a:defRPr>
            </a:lvl4pPr>
            <a:lvl5pPr lvl="4" rtl="0">
              <a:spcBef>
                <a:spcPts val="0"/>
              </a:spcBef>
              <a:spcAft>
                <a:spcPts val="0"/>
              </a:spcAft>
              <a:buSzPts val="1800"/>
              <a:buFont typeface="Passion One"/>
              <a:buNone/>
              <a:defRPr sz="1800">
                <a:latin typeface="Passion One"/>
                <a:ea typeface="Passion One"/>
                <a:cs typeface="Passion One"/>
                <a:sym typeface="Passion One"/>
              </a:defRPr>
            </a:lvl5pPr>
            <a:lvl6pPr lvl="5" rtl="0">
              <a:spcBef>
                <a:spcPts val="0"/>
              </a:spcBef>
              <a:spcAft>
                <a:spcPts val="0"/>
              </a:spcAft>
              <a:buSzPts val="1800"/>
              <a:buFont typeface="Passion One"/>
              <a:buNone/>
              <a:defRPr sz="1800">
                <a:latin typeface="Passion One"/>
                <a:ea typeface="Passion One"/>
                <a:cs typeface="Passion One"/>
                <a:sym typeface="Passion One"/>
              </a:defRPr>
            </a:lvl6pPr>
            <a:lvl7pPr lvl="6" rtl="0">
              <a:spcBef>
                <a:spcPts val="0"/>
              </a:spcBef>
              <a:spcAft>
                <a:spcPts val="0"/>
              </a:spcAft>
              <a:buSzPts val="1800"/>
              <a:buFont typeface="Passion One"/>
              <a:buNone/>
              <a:defRPr sz="1800">
                <a:latin typeface="Passion One"/>
                <a:ea typeface="Passion One"/>
                <a:cs typeface="Passion One"/>
                <a:sym typeface="Passion One"/>
              </a:defRPr>
            </a:lvl7pPr>
            <a:lvl8pPr lvl="7" rtl="0">
              <a:spcBef>
                <a:spcPts val="0"/>
              </a:spcBef>
              <a:spcAft>
                <a:spcPts val="0"/>
              </a:spcAft>
              <a:buSzPts val="1800"/>
              <a:buFont typeface="Passion One"/>
              <a:buNone/>
              <a:defRPr sz="1800">
                <a:latin typeface="Passion One"/>
                <a:ea typeface="Passion One"/>
                <a:cs typeface="Passion One"/>
                <a:sym typeface="Passion One"/>
              </a:defRPr>
            </a:lvl8pPr>
            <a:lvl9pPr lvl="8" rtl="0">
              <a:spcBef>
                <a:spcPts val="0"/>
              </a:spcBef>
              <a:spcAft>
                <a:spcPts val="0"/>
              </a:spcAft>
              <a:buSzPts val="1800"/>
              <a:buFont typeface="Passion One"/>
              <a:buNone/>
              <a:defRPr sz="1800">
                <a:latin typeface="Passion One"/>
                <a:ea typeface="Passion One"/>
                <a:cs typeface="Passion One"/>
                <a:sym typeface="Passion One"/>
              </a:defRPr>
            </a:lvl9pPr>
          </a:lstStyle>
          <a:p>
            <a:endParaRPr/>
          </a:p>
        </p:txBody>
      </p:sp>
      <p:sp>
        <p:nvSpPr>
          <p:cNvPr id="944" name="Google Shape;944;p13"/>
          <p:cNvSpPr txBox="1">
            <a:spLocks noGrp="1"/>
          </p:cNvSpPr>
          <p:nvPr>
            <p:ph type="subTitle" idx="4"/>
          </p:nvPr>
        </p:nvSpPr>
        <p:spPr>
          <a:xfrm>
            <a:off x="4415424" y="1751450"/>
            <a:ext cx="2000100" cy="328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945" name="Google Shape;945;p13"/>
          <p:cNvSpPr txBox="1">
            <a:spLocks noGrp="1"/>
          </p:cNvSpPr>
          <p:nvPr>
            <p:ph type="title" idx="5" hasCustomPrompt="1"/>
          </p:nvPr>
        </p:nvSpPr>
        <p:spPr>
          <a:xfrm>
            <a:off x="3417332" y="1411500"/>
            <a:ext cx="1031100" cy="8181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rgbClr val="CD2E2D"/>
              </a:buClr>
              <a:buSzPts val="4800"/>
              <a:buNone/>
              <a:defRPr sz="4800">
                <a:solidFill>
                  <a:srgbClr val="CD2E2D"/>
                </a:solidFill>
              </a:defRPr>
            </a:lvl1pPr>
            <a:lvl2pPr lvl="1"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9pPr>
          </a:lstStyle>
          <a:p>
            <a:r>
              <a:t>xx%</a:t>
            </a:r>
          </a:p>
        </p:txBody>
      </p:sp>
      <p:sp>
        <p:nvSpPr>
          <p:cNvPr id="946" name="Google Shape;946;p13"/>
          <p:cNvSpPr txBox="1">
            <a:spLocks noGrp="1"/>
          </p:cNvSpPr>
          <p:nvPr>
            <p:ph type="ctrTitle" idx="6"/>
          </p:nvPr>
        </p:nvSpPr>
        <p:spPr>
          <a:xfrm>
            <a:off x="1331769" y="3011550"/>
            <a:ext cx="2111400" cy="3696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2100"/>
            </a:lvl1pPr>
            <a:lvl2pPr lvl="1" rtl="0">
              <a:spcBef>
                <a:spcPts val="0"/>
              </a:spcBef>
              <a:spcAft>
                <a:spcPts val="0"/>
              </a:spcAft>
              <a:buSzPts val="1800"/>
              <a:buFont typeface="Passion One"/>
              <a:buNone/>
              <a:defRPr sz="1800">
                <a:latin typeface="Passion One"/>
                <a:ea typeface="Passion One"/>
                <a:cs typeface="Passion One"/>
                <a:sym typeface="Passion One"/>
              </a:defRPr>
            </a:lvl2pPr>
            <a:lvl3pPr lvl="2" rtl="0">
              <a:spcBef>
                <a:spcPts val="0"/>
              </a:spcBef>
              <a:spcAft>
                <a:spcPts val="0"/>
              </a:spcAft>
              <a:buSzPts val="1800"/>
              <a:buFont typeface="Passion One"/>
              <a:buNone/>
              <a:defRPr sz="1800">
                <a:latin typeface="Passion One"/>
                <a:ea typeface="Passion One"/>
                <a:cs typeface="Passion One"/>
                <a:sym typeface="Passion One"/>
              </a:defRPr>
            </a:lvl3pPr>
            <a:lvl4pPr lvl="3" rtl="0">
              <a:spcBef>
                <a:spcPts val="0"/>
              </a:spcBef>
              <a:spcAft>
                <a:spcPts val="0"/>
              </a:spcAft>
              <a:buSzPts val="1800"/>
              <a:buFont typeface="Passion One"/>
              <a:buNone/>
              <a:defRPr sz="1800">
                <a:latin typeface="Passion One"/>
                <a:ea typeface="Passion One"/>
                <a:cs typeface="Passion One"/>
                <a:sym typeface="Passion One"/>
              </a:defRPr>
            </a:lvl4pPr>
            <a:lvl5pPr lvl="4" rtl="0">
              <a:spcBef>
                <a:spcPts val="0"/>
              </a:spcBef>
              <a:spcAft>
                <a:spcPts val="0"/>
              </a:spcAft>
              <a:buSzPts val="1800"/>
              <a:buFont typeface="Passion One"/>
              <a:buNone/>
              <a:defRPr sz="1800">
                <a:latin typeface="Passion One"/>
                <a:ea typeface="Passion One"/>
                <a:cs typeface="Passion One"/>
                <a:sym typeface="Passion One"/>
              </a:defRPr>
            </a:lvl5pPr>
            <a:lvl6pPr lvl="5" rtl="0">
              <a:spcBef>
                <a:spcPts val="0"/>
              </a:spcBef>
              <a:spcAft>
                <a:spcPts val="0"/>
              </a:spcAft>
              <a:buSzPts val="1800"/>
              <a:buFont typeface="Passion One"/>
              <a:buNone/>
              <a:defRPr sz="1800">
                <a:latin typeface="Passion One"/>
                <a:ea typeface="Passion One"/>
                <a:cs typeface="Passion One"/>
                <a:sym typeface="Passion One"/>
              </a:defRPr>
            </a:lvl6pPr>
            <a:lvl7pPr lvl="6" rtl="0">
              <a:spcBef>
                <a:spcPts val="0"/>
              </a:spcBef>
              <a:spcAft>
                <a:spcPts val="0"/>
              </a:spcAft>
              <a:buSzPts val="1800"/>
              <a:buFont typeface="Passion One"/>
              <a:buNone/>
              <a:defRPr sz="1800">
                <a:latin typeface="Passion One"/>
                <a:ea typeface="Passion One"/>
                <a:cs typeface="Passion One"/>
                <a:sym typeface="Passion One"/>
              </a:defRPr>
            </a:lvl7pPr>
            <a:lvl8pPr lvl="7" rtl="0">
              <a:spcBef>
                <a:spcPts val="0"/>
              </a:spcBef>
              <a:spcAft>
                <a:spcPts val="0"/>
              </a:spcAft>
              <a:buSzPts val="1800"/>
              <a:buFont typeface="Passion One"/>
              <a:buNone/>
              <a:defRPr sz="1800">
                <a:latin typeface="Passion One"/>
                <a:ea typeface="Passion One"/>
                <a:cs typeface="Passion One"/>
                <a:sym typeface="Passion One"/>
              </a:defRPr>
            </a:lvl8pPr>
            <a:lvl9pPr lvl="8" rtl="0">
              <a:spcBef>
                <a:spcPts val="0"/>
              </a:spcBef>
              <a:spcAft>
                <a:spcPts val="0"/>
              </a:spcAft>
              <a:buSzPts val="1800"/>
              <a:buFont typeface="Passion One"/>
              <a:buNone/>
              <a:defRPr sz="1800">
                <a:latin typeface="Passion One"/>
                <a:ea typeface="Passion One"/>
                <a:cs typeface="Passion One"/>
                <a:sym typeface="Passion One"/>
              </a:defRPr>
            </a:lvl9pPr>
          </a:lstStyle>
          <a:p>
            <a:endParaRPr/>
          </a:p>
        </p:txBody>
      </p:sp>
      <p:sp>
        <p:nvSpPr>
          <p:cNvPr id="947" name="Google Shape;947;p13"/>
          <p:cNvSpPr txBox="1">
            <a:spLocks noGrp="1"/>
          </p:cNvSpPr>
          <p:nvPr>
            <p:ph type="subTitle" idx="7"/>
          </p:nvPr>
        </p:nvSpPr>
        <p:spPr>
          <a:xfrm>
            <a:off x="1331773" y="3244750"/>
            <a:ext cx="2040000" cy="328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948" name="Google Shape;948;p13"/>
          <p:cNvSpPr txBox="1">
            <a:spLocks noGrp="1"/>
          </p:cNvSpPr>
          <p:nvPr>
            <p:ph type="title" idx="8" hasCustomPrompt="1"/>
          </p:nvPr>
        </p:nvSpPr>
        <p:spPr>
          <a:xfrm>
            <a:off x="331181" y="2904800"/>
            <a:ext cx="1031100" cy="8181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rgbClr val="CD2E2D"/>
              </a:buClr>
              <a:buSzPts val="4800"/>
              <a:buNone/>
              <a:defRPr sz="4800">
                <a:solidFill>
                  <a:srgbClr val="CD2E2D"/>
                </a:solidFill>
              </a:defRPr>
            </a:lvl1pPr>
            <a:lvl2pPr lvl="1"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9pPr>
          </a:lstStyle>
          <a:p>
            <a:r>
              <a:t>xx%</a:t>
            </a:r>
          </a:p>
        </p:txBody>
      </p:sp>
      <p:sp>
        <p:nvSpPr>
          <p:cNvPr id="949" name="Google Shape;949;p13"/>
          <p:cNvSpPr txBox="1">
            <a:spLocks noGrp="1"/>
          </p:cNvSpPr>
          <p:nvPr>
            <p:ph type="ctrTitle" idx="9"/>
          </p:nvPr>
        </p:nvSpPr>
        <p:spPr>
          <a:xfrm>
            <a:off x="4415419" y="3011550"/>
            <a:ext cx="2111400" cy="369600"/>
          </a:xfrm>
          <a:prstGeom prst="rect">
            <a:avLst/>
          </a:prstGeom>
        </p:spPr>
        <p:txBody>
          <a:bodyPr spcFirstLastPara="1" wrap="square" lIns="91425" tIns="91425" rIns="91425" bIns="91425" anchor="b" anchorCtr="0">
            <a:noAutofit/>
          </a:bodyPr>
          <a:lstStyle>
            <a:lvl1pPr lvl="0" rtl="0">
              <a:spcBef>
                <a:spcPts val="0"/>
              </a:spcBef>
              <a:spcAft>
                <a:spcPts val="0"/>
              </a:spcAft>
              <a:buSzPts val="1800"/>
              <a:buNone/>
              <a:defRPr sz="2100"/>
            </a:lvl1pPr>
            <a:lvl2pPr lvl="1" rtl="0">
              <a:spcBef>
                <a:spcPts val="0"/>
              </a:spcBef>
              <a:spcAft>
                <a:spcPts val="0"/>
              </a:spcAft>
              <a:buSzPts val="1800"/>
              <a:buFont typeface="Passion One"/>
              <a:buNone/>
              <a:defRPr sz="1800">
                <a:latin typeface="Passion One"/>
                <a:ea typeface="Passion One"/>
                <a:cs typeface="Passion One"/>
                <a:sym typeface="Passion One"/>
              </a:defRPr>
            </a:lvl2pPr>
            <a:lvl3pPr lvl="2" rtl="0">
              <a:spcBef>
                <a:spcPts val="0"/>
              </a:spcBef>
              <a:spcAft>
                <a:spcPts val="0"/>
              </a:spcAft>
              <a:buSzPts val="1800"/>
              <a:buFont typeface="Passion One"/>
              <a:buNone/>
              <a:defRPr sz="1800">
                <a:latin typeface="Passion One"/>
                <a:ea typeface="Passion One"/>
                <a:cs typeface="Passion One"/>
                <a:sym typeface="Passion One"/>
              </a:defRPr>
            </a:lvl3pPr>
            <a:lvl4pPr lvl="3" rtl="0">
              <a:spcBef>
                <a:spcPts val="0"/>
              </a:spcBef>
              <a:spcAft>
                <a:spcPts val="0"/>
              </a:spcAft>
              <a:buSzPts val="1800"/>
              <a:buFont typeface="Passion One"/>
              <a:buNone/>
              <a:defRPr sz="1800">
                <a:latin typeface="Passion One"/>
                <a:ea typeface="Passion One"/>
                <a:cs typeface="Passion One"/>
                <a:sym typeface="Passion One"/>
              </a:defRPr>
            </a:lvl4pPr>
            <a:lvl5pPr lvl="4" rtl="0">
              <a:spcBef>
                <a:spcPts val="0"/>
              </a:spcBef>
              <a:spcAft>
                <a:spcPts val="0"/>
              </a:spcAft>
              <a:buSzPts val="1800"/>
              <a:buFont typeface="Passion One"/>
              <a:buNone/>
              <a:defRPr sz="1800">
                <a:latin typeface="Passion One"/>
                <a:ea typeface="Passion One"/>
                <a:cs typeface="Passion One"/>
                <a:sym typeface="Passion One"/>
              </a:defRPr>
            </a:lvl5pPr>
            <a:lvl6pPr lvl="5" rtl="0">
              <a:spcBef>
                <a:spcPts val="0"/>
              </a:spcBef>
              <a:spcAft>
                <a:spcPts val="0"/>
              </a:spcAft>
              <a:buSzPts val="1800"/>
              <a:buFont typeface="Passion One"/>
              <a:buNone/>
              <a:defRPr sz="1800">
                <a:latin typeface="Passion One"/>
                <a:ea typeface="Passion One"/>
                <a:cs typeface="Passion One"/>
                <a:sym typeface="Passion One"/>
              </a:defRPr>
            </a:lvl6pPr>
            <a:lvl7pPr lvl="6" rtl="0">
              <a:spcBef>
                <a:spcPts val="0"/>
              </a:spcBef>
              <a:spcAft>
                <a:spcPts val="0"/>
              </a:spcAft>
              <a:buSzPts val="1800"/>
              <a:buFont typeface="Passion One"/>
              <a:buNone/>
              <a:defRPr sz="1800">
                <a:latin typeface="Passion One"/>
                <a:ea typeface="Passion One"/>
                <a:cs typeface="Passion One"/>
                <a:sym typeface="Passion One"/>
              </a:defRPr>
            </a:lvl7pPr>
            <a:lvl8pPr lvl="7" rtl="0">
              <a:spcBef>
                <a:spcPts val="0"/>
              </a:spcBef>
              <a:spcAft>
                <a:spcPts val="0"/>
              </a:spcAft>
              <a:buSzPts val="1800"/>
              <a:buFont typeface="Passion One"/>
              <a:buNone/>
              <a:defRPr sz="1800">
                <a:latin typeface="Passion One"/>
                <a:ea typeface="Passion One"/>
                <a:cs typeface="Passion One"/>
                <a:sym typeface="Passion One"/>
              </a:defRPr>
            </a:lvl8pPr>
            <a:lvl9pPr lvl="8" rtl="0">
              <a:spcBef>
                <a:spcPts val="0"/>
              </a:spcBef>
              <a:spcAft>
                <a:spcPts val="0"/>
              </a:spcAft>
              <a:buSzPts val="1800"/>
              <a:buFont typeface="Passion One"/>
              <a:buNone/>
              <a:defRPr sz="1800">
                <a:latin typeface="Passion One"/>
                <a:ea typeface="Passion One"/>
                <a:cs typeface="Passion One"/>
                <a:sym typeface="Passion One"/>
              </a:defRPr>
            </a:lvl9pPr>
          </a:lstStyle>
          <a:p>
            <a:endParaRPr/>
          </a:p>
        </p:txBody>
      </p:sp>
      <p:sp>
        <p:nvSpPr>
          <p:cNvPr id="950" name="Google Shape;950;p13"/>
          <p:cNvSpPr txBox="1">
            <a:spLocks noGrp="1"/>
          </p:cNvSpPr>
          <p:nvPr>
            <p:ph type="subTitle" idx="13"/>
          </p:nvPr>
        </p:nvSpPr>
        <p:spPr>
          <a:xfrm>
            <a:off x="4415425" y="3244750"/>
            <a:ext cx="1947300" cy="328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951" name="Google Shape;951;p13"/>
          <p:cNvSpPr txBox="1">
            <a:spLocks noGrp="1"/>
          </p:cNvSpPr>
          <p:nvPr>
            <p:ph type="title" idx="14" hasCustomPrompt="1"/>
          </p:nvPr>
        </p:nvSpPr>
        <p:spPr>
          <a:xfrm>
            <a:off x="3417332" y="2904800"/>
            <a:ext cx="1031100" cy="8181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rgbClr val="CD2E2D"/>
              </a:buClr>
              <a:buSzPts val="4800"/>
              <a:buNone/>
              <a:defRPr sz="4800">
                <a:solidFill>
                  <a:srgbClr val="CD2E2D"/>
                </a:solidFill>
              </a:defRPr>
            </a:lvl1pPr>
            <a:lvl2pPr lvl="1"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2pPr>
            <a:lvl3pPr lvl="2"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3pPr>
            <a:lvl4pPr lvl="3"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4pPr>
            <a:lvl5pPr lvl="4"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5pPr>
            <a:lvl6pPr lvl="5"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6pPr>
            <a:lvl7pPr lvl="6"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7pPr>
            <a:lvl8pPr lvl="7"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8pPr>
            <a:lvl9pPr lvl="8" algn="r" rtl="0">
              <a:spcBef>
                <a:spcPts val="0"/>
              </a:spcBef>
              <a:spcAft>
                <a:spcPts val="0"/>
              </a:spcAft>
              <a:buClr>
                <a:srgbClr val="CD2E2D"/>
              </a:buClr>
              <a:buSzPts val="4800"/>
              <a:buFont typeface="Fira Sans Extra Condensed Medium"/>
              <a:buNone/>
              <a:defRPr sz="4800">
                <a:solidFill>
                  <a:srgbClr val="CD2E2D"/>
                </a:solidFill>
                <a:latin typeface="Fira Sans Extra Condensed Medium"/>
                <a:ea typeface="Fira Sans Extra Condensed Medium"/>
                <a:cs typeface="Fira Sans Extra Condensed Medium"/>
                <a:sym typeface="Fira Sans Extra Condensed Medium"/>
              </a:defRPr>
            </a:lvl9pPr>
          </a:lstStyle>
          <a:p>
            <a:r>
              <a:t>xx%</a:t>
            </a:r>
          </a:p>
        </p:txBody>
      </p:sp>
      <p:sp>
        <p:nvSpPr>
          <p:cNvPr id="1049" name="Google Shape;1049;p13"/>
          <p:cNvSpPr txBox="1">
            <a:spLocks noGrp="1"/>
          </p:cNvSpPr>
          <p:nvPr>
            <p:ph type="title" idx="15"/>
          </p:nvPr>
        </p:nvSpPr>
        <p:spPr>
          <a:xfrm>
            <a:off x="713225" y="445025"/>
            <a:ext cx="77259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sz="3000"/>
            </a:lvl1pPr>
            <a:lvl2pPr lvl="1" rtl="0">
              <a:spcBef>
                <a:spcPts val="0"/>
              </a:spcBef>
              <a:spcAft>
                <a:spcPts val="0"/>
              </a:spcAft>
              <a:buSzPts val="2800"/>
              <a:buNone/>
              <a:defRPr>
                <a:latin typeface="Roboto"/>
                <a:ea typeface="Roboto"/>
                <a:cs typeface="Roboto"/>
                <a:sym typeface="Roboto"/>
              </a:defRPr>
            </a:lvl2pPr>
            <a:lvl3pPr lvl="2" rtl="0">
              <a:spcBef>
                <a:spcPts val="0"/>
              </a:spcBef>
              <a:spcAft>
                <a:spcPts val="0"/>
              </a:spcAft>
              <a:buSzPts val="2800"/>
              <a:buNone/>
              <a:defRPr>
                <a:latin typeface="Roboto"/>
                <a:ea typeface="Roboto"/>
                <a:cs typeface="Roboto"/>
                <a:sym typeface="Roboto"/>
              </a:defRPr>
            </a:lvl3pPr>
            <a:lvl4pPr lvl="3" rtl="0">
              <a:spcBef>
                <a:spcPts val="0"/>
              </a:spcBef>
              <a:spcAft>
                <a:spcPts val="0"/>
              </a:spcAft>
              <a:buSzPts val="2800"/>
              <a:buNone/>
              <a:defRPr>
                <a:latin typeface="Roboto"/>
                <a:ea typeface="Roboto"/>
                <a:cs typeface="Roboto"/>
                <a:sym typeface="Roboto"/>
              </a:defRPr>
            </a:lvl4pPr>
            <a:lvl5pPr lvl="4" rtl="0">
              <a:spcBef>
                <a:spcPts val="0"/>
              </a:spcBef>
              <a:spcAft>
                <a:spcPts val="0"/>
              </a:spcAft>
              <a:buSzPts val="2800"/>
              <a:buNone/>
              <a:defRPr>
                <a:latin typeface="Roboto"/>
                <a:ea typeface="Roboto"/>
                <a:cs typeface="Roboto"/>
                <a:sym typeface="Roboto"/>
              </a:defRPr>
            </a:lvl5pPr>
            <a:lvl6pPr lvl="5" rtl="0">
              <a:spcBef>
                <a:spcPts val="0"/>
              </a:spcBef>
              <a:spcAft>
                <a:spcPts val="0"/>
              </a:spcAft>
              <a:buSzPts val="2800"/>
              <a:buNone/>
              <a:defRPr>
                <a:latin typeface="Roboto"/>
                <a:ea typeface="Roboto"/>
                <a:cs typeface="Roboto"/>
                <a:sym typeface="Roboto"/>
              </a:defRPr>
            </a:lvl6pPr>
            <a:lvl7pPr lvl="6" rtl="0">
              <a:spcBef>
                <a:spcPts val="0"/>
              </a:spcBef>
              <a:spcAft>
                <a:spcPts val="0"/>
              </a:spcAft>
              <a:buSzPts val="2800"/>
              <a:buNone/>
              <a:defRPr>
                <a:latin typeface="Roboto"/>
                <a:ea typeface="Roboto"/>
                <a:cs typeface="Roboto"/>
                <a:sym typeface="Roboto"/>
              </a:defRPr>
            </a:lvl7pPr>
            <a:lvl8pPr lvl="7" rtl="0">
              <a:spcBef>
                <a:spcPts val="0"/>
              </a:spcBef>
              <a:spcAft>
                <a:spcPts val="0"/>
              </a:spcAft>
              <a:buSzPts val="2800"/>
              <a:buNone/>
              <a:defRPr>
                <a:latin typeface="Roboto"/>
                <a:ea typeface="Roboto"/>
                <a:cs typeface="Roboto"/>
                <a:sym typeface="Roboto"/>
              </a:defRPr>
            </a:lvl8pPr>
            <a:lvl9pPr lvl="8" rtl="0">
              <a:spcBef>
                <a:spcPts val="0"/>
              </a:spcBef>
              <a:spcAft>
                <a:spcPts val="0"/>
              </a:spcAft>
              <a:buSzPts val="2800"/>
              <a:buNone/>
              <a:defRPr>
                <a:latin typeface="Roboto"/>
                <a:ea typeface="Roboto"/>
                <a:cs typeface="Roboto"/>
                <a:sym typeface="Roboto"/>
              </a:defRPr>
            </a:lvl9pPr>
          </a:lstStyle>
          <a:p>
            <a:endParaRPr/>
          </a:p>
        </p:txBody>
      </p:sp>
    </p:spTree>
    <p:extLst>
      <p:ext uri="{BB962C8B-B14F-4D97-AF65-F5344CB8AC3E}">
        <p14:creationId xmlns:p14="http://schemas.microsoft.com/office/powerpoint/2010/main" val="30409619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1050"/>
        <p:cNvGrpSpPr/>
        <p:nvPr/>
      </p:nvGrpSpPr>
      <p:grpSpPr>
        <a:xfrm>
          <a:off x="0" y="0"/>
          <a:ext cx="0" cy="0"/>
          <a:chOff x="0" y="0"/>
          <a:chExt cx="0" cy="0"/>
        </a:xfrm>
      </p:grpSpPr>
      <p:sp>
        <p:nvSpPr>
          <p:cNvPr id="1096" name="Google Shape;1096;p14"/>
          <p:cNvSpPr txBox="1">
            <a:spLocks noGrp="1"/>
          </p:cNvSpPr>
          <p:nvPr>
            <p:ph type="ctrTitle"/>
          </p:nvPr>
        </p:nvSpPr>
        <p:spPr>
          <a:xfrm flipH="1">
            <a:off x="2419350" y="2415250"/>
            <a:ext cx="4305300" cy="950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
              <a:buNone/>
              <a:defRPr sz="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endParaRPr/>
          </a:p>
        </p:txBody>
      </p:sp>
      <p:sp>
        <p:nvSpPr>
          <p:cNvPr id="1103" name="Google Shape;1103;p14"/>
          <p:cNvSpPr txBox="1">
            <a:spLocks noGrp="1"/>
          </p:cNvSpPr>
          <p:nvPr>
            <p:ph type="subTitle" idx="1"/>
          </p:nvPr>
        </p:nvSpPr>
        <p:spPr>
          <a:xfrm flipH="1">
            <a:off x="2242950" y="1377525"/>
            <a:ext cx="4658100" cy="13311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200"/>
              <a:buFont typeface="Quattrocento Sans"/>
              <a:buNone/>
              <a:defRPr sz="2000"/>
            </a:lvl1pPr>
            <a:lvl2pPr lvl="1" algn="ctr" rtl="0">
              <a:lnSpc>
                <a:spcPct val="100000"/>
              </a:lnSpc>
              <a:spcBef>
                <a:spcPts val="0"/>
              </a:spcBef>
              <a:spcAft>
                <a:spcPts val="0"/>
              </a:spcAft>
              <a:buSzPts val="2000"/>
              <a:buNone/>
              <a:defRPr sz="2000"/>
            </a:lvl2pPr>
            <a:lvl3pPr lvl="2" algn="ctr" rtl="0">
              <a:lnSpc>
                <a:spcPct val="100000"/>
              </a:lnSpc>
              <a:spcBef>
                <a:spcPts val="0"/>
              </a:spcBef>
              <a:spcAft>
                <a:spcPts val="0"/>
              </a:spcAft>
              <a:buSzPts val="2000"/>
              <a:buNone/>
              <a:defRPr sz="2000"/>
            </a:lvl3pPr>
            <a:lvl4pPr lvl="3" algn="ctr" rtl="0">
              <a:lnSpc>
                <a:spcPct val="100000"/>
              </a:lnSpc>
              <a:spcBef>
                <a:spcPts val="0"/>
              </a:spcBef>
              <a:spcAft>
                <a:spcPts val="0"/>
              </a:spcAft>
              <a:buSzPts val="2000"/>
              <a:buNone/>
              <a:defRPr sz="2000"/>
            </a:lvl4pPr>
            <a:lvl5pPr lvl="4" algn="ctr" rtl="0">
              <a:lnSpc>
                <a:spcPct val="100000"/>
              </a:lnSpc>
              <a:spcBef>
                <a:spcPts val="0"/>
              </a:spcBef>
              <a:spcAft>
                <a:spcPts val="0"/>
              </a:spcAft>
              <a:buSzPts val="2000"/>
              <a:buNone/>
              <a:defRPr sz="2000"/>
            </a:lvl5pPr>
            <a:lvl6pPr lvl="5" algn="ctr" rtl="0">
              <a:lnSpc>
                <a:spcPct val="100000"/>
              </a:lnSpc>
              <a:spcBef>
                <a:spcPts val="0"/>
              </a:spcBef>
              <a:spcAft>
                <a:spcPts val="0"/>
              </a:spcAft>
              <a:buSzPts val="2000"/>
              <a:buNone/>
              <a:defRPr sz="2000"/>
            </a:lvl6pPr>
            <a:lvl7pPr lvl="6" algn="ctr" rtl="0">
              <a:lnSpc>
                <a:spcPct val="100000"/>
              </a:lnSpc>
              <a:spcBef>
                <a:spcPts val="0"/>
              </a:spcBef>
              <a:spcAft>
                <a:spcPts val="0"/>
              </a:spcAft>
              <a:buSzPts val="2000"/>
              <a:buNone/>
              <a:defRPr sz="2000"/>
            </a:lvl7pPr>
            <a:lvl8pPr lvl="7" algn="ctr" rtl="0">
              <a:lnSpc>
                <a:spcPct val="100000"/>
              </a:lnSpc>
              <a:spcBef>
                <a:spcPts val="0"/>
              </a:spcBef>
              <a:spcAft>
                <a:spcPts val="0"/>
              </a:spcAft>
              <a:buSzPts val="2000"/>
              <a:buNone/>
              <a:defRPr sz="2000"/>
            </a:lvl8pPr>
            <a:lvl9pPr lvl="8" algn="ctr" rtl="0">
              <a:lnSpc>
                <a:spcPct val="100000"/>
              </a:lnSpc>
              <a:spcBef>
                <a:spcPts val="0"/>
              </a:spcBef>
              <a:spcAft>
                <a:spcPts val="0"/>
              </a:spcAft>
              <a:buSzPts val="2000"/>
              <a:buNone/>
              <a:defRPr sz="2000"/>
            </a:lvl9pPr>
          </a:lstStyle>
          <a:p>
            <a:endParaRPr/>
          </a:p>
        </p:txBody>
      </p:sp>
    </p:spTree>
    <p:extLst>
      <p:ext uri="{BB962C8B-B14F-4D97-AF65-F5344CB8AC3E}">
        <p14:creationId xmlns:p14="http://schemas.microsoft.com/office/powerpoint/2010/main" val="3467770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90679" y="1317097"/>
            <a:ext cx="6482366" cy="1415963"/>
          </a:xfrm>
        </p:spPr>
        <p:txBody>
          <a:bodyPr anchor="b">
            <a:normAutofit/>
          </a:bodyPr>
          <a:lstStyle>
            <a:lvl1pPr algn="l">
              <a:defRPr sz="2700"/>
            </a:lvl1pPr>
          </a:lstStyle>
          <a:p>
            <a:r>
              <a:rPr lang="en-US"/>
              <a:t>Click to edit Master title style</a:t>
            </a:r>
            <a:endParaRPr lang="en-US" dirty="0"/>
          </a:p>
        </p:txBody>
      </p:sp>
      <p:sp>
        <p:nvSpPr>
          <p:cNvPr id="3" name="Text Placeholder 2"/>
          <p:cNvSpPr>
            <a:spLocks noGrp="1"/>
          </p:cNvSpPr>
          <p:nvPr>
            <p:ph type="body" idx="1"/>
          </p:nvPr>
        </p:nvSpPr>
        <p:spPr>
          <a:xfrm>
            <a:off x="1090679" y="2854647"/>
            <a:ext cx="6472835" cy="759697"/>
          </a:xfrm>
        </p:spPr>
        <p:txBody>
          <a:bodyPr tIns="91440">
            <a:norm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9/27/2021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090679" y="2853739"/>
            <a:ext cx="647283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394714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86913" y="603667"/>
            <a:ext cx="7204226" cy="79447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85498" y="1508159"/>
            <a:ext cx="3483864" cy="258644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10328" y="1513007"/>
            <a:ext cx="3483864" cy="25811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91247369"/>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85394" y="603123"/>
            <a:ext cx="7205746" cy="79223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85393" y="1514662"/>
            <a:ext cx="3483864" cy="601457"/>
          </a:xfr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1085393" y="2118202"/>
            <a:ext cx="3483864" cy="198334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9272" y="1517253"/>
            <a:ext cx="3483864" cy="601678"/>
          </a:xfrm>
        </p:spPr>
        <p:txBody>
          <a:bodyPr anchor="b">
            <a:normAutofit/>
          </a:bodyPr>
          <a:lstStyle>
            <a:lvl1pPr marL="0" indent="0">
              <a:lnSpc>
                <a:spcPct val="100000"/>
              </a:lnSpc>
              <a:buNone/>
              <a:defRPr sz="165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809272" y="2116119"/>
            <a:ext cx="3483864" cy="19780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9/27/2021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7141669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9/27/2021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090422" y="1385316"/>
            <a:ext cx="720564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76700515"/>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9/27/2021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222684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3504" y="599230"/>
            <a:ext cx="2454824" cy="1685338"/>
          </a:xfrm>
        </p:spPr>
        <p:txBody>
          <a:bodyPr anchor="b">
            <a:normAutofit/>
          </a:bodyPr>
          <a:lstStyle>
            <a:lvl1pPr algn="l">
              <a:defRPr sz="1800"/>
            </a:lvl1pPr>
          </a:lstStyle>
          <a:p>
            <a:r>
              <a:rPr lang="en-US"/>
              <a:t>Click to edit Master title style</a:t>
            </a:r>
            <a:endParaRPr lang="en-US" dirty="0"/>
          </a:p>
        </p:txBody>
      </p:sp>
      <p:sp>
        <p:nvSpPr>
          <p:cNvPr id="3" name="Content Placeholder 2"/>
          <p:cNvSpPr>
            <a:spLocks noGrp="1"/>
          </p:cNvSpPr>
          <p:nvPr>
            <p:ph idx="1"/>
          </p:nvPr>
        </p:nvSpPr>
        <p:spPr>
          <a:xfrm>
            <a:off x="3782785" y="599230"/>
            <a:ext cx="4509353" cy="349412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83504" y="2404119"/>
            <a:ext cx="2456260" cy="1686136"/>
          </a:xfrm>
        </p:spPr>
        <p:txBody>
          <a:bodyPr/>
          <a:lstStyle>
            <a:lvl1pPr marL="0" indent="0" algn="l">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9/27/2021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086210" y="2404118"/>
            <a:ext cx="2452118"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16219387"/>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5608041" y="361628"/>
            <a:ext cx="3055900" cy="3861826"/>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088405" y="847135"/>
            <a:ext cx="4149246" cy="1372938"/>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3292" y="841907"/>
            <a:ext cx="2093378" cy="2899745"/>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087747" y="2359494"/>
            <a:ext cx="4143303" cy="1502807"/>
          </a:xfrm>
        </p:spPr>
        <p:txBody>
          <a:bodyPr>
            <a:normAutofit/>
          </a:bodyPr>
          <a:lstStyle>
            <a:lvl1pPr marL="0" indent="0" algn="l">
              <a:buNone/>
              <a:defRPr sz="13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a:xfrm>
            <a:off x="1085537" y="4102393"/>
            <a:ext cx="4145513" cy="240092"/>
          </a:xfrm>
        </p:spPr>
        <p:txBody>
          <a:bodyPr/>
          <a:lstStyle>
            <a:lvl1pPr algn="l">
              <a:defRPr/>
            </a:lvl1pPr>
          </a:lstStyle>
          <a:p>
            <a:fld id="{48A87A34-81AB-432B-8DAE-1953F412C126}" type="datetimeFigureOut">
              <a:rPr lang="en-US" dirty="0"/>
              <a:pPr/>
              <a:t>9/27/2021</a:t>
            </a:fld>
            <a:endParaRPr lang="en-US" dirty="0"/>
          </a:p>
        </p:txBody>
      </p:sp>
      <p:sp>
        <p:nvSpPr>
          <p:cNvPr id="6" name="Footer Placeholder 5"/>
          <p:cNvSpPr>
            <a:spLocks noGrp="1"/>
          </p:cNvSpPr>
          <p:nvPr>
            <p:ph type="ftr" sz="quarter" idx="11"/>
          </p:nvPr>
        </p:nvSpPr>
        <p:spPr>
          <a:xfrm>
            <a:off x="1085537" y="238981"/>
            <a:ext cx="4155753" cy="240698"/>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085537" y="2357704"/>
            <a:ext cx="414551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7258789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1514607"/>
            <a:ext cx="9144000" cy="3079456"/>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23">
            <a:extLst>
              <a:ext uri="{28A0092B-C50C-407E-A947-70E740481C1C}">
                <a14:useLocalDpi xmlns:a14="http://schemas.microsoft.com/office/drawing/2010/main" val="0"/>
              </a:ext>
            </a:extLst>
          </a:blip>
          <a:srcRect t="1538" b="-1538"/>
          <a:stretch/>
        </p:blipFill>
        <p:spPr bwMode="black">
          <a:xfrm>
            <a:off x="0" y="4594860"/>
            <a:ext cx="9144000" cy="557213"/>
          </a:xfrm>
          <a:prstGeom prst="rect">
            <a:avLst/>
          </a:prstGeom>
        </p:spPr>
      </p:pic>
      <p:sp>
        <p:nvSpPr>
          <p:cNvPr id="2" name="Title Placeholder 1"/>
          <p:cNvSpPr>
            <a:spLocks noGrp="1"/>
          </p:cNvSpPr>
          <p:nvPr>
            <p:ph type="title"/>
          </p:nvPr>
        </p:nvSpPr>
        <p:spPr>
          <a:xfrm>
            <a:off x="1088685" y="603390"/>
            <a:ext cx="7202456" cy="78692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088685" y="1511799"/>
            <a:ext cx="7202456" cy="25879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65604" y="247778"/>
            <a:ext cx="2625536" cy="231901"/>
          </a:xfrm>
          <a:prstGeom prst="rect">
            <a:avLst/>
          </a:prstGeom>
        </p:spPr>
        <p:txBody>
          <a:bodyPr vert="horz" lIns="91440" tIns="45720" rIns="91440" bIns="45720" rtlCol="0" anchor="ctr"/>
          <a:lstStyle>
            <a:lvl1pPr algn="r">
              <a:defRPr sz="750">
                <a:solidFill>
                  <a:schemeClr val="tx1">
                    <a:tint val="75000"/>
                  </a:schemeClr>
                </a:solidFill>
              </a:defRPr>
            </a:lvl1pPr>
          </a:lstStyle>
          <a:p>
            <a:fld id="{48A87A34-81AB-432B-8DAE-1953F412C126}" type="datetimeFigureOut">
              <a:rPr lang="en-US" dirty="0"/>
              <a:pPr/>
              <a:t>9/27/2021</a:t>
            </a:fld>
            <a:endParaRPr lang="en-US" dirty="0"/>
          </a:p>
        </p:txBody>
      </p:sp>
      <p:sp>
        <p:nvSpPr>
          <p:cNvPr id="5" name="Footer Placeholder 4"/>
          <p:cNvSpPr>
            <a:spLocks noGrp="1"/>
          </p:cNvSpPr>
          <p:nvPr>
            <p:ph type="ftr" sz="quarter" idx="3"/>
          </p:nvPr>
        </p:nvSpPr>
        <p:spPr>
          <a:xfrm>
            <a:off x="1088684" y="246981"/>
            <a:ext cx="4454127" cy="231901"/>
          </a:xfrm>
          <a:prstGeom prst="rect">
            <a:avLst/>
          </a:prstGeom>
        </p:spPr>
        <p:txBody>
          <a:bodyPr vert="horz" lIns="91440" tIns="45720" rIns="91440" bIns="45720" rtlCol="0" anchor="ctr"/>
          <a:lstStyle>
            <a:lvl1pPr algn="l">
              <a:defRPr sz="7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60046" y="599230"/>
            <a:ext cx="608264" cy="377684"/>
          </a:xfrm>
          <a:prstGeom prst="rect">
            <a:avLst/>
          </a:prstGeom>
        </p:spPr>
        <p:txBody>
          <a:bodyPr vert="horz" lIns="91440" tIns="45720" rIns="91440" bIns="45720" rtlCol="0" anchor="t"/>
          <a:lstStyle>
            <a:lvl1pPr algn="r">
              <a:defRPr sz="21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4596310"/>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9132104"/>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Lst>
  <p:hf sldNum="0" hdr="0" ftr="0" dt="0"/>
  <p:txStyles>
    <p:titleStyle>
      <a:lvl1pPr algn="l" defTabSz="685800" rtl="0" eaLnBrk="1" latinLnBrk="0" hangingPunct="1">
        <a:lnSpc>
          <a:spcPct val="90000"/>
        </a:lnSpc>
        <a:spcBef>
          <a:spcPct val="0"/>
        </a:spcBef>
        <a:buNone/>
        <a:defRPr sz="2400" b="0" i="0" kern="1200" cap="all">
          <a:solidFill>
            <a:schemeClr val="tx1"/>
          </a:solidFill>
          <a:effectLst/>
          <a:latin typeface="+mj-lt"/>
          <a:ea typeface="+mj-ea"/>
          <a:cs typeface="+mj-cs"/>
        </a:defRPr>
      </a:lvl1pPr>
    </p:titleStyle>
    <p:bodyStyle>
      <a:lvl1pPr marL="171450" indent="-171450" algn="l" defTabSz="685800" rtl="0" eaLnBrk="1" latinLnBrk="0" hangingPunct="1">
        <a:lnSpc>
          <a:spcPct val="120000"/>
        </a:lnSpc>
        <a:spcBef>
          <a:spcPts val="750"/>
        </a:spcBef>
        <a:buClr>
          <a:schemeClr val="accent1"/>
        </a:buClr>
        <a:buSzPct val="100000"/>
        <a:buFont typeface="Arial" panose="020B0604020202020204" pitchFamily="34" charset="0"/>
        <a:buChar char="•"/>
        <a:defRPr sz="1500" kern="1200">
          <a:solidFill>
            <a:schemeClr val="tx1"/>
          </a:solidFill>
          <a:effectLst/>
          <a:latin typeface="+mn-lt"/>
          <a:ea typeface="+mn-ea"/>
          <a:cs typeface="+mn-cs"/>
        </a:defRPr>
      </a:lvl1pPr>
      <a:lvl2pPr marL="5143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350" kern="1200" cap="none" baseline="0">
          <a:solidFill>
            <a:schemeClr val="tx1"/>
          </a:solidFill>
          <a:effectLst/>
          <a:latin typeface="+mn-lt"/>
          <a:ea typeface="+mn-ea"/>
          <a:cs typeface="+mn-cs"/>
        </a:defRPr>
      </a:lvl2pPr>
      <a:lvl3pPr marL="8572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3pPr>
      <a:lvl4pPr marL="12001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1050" kern="1200" cap="none" baseline="0">
          <a:solidFill>
            <a:schemeClr val="tx1"/>
          </a:solidFill>
          <a:effectLst/>
          <a:latin typeface="+mn-lt"/>
          <a:ea typeface="+mn-ea"/>
          <a:cs typeface="+mn-cs"/>
        </a:defRPr>
      </a:lvl4pPr>
      <a:lvl5pPr marL="15430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88"/>
        <p:cNvGrpSpPr/>
        <p:nvPr/>
      </p:nvGrpSpPr>
      <p:grpSpPr>
        <a:xfrm>
          <a:off x="0" y="0"/>
          <a:ext cx="0" cy="0"/>
          <a:chOff x="0" y="0"/>
          <a:chExt cx="0" cy="0"/>
        </a:xfrm>
      </p:grpSpPr>
      <p:sp>
        <p:nvSpPr>
          <p:cNvPr id="2089" name="Google Shape;2089;p30"/>
          <p:cNvSpPr txBox="1">
            <a:spLocks noGrp="1"/>
          </p:cNvSpPr>
          <p:nvPr>
            <p:ph type="ctrTitle"/>
          </p:nvPr>
        </p:nvSpPr>
        <p:spPr>
          <a:xfrm>
            <a:off x="1759498" y="902669"/>
            <a:ext cx="5772634" cy="1520688"/>
          </a:xfrm>
          <a:prstGeom prst="rect">
            <a:avLst/>
          </a:prstGeom>
        </p:spPr>
        <p:txBody>
          <a:bodyPr spcFirstLastPara="1" wrap="square" lIns="91425" tIns="91425" rIns="91425" bIns="91425" anchor="b" anchorCtr="0">
            <a:noAutofit/>
          </a:bodyPr>
          <a:lstStyle/>
          <a:p>
            <a:pPr marL="0" lvl="0" indent="0" algn="ctr" rtl="0">
              <a:lnSpc>
                <a:spcPct val="150000"/>
              </a:lnSpc>
              <a:spcBef>
                <a:spcPts val="0"/>
              </a:spcBef>
              <a:spcAft>
                <a:spcPts val="0"/>
              </a:spcAft>
              <a:buNone/>
            </a:pPr>
            <a:r>
              <a:rPr lang="id-ID" sz="3200" dirty="0">
                <a:solidFill>
                  <a:srgbClr val="2A2A55"/>
                </a:solidFill>
                <a:latin typeface="Hotel De Paris" pitchFamily="50" charset="0"/>
              </a:rPr>
              <a:t>Kelompok Sosial, Organisasi,</a:t>
            </a:r>
            <a:br>
              <a:rPr lang="id-ID" sz="3200" dirty="0">
                <a:solidFill>
                  <a:srgbClr val="2A2A55"/>
                </a:solidFill>
                <a:latin typeface="Hotel De Paris" pitchFamily="50" charset="0"/>
              </a:rPr>
            </a:br>
            <a:r>
              <a:rPr lang="id-ID" sz="3200" dirty="0">
                <a:solidFill>
                  <a:srgbClr val="2A2A55"/>
                </a:solidFill>
                <a:latin typeface="Hotel De Paris" pitchFamily="50" charset="0"/>
              </a:rPr>
              <a:t> dan Pranata Sosial</a:t>
            </a:r>
            <a:endParaRPr sz="3200" dirty="0">
              <a:solidFill>
                <a:srgbClr val="2A2A55"/>
              </a:solidFill>
              <a:latin typeface="Hotel De Paris" pitchFamily="50" charset="0"/>
            </a:endParaRPr>
          </a:p>
        </p:txBody>
      </p:sp>
      <p:grpSp>
        <p:nvGrpSpPr>
          <p:cNvPr id="2091" name="Google Shape;2091;p30"/>
          <p:cNvGrpSpPr/>
          <p:nvPr/>
        </p:nvGrpSpPr>
        <p:grpSpPr>
          <a:xfrm>
            <a:off x="3420592" y="3199431"/>
            <a:ext cx="3098801" cy="2082800"/>
            <a:chOff x="2607733" y="2569822"/>
            <a:chExt cx="4234296" cy="2872842"/>
          </a:xfrm>
        </p:grpSpPr>
        <p:sp>
          <p:nvSpPr>
            <p:cNvPr id="2092" name="Google Shape;2092;p30"/>
            <p:cNvSpPr/>
            <p:nvPr/>
          </p:nvSpPr>
          <p:spPr>
            <a:xfrm>
              <a:off x="2933511" y="2569822"/>
              <a:ext cx="3105386" cy="2040099"/>
            </a:xfrm>
            <a:custGeom>
              <a:avLst/>
              <a:gdLst/>
              <a:ahLst/>
              <a:cxnLst/>
              <a:rect l="l" t="t" r="r" b="b"/>
              <a:pathLst>
                <a:path w="139898" h="89892" extrusionOk="0">
                  <a:moveTo>
                    <a:pt x="122285" y="1"/>
                  </a:moveTo>
                  <a:cubicBezTo>
                    <a:pt x="119745" y="1"/>
                    <a:pt x="117174" y="490"/>
                    <a:pt x="114759" y="1295"/>
                  </a:cubicBezTo>
                  <a:cubicBezTo>
                    <a:pt x="109377" y="3071"/>
                    <a:pt x="104438" y="6216"/>
                    <a:pt x="99351" y="8842"/>
                  </a:cubicBezTo>
                  <a:cubicBezTo>
                    <a:pt x="88460" y="14364"/>
                    <a:pt x="76541" y="17222"/>
                    <a:pt x="64654" y="17222"/>
                  </a:cubicBezTo>
                  <a:cubicBezTo>
                    <a:pt x="59298" y="17222"/>
                    <a:pt x="53950" y="16642"/>
                    <a:pt x="48705" y="15464"/>
                  </a:cubicBezTo>
                  <a:cubicBezTo>
                    <a:pt x="41232" y="14780"/>
                    <a:pt x="36533" y="13855"/>
                    <a:pt x="29134" y="13245"/>
                  </a:cubicBezTo>
                  <a:cubicBezTo>
                    <a:pt x="28309" y="13169"/>
                    <a:pt x="27479" y="13132"/>
                    <a:pt x="26648" y="13132"/>
                  </a:cubicBezTo>
                  <a:cubicBezTo>
                    <a:pt x="19706" y="13132"/>
                    <a:pt x="12670" y="15777"/>
                    <a:pt x="7714" y="21476"/>
                  </a:cubicBezTo>
                  <a:cubicBezTo>
                    <a:pt x="2239" y="27802"/>
                    <a:pt x="1" y="38124"/>
                    <a:pt x="3312" y="46300"/>
                  </a:cubicBezTo>
                  <a:cubicBezTo>
                    <a:pt x="5624" y="51849"/>
                    <a:pt x="10100" y="55789"/>
                    <a:pt x="14725" y="58785"/>
                  </a:cubicBezTo>
                  <a:cubicBezTo>
                    <a:pt x="19035" y="61634"/>
                    <a:pt x="23659" y="63872"/>
                    <a:pt x="28524" y="64723"/>
                  </a:cubicBezTo>
                  <a:cubicBezTo>
                    <a:pt x="30754" y="65131"/>
                    <a:pt x="33011" y="65246"/>
                    <a:pt x="35279" y="65246"/>
                  </a:cubicBezTo>
                  <a:cubicBezTo>
                    <a:pt x="38245" y="65246"/>
                    <a:pt x="41228" y="65048"/>
                    <a:pt x="44190" y="65048"/>
                  </a:cubicBezTo>
                  <a:cubicBezTo>
                    <a:pt x="47491" y="65048"/>
                    <a:pt x="50764" y="65294"/>
                    <a:pt x="53958" y="66332"/>
                  </a:cubicBezTo>
                  <a:cubicBezTo>
                    <a:pt x="63207" y="69347"/>
                    <a:pt x="69903" y="78448"/>
                    <a:pt x="78393" y="83683"/>
                  </a:cubicBezTo>
                  <a:cubicBezTo>
                    <a:pt x="86015" y="88471"/>
                    <a:pt x="94713" y="89891"/>
                    <a:pt x="103513" y="89891"/>
                  </a:cubicBezTo>
                  <a:cubicBezTo>
                    <a:pt x="107868" y="89891"/>
                    <a:pt x="112248" y="89543"/>
                    <a:pt x="116535" y="89084"/>
                  </a:cubicBezTo>
                  <a:cubicBezTo>
                    <a:pt x="119236" y="88844"/>
                    <a:pt x="122084" y="88529"/>
                    <a:pt x="124545" y="87234"/>
                  </a:cubicBezTo>
                  <a:cubicBezTo>
                    <a:pt x="127097" y="85921"/>
                    <a:pt x="129336" y="83535"/>
                    <a:pt x="129946" y="80446"/>
                  </a:cubicBezTo>
                  <a:cubicBezTo>
                    <a:pt x="130871" y="75969"/>
                    <a:pt x="128244" y="71585"/>
                    <a:pt x="127486" y="67109"/>
                  </a:cubicBezTo>
                  <a:cubicBezTo>
                    <a:pt x="126024" y="58933"/>
                    <a:pt x="130556" y="51238"/>
                    <a:pt x="134034" y="43987"/>
                  </a:cubicBezTo>
                  <a:cubicBezTo>
                    <a:pt x="137271" y="37199"/>
                    <a:pt x="139898" y="29726"/>
                    <a:pt x="139898" y="22031"/>
                  </a:cubicBezTo>
                  <a:cubicBezTo>
                    <a:pt x="139898" y="14318"/>
                    <a:pt x="136809" y="6216"/>
                    <a:pt x="131019" y="2442"/>
                  </a:cubicBezTo>
                  <a:cubicBezTo>
                    <a:pt x="128369" y="713"/>
                    <a:pt x="125349" y="1"/>
                    <a:pt x="122285" y="1"/>
                  </a:cubicBezTo>
                  <a:close/>
                </a:path>
              </a:pathLst>
            </a:custGeom>
            <a:solidFill>
              <a:srgbClr val="FCC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3" name="Google Shape;2093;p30"/>
            <p:cNvSpPr/>
            <p:nvPr/>
          </p:nvSpPr>
          <p:spPr>
            <a:xfrm rot="-405001">
              <a:off x="2646804" y="3591560"/>
              <a:ext cx="713156" cy="706892"/>
            </a:xfrm>
            <a:custGeom>
              <a:avLst/>
              <a:gdLst/>
              <a:ahLst/>
              <a:cxnLst/>
              <a:rect l="l" t="t" r="r" b="b"/>
              <a:pathLst>
                <a:path w="12409" h="12300" extrusionOk="0">
                  <a:moveTo>
                    <a:pt x="9742" y="1"/>
                  </a:moveTo>
                  <a:cubicBezTo>
                    <a:pt x="5645" y="68"/>
                    <a:pt x="2524" y="2558"/>
                    <a:pt x="1" y="6697"/>
                  </a:cubicBezTo>
                  <a:lnTo>
                    <a:pt x="4661" y="12300"/>
                  </a:lnTo>
                  <a:cubicBezTo>
                    <a:pt x="6133" y="8724"/>
                    <a:pt x="9111" y="6975"/>
                    <a:pt x="12409" y="5570"/>
                  </a:cubicBezTo>
                  <a:lnTo>
                    <a:pt x="974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94" name="Google Shape;2094;p30"/>
            <p:cNvGrpSpPr/>
            <p:nvPr/>
          </p:nvGrpSpPr>
          <p:grpSpPr>
            <a:xfrm>
              <a:off x="2737910" y="2887039"/>
              <a:ext cx="977130" cy="993239"/>
              <a:chOff x="2712348" y="3057314"/>
              <a:chExt cx="846073" cy="860096"/>
            </a:xfrm>
          </p:grpSpPr>
          <p:sp>
            <p:nvSpPr>
              <p:cNvPr id="2095" name="Google Shape;2095;p30"/>
              <p:cNvSpPr/>
              <p:nvPr/>
            </p:nvSpPr>
            <p:spPr>
              <a:xfrm>
                <a:off x="2954067" y="3057314"/>
                <a:ext cx="604355" cy="860096"/>
              </a:xfrm>
              <a:custGeom>
                <a:avLst/>
                <a:gdLst/>
                <a:ahLst/>
                <a:cxnLst/>
                <a:rect l="l" t="t" r="r" b="b"/>
                <a:pathLst>
                  <a:path w="10516" h="14966" extrusionOk="0">
                    <a:moveTo>
                      <a:pt x="7050" y="0"/>
                    </a:moveTo>
                    <a:lnTo>
                      <a:pt x="7050" y="143"/>
                    </a:lnTo>
                    <a:cubicBezTo>
                      <a:pt x="7184" y="143"/>
                      <a:pt x="7361" y="177"/>
                      <a:pt x="7504" y="244"/>
                    </a:cubicBezTo>
                    <a:cubicBezTo>
                      <a:pt x="7571" y="286"/>
                      <a:pt x="7605" y="286"/>
                      <a:pt x="7681" y="320"/>
                    </a:cubicBezTo>
                    <a:lnTo>
                      <a:pt x="7748" y="210"/>
                    </a:lnTo>
                    <a:cubicBezTo>
                      <a:pt x="7681" y="177"/>
                      <a:pt x="7605" y="143"/>
                      <a:pt x="7571" y="109"/>
                    </a:cubicBezTo>
                    <a:cubicBezTo>
                      <a:pt x="7395" y="34"/>
                      <a:pt x="7218" y="0"/>
                      <a:pt x="7050" y="0"/>
                    </a:cubicBezTo>
                    <a:close/>
                    <a:moveTo>
                      <a:pt x="6309" y="143"/>
                    </a:moveTo>
                    <a:cubicBezTo>
                      <a:pt x="6099" y="210"/>
                      <a:pt x="5889" y="353"/>
                      <a:pt x="5712" y="496"/>
                    </a:cubicBezTo>
                    <a:lnTo>
                      <a:pt x="5788" y="597"/>
                    </a:lnTo>
                    <a:cubicBezTo>
                      <a:pt x="5956" y="454"/>
                      <a:pt x="6166" y="353"/>
                      <a:pt x="6377" y="286"/>
                    </a:cubicBezTo>
                    <a:lnTo>
                      <a:pt x="6309" y="143"/>
                    </a:lnTo>
                    <a:close/>
                    <a:moveTo>
                      <a:pt x="8312" y="665"/>
                    </a:moveTo>
                    <a:lnTo>
                      <a:pt x="8202" y="740"/>
                    </a:lnTo>
                    <a:cubicBezTo>
                      <a:pt x="8345" y="917"/>
                      <a:pt x="8446" y="1127"/>
                      <a:pt x="8522" y="1338"/>
                    </a:cubicBezTo>
                    <a:lnTo>
                      <a:pt x="8657" y="1295"/>
                    </a:lnTo>
                    <a:cubicBezTo>
                      <a:pt x="8556" y="1052"/>
                      <a:pt x="8446" y="841"/>
                      <a:pt x="8312" y="665"/>
                    </a:cubicBezTo>
                    <a:close/>
                    <a:moveTo>
                      <a:pt x="5224" y="1018"/>
                    </a:moveTo>
                    <a:cubicBezTo>
                      <a:pt x="5157" y="1127"/>
                      <a:pt x="5115" y="1228"/>
                      <a:pt x="5048" y="1338"/>
                    </a:cubicBezTo>
                    <a:cubicBezTo>
                      <a:pt x="5014" y="1438"/>
                      <a:pt x="4980" y="1582"/>
                      <a:pt x="4947" y="1682"/>
                    </a:cubicBezTo>
                    <a:lnTo>
                      <a:pt x="5081" y="1716"/>
                    </a:lnTo>
                    <a:cubicBezTo>
                      <a:pt x="5081" y="1615"/>
                      <a:pt x="5157" y="1506"/>
                      <a:pt x="5191" y="1371"/>
                    </a:cubicBezTo>
                    <a:cubicBezTo>
                      <a:pt x="5224" y="1295"/>
                      <a:pt x="5292" y="1195"/>
                      <a:pt x="5325" y="1085"/>
                    </a:cubicBezTo>
                    <a:lnTo>
                      <a:pt x="5224" y="1018"/>
                    </a:lnTo>
                    <a:close/>
                    <a:moveTo>
                      <a:pt x="8623" y="2002"/>
                    </a:moveTo>
                    <a:lnTo>
                      <a:pt x="8623" y="2246"/>
                    </a:lnTo>
                    <a:cubicBezTo>
                      <a:pt x="8589" y="2389"/>
                      <a:pt x="8556" y="2524"/>
                      <a:pt x="8522" y="2667"/>
                    </a:cubicBezTo>
                    <a:lnTo>
                      <a:pt x="8657" y="2700"/>
                    </a:lnTo>
                    <a:cubicBezTo>
                      <a:pt x="8690" y="2557"/>
                      <a:pt x="8732" y="2423"/>
                      <a:pt x="8766" y="2280"/>
                    </a:cubicBezTo>
                    <a:lnTo>
                      <a:pt x="8766" y="2002"/>
                    </a:lnTo>
                    <a:close/>
                    <a:moveTo>
                      <a:pt x="4837" y="2389"/>
                    </a:moveTo>
                    <a:cubicBezTo>
                      <a:pt x="4837" y="2633"/>
                      <a:pt x="4871" y="2877"/>
                      <a:pt x="4905" y="3121"/>
                    </a:cubicBezTo>
                    <a:lnTo>
                      <a:pt x="5048" y="3087"/>
                    </a:lnTo>
                    <a:cubicBezTo>
                      <a:pt x="5014" y="2843"/>
                      <a:pt x="4980" y="2633"/>
                      <a:pt x="4980" y="2389"/>
                    </a:cubicBezTo>
                    <a:close/>
                    <a:moveTo>
                      <a:pt x="8236" y="3298"/>
                    </a:moveTo>
                    <a:cubicBezTo>
                      <a:pt x="8101" y="3474"/>
                      <a:pt x="7958" y="3651"/>
                      <a:pt x="7782" y="3819"/>
                    </a:cubicBezTo>
                    <a:lnTo>
                      <a:pt x="7891" y="3929"/>
                    </a:lnTo>
                    <a:cubicBezTo>
                      <a:pt x="8059" y="3752"/>
                      <a:pt x="8202" y="3575"/>
                      <a:pt x="8345" y="3365"/>
                    </a:cubicBezTo>
                    <a:lnTo>
                      <a:pt x="8236" y="3298"/>
                    </a:lnTo>
                    <a:close/>
                    <a:moveTo>
                      <a:pt x="5258" y="3718"/>
                    </a:moveTo>
                    <a:lnTo>
                      <a:pt x="5157" y="3786"/>
                    </a:lnTo>
                    <a:cubicBezTo>
                      <a:pt x="5191" y="3929"/>
                      <a:pt x="5292" y="4105"/>
                      <a:pt x="5367" y="4240"/>
                    </a:cubicBezTo>
                    <a:cubicBezTo>
                      <a:pt x="5401" y="4282"/>
                      <a:pt x="5435" y="4349"/>
                      <a:pt x="5468" y="4416"/>
                    </a:cubicBezTo>
                    <a:lnTo>
                      <a:pt x="5611" y="4349"/>
                    </a:lnTo>
                    <a:cubicBezTo>
                      <a:pt x="5536" y="4282"/>
                      <a:pt x="5502" y="4206"/>
                      <a:pt x="5468" y="4172"/>
                    </a:cubicBezTo>
                    <a:cubicBezTo>
                      <a:pt x="5401" y="4029"/>
                      <a:pt x="5325" y="3895"/>
                      <a:pt x="5258" y="3718"/>
                    </a:cubicBezTo>
                    <a:close/>
                    <a:moveTo>
                      <a:pt x="110" y="4029"/>
                    </a:moveTo>
                    <a:lnTo>
                      <a:pt x="0" y="4139"/>
                    </a:lnTo>
                    <a:cubicBezTo>
                      <a:pt x="177" y="4315"/>
                      <a:pt x="354" y="4450"/>
                      <a:pt x="564" y="4593"/>
                    </a:cubicBezTo>
                    <a:lnTo>
                      <a:pt x="631" y="4492"/>
                    </a:lnTo>
                    <a:cubicBezTo>
                      <a:pt x="454" y="4349"/>
                      <a:pt x="278" y="4206"/>
                      <a:pt x="110" y="4029"/>
                    </a:cubicBezTo>
                    <a:close/>
                    <a:moveTo>
                      <a:pt x="7218" y="4240"/>
                    </a:moveTo>
                    <a:cubicBezTo>
                      <a:pt x="7050" y="4383"/>
                      <a:pt x="6873" y="4492"/>
                      <a:pt x="6663" y="4559"/>
                    </a:cubicBezTo>
                    <a:lnTo>
                      <a:pt x="6696" y="4702"/>
                    </a:lnTo>
                    <a:lnTo>
                      <a:pt x="7327" y="4383"/>
                    </a:lnTo>
                    <a:lnTo>
                      <a:pt x="7327" y="4349"/>
                    </a:lnTo>
                    <a:lnTo>
                      <a:pt x="7260" y="4240"/>
                    </a:lnTo>
                    <a:close/>
                    <a:moveTo>
                      <a:pt x="1228" y="4803"/>
                    </a:moveTo>
                    <a:lnTo>
                      <a:pt x="1195" y="4946"/>
                    </a:lnTo>
                    <a:cubicBezTo>
                      <a:pt x="1405" y="5014"/>
                      <a:pt x="1615" y="5081"/>
                      <a:pt x="1859" y="5157"/>
                    </a:cubicBezTo>
                    <a:lnTo>
                      <a:pt x="1893" y="5014"/>
                    </a:lnTo>
                    <a:cubicBezTo>
                      <a:pt x="1649" y="4980"/>
                      <a:pt x="1439" y="4871"/>
                      <a:pt x="1228" y="4803"/>
                    </a:cubicBezTo>
                    <a:close/>
                    <a:moveTo>
                      <a:pt x="4627" y="5081"/>
                    </a:moveTo>
                    <a:cubicBezTo>
                      <a:pt x="4417" y="5123"/>
                      <a:pt x="4173" y="5157"/>
                      <a:pt x="3962" y="5157"/>
                    </a:cubicBezTo>
                    <a:lnTo>
                      <a:pt x="3962" y="5291"/>
                    </a:lnTo>
                    <a:cubicBezTo>
                      <a:pt x="4206" y="5291"/>
                      <a:pt x="4417" y="5258"/>
                      <a:pt x="4661" y="5224"/>
                    </a:cubicBezTo>
                    <a:lnTo>
                      <a:pt x="4627" y="5081"/>
                    </a:lnTo>
                    <a:close/>
                    <a:moveTo>
                      <a:pt x="2558" y="5157"/>
                    </a:moveTo>
                    <a:lnTo>
                      <a:pt x="2558" y="5291"/>
                    </a:lnTo>
                    <a:cubicBezTo>
                      <a:pt x="2768" y="5291"/>
                      <a:pt x="3012" y="5333"/>
                      <a:pt x="3264" y="5333"/>
                    </a:cubicBezTo>
                    <a:lnTo>
                      <a:pt x="3264" y="5190"/>
                    </a:lnTo>
                    <a:cubicBezTo>
                      <a:pt x="3012" y="5190"/>
                      <a:pt x="2802" y="5157"/>
                      <a:pt x="2558" y="5157"/>
                    </a:cubicBezTo>
                    <a:close/>
                    <a:moveTo>
                      <a:pt x="5998" y="4803"/>
                    </a:moveTo>
                    <a:cubicBezTo>
                      <a:pt x="5788" y="4871"/>
                      <a:pt x="5578" y="4946"/>
                      <a:pt x="5325" y="4980"/>
                    </a:cubicBezTo>
                    <a:lnTo>
                      <a:pt x="5367" y="5123"/>
                    </a:lnTo>
                    <a:cubicBezTo>
                      <a:pt x="5533" y="5090"/>
                      <a:pt x="5720" y="5041"/>
                      <a:pt x="5895" y="4989"/>
                    </a:cubicBezTo>
                    <a:lnTo>
                      <a:pt x="5895" y="4989"/>
                    </a:lnTo>
                    <a:cubicBezTo>
                      <a:pt x="6037" y="5194"/>
                      <a:pt x="6211" y="5336"/>
                      <a:pt x="6377" y="5502"/>
                    </a:cubicBezTo>
                    <a:lnTo>
                      <a:pt x="6452" y="5401"/>
                    </a:lnTo>
                    <a:cubicBezTo>
                      <a:pt x="6319" y="5268"/>
                      <a:pt x="6157" y="5105"/>
                      <a:pt x="6027" y="4948"/>
                    </a:cubicBezTo>
                    <a:lnTo>
                      <a:pt x="6027" y="4948"/>
                    </a:lnTo>
                    <a:cubicBezTo>
                      <a:pt x="6029" y="4947"/>
                      <a:pt x="6030" y="4947"/>
                      <a:pt x="6032" y="4946"/>
                    </a:cubicBezTo>
                    <a:lnTo>
                      <a:pt x="5998" y="4803"/>
                    </a:lnTo>
                    <a:close/>
                    <a:moveTo>
                      <a:pt x="6974" y="5889"/>
                    </a:moveTo>
                    <a:lnTo>
                      <a:pt x="6873" y="5998"/>
                    </a:lnTo>
                    <a:cubicBezTo>
                      <a:pt x="7050" y="6133"/>
                      <a:pt x="7184" y="6276"/>
                      <a:pt x="7361" y="6419"/>
                    </a:cubicBezTo>
                    <a:cubicBezTo>
                      <a:pt x="7361" y="6452"/>
                      <a:pt x="7395" y="6452"/>
                      <a:pt x="7395" y="6452"/>
                    </a:cubicBezTo>
                    <a:lnTo>
                      <a:pt x="7504" y="6343"/>
                    </a:lnTo>
                    <a:cubicBezTo>
                      <a:pt x="7470" y="6343"/>
                      <a:pt x="7470" y="6343"/>
                      <a:pt x="7428" y="6309"/>
                    </a:cubicBezTo>
                    <a:cubicBezTo>
                      <a:pt x="7294" y="6175"/>
                      <a:pt x="7117" y="6032"/>
                      <a:pt x="6974" y="5889"/>
                    </a:cubicBezTo>
                    <a:close/>
                    <a:moveTo>
                      <a:pt x="8026" y="6806"/>
                    </a:moveTo>
                    <a:lnTo>
                      <a:pt x="7925" y="6906"/>
                    </a:lnTo>
                    <a:cubicBezTo>
                      <a:pt x="8101" y="7083"/>
                      <a:pt x="8270" y="7226"/>
                      <a:pt x="8446" y="7394"/>
                    </a:cubicBezTo>
                    <a:lnTo>
                      <a:pt x="8556" y="7293"/>
                    </a:lnTo>
                    <a:cubicBezTo>
                      <a:pt x="8379" y="7117"/>
                      <a:pt x="8202" y="6974"/>
                      <a:pt x="8026" y="6806"/>
                    </a:cubicBezTo>
                    <a:close/>
                    <a:moveTo>
                      <a:pt x="9043" y="7781"/>
                    </a:moveTo>
                    <a:lnTo>
                      <a:pt x="8943" y="7891"/>
                    </a:lnTo>
                    <a:cubicBezTo>
                      <a:pt x="9111" y="8067"/>
                      <a:pt x="9254" y="8236"/>
                      <a:pt x="9397" y="8412"/>
                    </a:cubicBezTo>
                    <a:lnTo>
                      <a:pt x="9498" y="8345"/>
                    </a:lnTo>
                    <a:cubicBezTo>
                      <a:pt x="9363" y="8135"/>
                      <a:pt x="9220" y="7958"/>
                      <a:pt x="9043" y="7781"/>
                    </a:cubicBezTo>
                    <a:close/>
                    <a:moveTo>
                      <a:pt x="9885" y="8942"/>
                    </a:moveTo>
                    <a:lnTo>
                      <a:pt x="9742" y="9010"/>
                    </a:lnTo>
                    <a:cubicBezTo>
                      <a:pt x="9851" y="9220"/>
                      <a:pt x="9952" y="9430"/>
                      <a:pt x="10028" y="9640"/>
                    </a:cubicBezTo>
                    <a:lnTo>
                      <a:pt x="10162" y="9607"/>
                    </a:lnTo>
                    <a:cubicBezTo>
                      <a:pt x="10095" y="9363"/>
                      <a:pt x="9994" y="9153"/>
                      <a:pt x="9885" y="8942"/>
                    </a:cubicBezTo>
                    <a:close/>
                    <a:moveTo>
                      <a:pt x="10373" y="10271"/>
                    </a:moveTo>
                    <a:lnTo>
                      <a:pt x="10238" y="10305"/>
                    </a:lnTo>
                    <a:cubicBezTo>
                      <a:pt x="10272" y="10515"/>
                      <a:pt x="10305" y="10759"/>
                      <a:pt x="10339" y="10970"/>
                    </a:cubicBezTo>
                    <a:lnTo>
                      <a:pt x="10482" y="10970"/>
                    </a:lnTo>
                    <a:cubicBezTo>
                      <a:pt x="10448" y="10726"/>
                      <a:pt x="10415" y="10482"/>
                      <a:pt x="10373" y="10271"/>
                    </a:cubicBezTo>
                    <a:close/>
                    <a:moveTo>
                      <a:pt x="10373" y="11676"/>
                    </a:moveTo>
                    <a:cubicBezTo>
                      <a:pt x="10373" y="11920"/>
                      <a:pt x="10339" y="12130"/>
                      <a:pt x="10305" y="12374"/>
                    </a:cubicBezTo>
                    <a:lnTo>
                      <a:pt x="10448" y="12374"/>
                    </a:lnTo>
                    <a:cubicBezTo>
                      <a:pt x="10482" y="12164"/>
                      <a:pt x="10516" y="11920"/>
                      <a:pt x="10516" y="11676"/>
                    </a:cubicBezTo>
                    <a:close/>
                    <a:moveTo>
                      <a:pt x="10204" y="13039"/>
                    </a:moveTo>
                    <a:cubicBezTo>
                      <a:pt x="10129" y="13249"/>
                      <a:pt x="10061" y="13493"/>
                      <a:pt x="9952" y="13704"/>
                    </a:cubicBezTo>
                    <a:lnTo>
                      <a:pt x="10095" y="13746"/>
                    </a:lnTo>
                    <a:cubicBezTo>
                      <a:pt x="10204" y="13535"/>
                      <a:pt x="10272" y="13325"/>
                      <a:pt x="10305" y="13073"/>
                    </a:cubicBezTo>
                    <a:lnTo>
                      <a:pt x="10204" y="13039"/>
                    </a:lnTo>
                    <a:close/>
                    <a:moveTo>
                      <a:pt x="9674" y="14334"/>
                    </a:moveTo>
                    <a:cubicBezTo>
                      <a:pt x="9573" y="14511"/>
                      <a:pt x="9430" y="14721"/>
                      <a:pt x="9287" y="14898"/>
                    </a:cubicBezTo>
                    <a:lnTo>
                      <a:pt x="9397" y="14965"/>
                    </a:lnTo>
                    <a:cubicBezTo>
                      <a:pt x="9531" y="14797"/>
                      <a:pt x="9674" y="14587"/>
                      <a:pt x="9784" y="14410"/>
                    </a:cubicBezTo>
                    <a:lnTo>
                      <a:pt x="9674" y="14334"/>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6" name="Google Shape;2096;p30"/>
              <p:cNvSpPr/>
              <p:nvPr/>
            </p:nvSpPr>
            <p:spPr>
              <a:xfrm>
                <a:off x="2712348" y="3127888"/>
                <a:ext cx="243673" cy="163445"/>
              </a:xfrm>
              <a:custGeom>
                <a:avLst/>
                <a:gdLst/>
                <a:ahLst/>
                <a:cxnLst/>
                <a:rect l="l" t="t" r="r" b="b"/>
                <a:pathLst>
                  <a:path w="4240" h="2844" extrusionOk="0">
                    <a:moveTo>
                      <a:pt x="0" y="0"/>
                    </a:moveTo>
                    <a:lnTo>
                      <a:pt x="4240" y="2844"/>
                    </a:lnTo>
                    <a:lnTo>
                      <a:pt x="3643" y="1683"/>
                    </a:lnTo>
                    <a:lnTo>
                      <a:pt x="0"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7" name="Google Shape;2097;p30"/>
              <p:cNvSpPr/>
              <p:nvPr/>
            </p:nvSpPr>
            <p:spPr>
              <a:xfrm>
                <a:off x="2712348" y="3127888"/>
                <a:ext cx="243673" cy="96722"/>
              </a:xfrm>
              <a:custGeom>
                <a:avLst/>
                <a:gdLst/>
                <a:ahLst/>
                <a:cxnLst/>
                <a:rect l="l" t="t" r="r" b="b"/>
                <a:pathLst>
                  <a:path w="4240" h="1683" extrusionOk="0">
                    <a:moveTo>
                      <a:pt x="0" y="0"/>
                    </a:moveTo>
                    <a:lnTo>
                      <a:pt x="3643" y="1683"/>
                    </a:lnTo>
                    <a:lnTo>
                      <a:pt x="4240" y="909"/>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8" name="Google Shape;2098;p30"/>
              <p:cNvSpPr/>
              <p:nvPr/>
            </p:nvSpPr>
            <p:spPr>
              <a:xfrm>
                <a:off x="2712348" y="3127888"/>
                <a:ext cx="243673" cy="163445"/>
              </a:xfrm>
              <a:custGeom>
                <a:avLst/>
                <a:gdLst/>
                <a:ahLst/>
                <a:cxnLst/>
                <a:rect l="l" t="t" r="r" b="b"/>
                <a:pathLst>
                  <a:path w="4240" h="2844" extrusionOk="0">
                    <a:moveTo>
                      <a:pt x="0" y="0"/>
                    </a:moveTo>
                    <a:lnTo>
                      <a:pt x="3188" y="2381"/>
                    </a:lnTo>
                    <a:lnTo>
                      <a:pt x="4240" y="2844"/>
                    </a:lnTo>
                    <a:lnTo>
                      <a:pt x="4240" y="2844"/>
                    </a:lnTo>
                    <a:lnTo>
                      <a:pt x="3399" y="2137"/>
                    </a:lnTo>
                    <a:lnTo>
                      <a:pt x="0"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9" name="Google Shape;2099;p30"/>
              <p:cNvSpPr/>
              <p:nvPr/>
            </p:nvSpPr>
            <p:spPr>
              <a:xfrm>
                <a:off x="2712348" y="3127888"/>
                <a:ext cx="195341" cy="175513"/>
              </a:xfrm>
              <a:custGeom>
                <a:avLst/>
                <a:gdLst/>
                <a:ahLst/>
                <a:cxnLst/>
                <a:rect l="l" t="t" r="r" b="b"/>
                <a:pathLst>
                  <a:path w="3399" h="3054" extrusionOk="0">
                    <a:moveTo>
                      <a:pt x="0" y="0"/>
                    </a:moveTo>
                    <a:lnTo>
                      <a:pt x="2633" y="3054"/>
                    </a:lnTo>
                    <a:lnTo>
                      <a:pt x="3399" y="2137"/>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00" name="Google Shape;2100;p30"/>
            <p:cNvSpPr/>
            <p:nvPr/>
          </p:nvSpPr>
          <p:spPr>
            <a:xfrm>
              <a:off x="3546295" y="3403916"/>
              <a:ext cx="38218" cy="36321"/>
            </a:xfrm>
            <a:custGeom>
              <a:avLst/>
              <a:gdLst/>
              <a:ahLst/>
              <a:cxnLst/>
              <a:rect l="l" t="t" r="r" b="b"/>
              <a:pathLst>
                <a:path w="665" h="632" extrusionOk="0">
                  <a:moveTo>
                    <a:pt x="320" y="1"/>
                  </a:moveTo>
                  <a:lnTo>
                    <a:pt x="211" y="211"/>
                  </a:lnTo>
                  <a:lnTo>
                    <a:pt x="0" y="278"/>
                  </a:lnTo>
                  <a:lnTo>
                    <a:pt x="177" y="421"/>
                  </a:lnTo>
                  <a:lnTo>
                    <a:pt x="143" y="631"/>
                  </a:lnTo>
                  <a:lnTo>
                    <a:pt x="354" y="522"/>
                  </a:lnTo>
                  <a:lnTo>
                    <a:pt x="564" y="631"/>
                  </a:lnTo>
                  <a:lnTo>
                    <a:pt x="488" y="388"/>
                  </a:lnTo>
                  <a:lnTo>
                    <a:pt x="665" y="245"/>
                  </a:lnTo>
                  <a:lnTo>
                    <a:pt x="421" y="211"/>
                  </a:lnTo>
                  <a:lnTo>
                    <a:pt x="3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1" name="Google Shape;2101;p30"/>
            <p:cNvSpPr/>
            <p:nvPr/>
          </p:nvSpPr>
          <p:spPr>
            <a:xfrm>
              <a:off x="4521389" y="2896283"/>
              <a:ext cx="28103" cy="24252"/>
            </a:xfrm>
            <a:custGeom>
              <a:avLst/>
              <a:gdLst/>
              <a:ahLst/>
              <a:cxnLst/>
              <a:rect l="l" t="t" r="r" b="b"/>
              <a:pathLst>
                <a:path w="489" h="422" extrusionOk="0">
                  <a:moveTo>
                    <a:pt x="211" y="1"/>
                  </a:moveTo>
                  <a:cubicBezTo>
                    <a:pt x="102" y="1"/>
                    <a:pt x="1" y="102"/>
                    <a:pt x="1" y="211"/>
                  </a:cubicBezTo>
                  <a:cubicBezTo>
                    <a:pt x="1" y="312"/>
                    <a:pt x="68" y="421"/>
                    <a:pt x="211" y="421"/>
                  </a:cubicBezTo>
                  <a:lnTo>
                    <a:pt x="279" y="421"/>
                  </a:lnTo>
                  <a:cubicBezTo>
                    <a:pt x="388" y="421"/>
                    <a:pt x="489" y="312"/>
                    <a:pt x="489" y="211"/>
                  </a:cubicBezTo>
                  <a:cubicBezTo>
                    <a:pt x="455" y="102"/>
                    <a:pt x="388" y="1"/>
                    <a:pt x="2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2" name="Google Shape;2102;p30"/>
            <p:cNvSpPr/>
            <p:nvPr/>
          </p:nvSpPr>
          <p:spPr>
            <a:xfrm>
              <a:off x="3620719" y="3645635"/>
              <a:ext cx="30517" cy="24252"/>
            </a:xfrm>
            <a:custGeom>
              <a:avLst/>
              <a:gdLst/>
              <a:ahLst/>
              <a:cxnLst/>
              <a:rect l="l" t="t" r="r" b="b"/>
              <a:pathLst>
                <a:path w="531" h="422" extrusionOk="0">
                  <a:moveTo>
                    <a:pt x="287" y="1"/>
                  </a:moveTo>
                  <a:cubicBezTo>
                    <a:pt x="1" y="1"/>
                    <a:pt x="1" y="421"/>
                    <a:pt x="287" y="421"/>
                  </a:cubicBezTo>
                  <a:cubicBezTo>
                    <a:pt x="531" y="421"/>
                    <a:pt x="531" y="1"/>
                    <a:pt x="28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03" name="Google Shape;2103;p30"/>
            <p:cNvGrpSpPr/>
            <p:nvPr/>
          </p:nvGrpSpPr>
          <p:grpSpPr>
            <a:xfrm rot="-1309227">
              <a:off x="5572883" y="3177007"/>
              <a:ext cx="1238421" cy="772764"/>
              <a:chOff x="5673490" y="3603107"/>
              <a:chExt cx="1108137" cy="513954"/>
            </a:xfrm>
          </p:grpSpPr>
          <p:sp>
            <p:nvSpPr>
              <p:cNvPr id="2104" name="Google Shape;2104;p30"/>
              <p:cNvSpPr/>
              <p:nvPr/>
            </p:nvSpPr>
            <p:spPr>
              <a:xfrm>
                <a:off x="6429163" y="3645635"/>
                <a:ext cx="352464" cy="88561"/>
              </a:xfrm>
              <a:custGeom>
                <a:avLst/>
                <a:gdLst/>
                <a:ahLst/>
                <a:cxnLst/>
                <a:rect l="l" t="t" r="r" b="b"/>
                <a:pathLst>
                  <a:path w="6133" h="1541" extrusionOk="0">
                    <a:moveTo>
                      <a:pt x="6133" y="1"/>
                    </a:moveTo>
                    <a:lnTo>
                      <a:pt x="1153" y="421"/>
                    </a:lnTo>
                    <a:lnTo>
                      <a:pt x="0" y="1540"/>
                    </a:lnTo>
                    <a:lnTo>
                      <a:pt x="6133" y="1"/>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5" name="Google Shape;2105;p30"/>
              <p:cNvSpPr/>
              <p:nvPr/>
            </p:nvSpPr>
            <p:spPr>
              <a:xfrm>
                <a:off x="6477495" y="3605521"/>
                <a:ext cx="304131" cy="64366"/>
              </a:xfrm>
              <a:custGeom>
                <a:avLst/>
                <a:gdLst/>
                <a:ahLst/>
                <a:cxnLst/>
                <a:rect l="l" t="t" r="r" b="b"/>
                <a:pathLst>
                  <a:path w="5292" h="1120" extrusionOk="0">
                    <a:moveTo>
                      <a:pt x="0" y="0"/>
                    </a:moveTo>
                    <a:lnTo>
                      <a:pt x="312" y="1119"/>
                    </a:lnTo>
                    <a:lnTo>
                      <a:pt x="5292" y="699"/>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6" name="Google Shape;2106;p30"/>
              <p:cNvSpPr/>
              <p:nvPr/>
            </p:nvSpPr>
            <p:spPr>
              <a:xfrm>
                <a:off x="6429163" y="3645635"/>
                <a:ext cx="352464" cy="88561"/>
              </a:xfrm>
              <a:custGeom>
                <a:avLst/>
                <a:gdLst/>
                <a:ahLst/>
                <a:cxnLst/>
                <a:rect l="l" t="t" r="r" b="b"/>
                <a:pathLst>
                  <a:path w="6133" h="1541" extrusionOk="0">
                    <a:moveTo>
                      <a:pt x="6133" y="1"/>
                    </a:moveTo>
                    <a:lnTo>
                      <a:pt x="1262" y="1052"/>
                    </a:lnTo>
                    <a:lnTo>
                      <a:pt x="0" y="1540"/>
                    </a:lnTo>
                    <a:lnTo>
                      <a:pt x="0" y="1540"/>
                    </a:lnTo>
                    <a:lnTo>
                      <a:pt x="1430" y="1439"/>
                    </a:lnTo>
                    <a:lnTo>
                      <a:pt x="6133" y="1"/>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7" name="Google Shape;2107;p30"/>
              <p:cNvSpPr/>
              <p:nvPr/>
            </p:nvSpPr>
            <p:spPr>
              <a:xfrm>
                <a:off x="6501633" y="3645635"/>
                <a:ext cx="279994" cy="141261"/>
              </a:xfrm>
              <a:custGeom>
                <a:avLst/>
                <a:gdLst/>
                <a:ahLst/>
                <a:cxnLst/>
                <a:rect l="l" t="t" r="r" b="b"/>
                <a:pathLst>
                  <a:path w="4872" h="2458" extrusionOk="0">
                    <a:moveTo>
                      <a:pt x="4872" y="1"/>
                    </a:moveTo>
                    <a:lnTo>
                      <a:pt x="1" y="1052"/>
                    </a:lnTo>
                    <a:lnTo>
                      <a:pt x="522" y="2457"/>
                    </a:lnTo>
                    <a:lnTo>
                      <a:pt x="487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30"/>
              <p:cNvSpPr/>
              <p:nvPr/>
            </p:nvSpPr>
            <p:spPr>
              <a:xfrm>
                <a:off x="5673490" y="3603107"/>
                <a:ext cx="751363" cy="513954"/>
              </a:xfrm>
              <a:custGeom>
                <a:avLst/>
                <a:gdLst/>
                <a:ahLst/>
                <a:cxnLst/>
                <a:rect l="l" t="t" r="r" b="b"/>
                <a:pathLst>
                  <a:path w="13074" h="8943" extrusionOk="0">
                    <a:moveTo>
                      <a:pt x="9431" y="0"/>
                    </a:moveTo>
                    <a:lnTo>
                      <a:pt x="9464" y="143"/>
                    </a:lnTo>
                    <a:lnTo>
                      <a:pt x="9784" y="143"/>
                    </a:lnTo>
                    <a:cubicBezTo>
                      <a:pt x="9885" y="143"/>
                      <a:pt x="10028" y="143"/>
                      <a:pt x="10129" y="177"/>
                    </a:cubicBezTo>
                    <a:lnTo>
                      <a:pt x="10163" y="42"/>
                    </a:lnTo>
                    <a:cubicBezTo>
                      <a:pt x="10028" y="0"/>
                      <a:pt x="9919" y="0"/>
                      <a:pt x="9784" y="0"/>
                    </a:cubicBezTo>
                    <a:close/>
                    <a:moveTo>
                      <a:pt x="8733" y="177"/>
                    </a:moveTo>
                    <a:cubicBezTo>
                      <a:pt x="8522" y="253"/>
                      <a:pt x="8312" y="387"/>
                      <a:pt x="8102" y="530"/>
                    </a:cubicBezTo>
                    <a:lnTo>
                      <a:pt x="8203" y="631"/>
                    </a:lnTo>
                    <a:cubicBezTo>
                      <a:pt x="8379" y="497"/>
                      <a:pt x="8590" y="387"/>
                      <a:pt x="8800" y="320"/>
                    </a:cubicBezTo>
                    <a:lnTo>
                      <a:pt x="8733" y="177"/>
                    </a:lnTo>
                    <a:close/>
                    <a:moveTo>
                      <a:pt x="10836" y="354"/>
                    </a:moveTo>
                    <a:lnTo>
                      <a:pt x="10726" y="463"/>
                    </a:lnTo>
                    <a:cubicBezTo>
                      <a:pt x="10869" y="598"/>
                      <a:pt x="10970" y="808"/>
                      <a:pt x="11046" y="1018"/>
                    </a:cubicBezTo>
                    <a:lnTo>
                      <a:pt x="11181" y="985"/>
                    </a:lnTo>
                    <a:cubicBezTo>
                      <a:pt x="11113" y="741"/>
                      <a:pt x="11004" y="530"/>
                      <a:pt x="10836" y="354"/>
                    </a:cubicBezTo>
                    <a:close/>
                    <a:moveTo>
                      <a:pt x="7681" y="1128"/>
                    </a:moveTo>
                    <a:cubicBezTo>
                      <a:pt x="7681" y="1195"/>
                      <a:pt x="7639" y="1262"/>
                      <a:pt x="7639" y="1372"/>
                    </a:cubicBezTo>
                    <a:cubicBezTo>
                      <a:pt x="7639" y="1548"/>
                      <a:pt x="7715" y="1725"/>
                      <a:pt x="7782" y="1860"/>
                    </a:cubicBezTo>
                    <a:lnTo>
                      <a:pt x="7891" y="1792"/>
                    </a:lnTo>
                    <a:cubicBezTo>
                      <a:pt x="7849" y="1649"/>
                      <a:pt x="7782" y="1515"/>
                      <a:pt x="7782" y="1372"/>
                    </a:cubicBezTo>
                    <a:cubicBezTo>
                      <a:pt x="7782" y="1304"/>
                      <a:pt x="7816" y="1229"/>
                      <a:pt x="7816" y="1161"/>
                    </a:cubicBezTo>
                    <a:lnTo>
                      <a:pt x="7681" y="1128"/>
                    </a:lnTo>
                    <a:close/>
                    <a:moveTo>
                      <a:pt x="11046" y="1683"/>
                    </a:moveTo>
                    <a:cubicBezTo>
                      <a:pt x="10970" y="1893"/>
                      <a:pt x="10869" y="2103"/>
                      <a:pt x="10726" y="2280"/>
                    </a:cubicBezTo>
                    <a:lnTo>
                      <a:pt x="10836" y="2356"/>
                    </a:lnTo>
                    <a:cubicBezTo>
                      <a:pt x="10970" y="2179"/>
                      <a:pt x="11113" y="1935"/>
                      <a:pt x="11147" y="1725"/>
                    </a:cubicBezTo>
                    <a:lnTo>
                      <a:pt x="11046" y="1683"/>
                    </a:lnTo>
                    <a:close/>
                    <a:moveTo>
                      <a:pt x="8346" y="2280"/>
                    </a:moveTo>
                    <a:lnTo>
                      <a:pt x="8270" y="2390"/>
                    </a:lnTo>
                    <a:cubicBezTo>
                      <a:pt x="8480" y="2524"/>
                      <a:pt x="8691" y="2633"/>
                      <a:pt x="8901" y="2701"/>
                    </a:cubicBezTo>
                    <a:lnTo>
                      <a:pt x="8977" y="2566"/>
                    </a:lnTo>
                    <a:lnTo>
                      <a:pt x="8943" y="2566"/>
                    </a:lnTo>
                    <a:cubicBezTo>
                      <a:pt x="8733" y="2490"/>
                      <a:pt x="8556" y="2390"/>
                      <a:pt x="8346" y="2280"/>
                    </a:cubicBezTo>
                    <a:close/>
                    <a:moveTo>
                      <a:pt x="13006" y="2356"/>
                    </a:moveTo>
                    <a:cubicBezTo>
                      <a:pt x="12796" y="2457"/>
                      <a:pt x="12585" y="2524"/>
                      <a:pt x="12375" y="2600"/>
                    </a:cubicBezTo>
                    <a:lnTo>
                      <a:pt x="12409" y="2734"/>
                    </a:lnTo>
                    <a:cubicBezTo>
                      <a:pt x="12619" y="2667"/>
                      <a:pt x="12863" y="2566"/>
                      <a:pt x="13073" y="2457"/>
                    </a:cubicBezTo>
                    <a:lnTo>
                      <a:pt x="13006" y="2356"/>
                    </a:lnTo>
                    <a:close/>
                    <a:moveTo>
                      <a:pt x="11711" y="2776"/>
                    </a:moveTo>
                    <a:cubicBezTo>
                      <a:pt x="11467" y="2810"/>
                      <a:pt x="11256" y="2844"/>
                      <a:pt x="11004" y="2877"/>
                    </a:cubicBezTo>
                    <a:lnTo>
                      <a:pt x="11004" y="3020"/>
                    </a:lnTo>
                    <a:cubicBezTo>
                      <a:pt x="11256" y="2987"/>
                      <a:pt x="11500" y="2945"/>
                      <a:pt x="11711" y="2911"/>
                    </a:cubicBezTo>
                    <a:lnTo>
                      <a:pt x="11711" y="2776"/>
                    </a:lnTo>
                    <a:close/>
                    <a:moveTo>
                      <a:pt x="4106" y="3020"/>
                    </a:moveTo>
                    <a:lnTo>
                      <a:pt x="4106" y="3155"/>
                    </a:lnTo>
                    <a:lnTo>
                      <a:pt x="4804" y="3155"/>
                    </a:lnTo>
                    <a:lnTo>
                      <a:pt x="4804" y="3020"/>
                    </a:lnTo>
                    <a:close/>
                    <a:moveTo>
                      <a:pt x="10238" y="2734"/>
                    </a:moveTo>
                    <a:cubicBezTo>
                      <a:pt x="10194" y="2770"/>
                      <a:pt x="10148" y="2804"/>
                      <a:pt x="10101" y="2835"/>
                    </a:cubicBezTo>
                    <a:lnTo>
                      <a:pt x="10101" y="2835"/>
                    </a:lnTo>
                    <a:cubicBezTo>
                      <a:pt x="9946" y="2823"/>
                      <a:pt x="9786" y="2800"/>
                      <a:pt x="9641" y="2776"/>
                    </a:cubicBezTo>
                    <a:lnTo>
                      <a:pt x="9607" y="2911"/>
                    </a:lnTo>
                    <a:cubicBezTo>
                      <a:pt x="9707" y="2925"/>
                      <a:pt x="9800" y="2940"/>
                      <a:pt x="9893" y="2953"/>
                    </a:cubicBezTo>
                    <a:lnTo>
                      <a:pt x="9893" y="2953"/>
                    </a:lnTo>
                    <a:cubicBezTo>
                      <a:pt x="9810" y="2993"/>
                      <a:pt x="9726" y="3027"/>
                      <a:pt x="9641" y="3054"/>
                    </a:cubicBezTo>
                    <a:lnTo>
                      <a:pt x="9675" y="3197"/>
                    </a:lnTo>
                    <a:cubicBezTo>
                      <a:pt x="9839" y="3146"/>
                      <a:pt x="9988" y="3068"/>
                      <a:pt x="10122" y="2979"/>
                    </a:cubicBezTo>
                    <a:lnTo>
                      <a:pt x="10122" y="2979"/>
                    </a:lnTo>
                    <a:cubicBezTo>
                      <a:pt x="10182" y="2984"/>
                      <a:pt x="10243" y="2987"/>
                      <a:pt x="10306" y="2987"/>
                    </a:cubicBezTo>
                    <a:lnTo>
                      <a:pt x="10306" y="2844"/>
                    </a:lnTo>
                    <a:lnTo>
                      <a:pt x="10238" y="2734"/>
                    </a:lnTo>
                    <a:close/>
                    <a:moveTo>
                      <a:pt x="5502" y="3088"/>
                    </a:moveTo>
                    <a:lnTo>
                      <a:pt x="5502" y="3231"/>
                    </a:lnTo>
                    <a:cubicBezTo>
                      <a:pt x="5713" y="3231"/>
                      <a:pt x="5957" y="3264"/>
                      <a:pt x="6209" y="3298"/>
                    </a:cubicBezTo>
                    <a:lnTo>
                      <a:pt x="6209" y="3155"/>
                    </a:lnTo>
                    <a:cubicBezTo>
                      <a:pt x="5999" y="3121"/>
                      <a:pt x="5746" y="3088"/>
                      <a:pt x="5502" y="3088"/>
                    </a:cubicBezTo>
                    <a:close/>
                    <a:moveTo>
                      <a:pt x="3399" y="3121"/>
                    </a:moveTo>
                    <a:cubicBezTo>
                      <a:pt x="3155" y="3155"/>
                      <a:pt x="2945" y="3231"/>
                      <a:pt x="2735" y="3332"/>
                    </a:cubicBezTo>
                    <a:lnTo>
                      <a:pt x="2768" y="3475"/>
                    </a:lnTo>
                    <a:cubicBezTo>
                      <a:pt x="2979" y="3365"/>
                      <a:pt x="3189" y="3298"/>
                      <a:pt x="3433" y="3264"/>
                    </a:cubicBezTo>
                    <a:lnTo>
                      <a:pt x="3399" y="3121"/>
                    </a:lnTo>
                    <a:close/>
                    <a:moveTo>
                      <a:pt x="6907" y="3264"/>
                    </a:moveTo>
                    <a:lnTo>
                      <a:pt x="6873" y="3407"/>
                    </a:lnTo>
                    <a:cubicBezTo>
                      <a:pt x="6941" y="3407"/>
                      <a:pt x="7008" y="3407"/>
                      <a:pt x="7084" y="3441"/>
                    </a:cubicBezTo>
                    <a:cubicBezTo>
                      <a:pt x="7260" y="3441"/>
                      <a:pt x="7429" y="3475"/>
                      <a:pt x="7605" y="3475"/>
                    </a:cubicBezTo>
                    <a:lnTo>
                      <a:pt x="7605" y="3332"/>
                    </a:lnTo>
                    <a:cubicBezTo>
                      <a:pt x="7429" y="3332"/>
                      <a:pt x="7260" y="3298"/>
                      <a:pt x="7117" y="3298"/>
                    </a:cubicBezTo>
                    <a:cubicBezTo>
                      <a:pt x="7050" y="3264"/>
                      <a:pt x="6974" y="3264"/>
                      <a:pt x="6907" y="3264"/>
                    </a:cubicBezTo>
                    <a:close/>
                    <a:moveTo>
                      <a:pt x="8977" y="3264"/>
                    </a:moveTo>
                    <a:cubicBezTo>
                      <a:pt x="8766" y="3298"/>
                      <a:pt x="8522" y="3332"/>
                      <a:pt x="8312" y="3332"/>
                    </a:cubicBezTo>
                    <a:lnTo>
                      <a:pt x="8312" y="3475"/>
                    </a:lnTo>
                    <a:cubicBezTo>
                      <a:pt x="8556" y="3475"/>
                      <a:pt x="8766" y="3441"/>
                      <a:pt x="9010" y="3407"/>
                    </a:cubicBezTo>
                    <a:lnTo>
                      <a:pt x="8977" y="3264"/>
                    </a:lnTo>
                    <a:close/>
                    <a:moveTo>
                      <a:pt x="2104" y="3651"/>
                    </a:moveTo>
                    <a:cubicBezTo>
                      <a:pt x="1893" y="3786"/>
                      <a:pt x="1683" y="3929"/>
                      <a:pt x="1506" y="4072"/>
                    </a:cubicBezTo>
                    <a:lnTo>
                      <a:pt x="1616" y="4173"/>
                    </a:lnTo>
                    <a:cubicBezTo>
                      <a:pt x="1792" y="4038"/>
                      <a:pt x="1961" y="3895"/>
                      <a:pt x="2171" y="3752"/>
                    </a:cubicBezTo>
                    <a:lnTo>
                      <a:pt x="2104" y="3651"/>
                    </a:lnTo>
                    <a:close/>
                    <a:moveTo>
                      <a:pt x="1018" y="4560"/>
                    </a:moveTo>
                    <a:cubicBezTo>
                      <a:pt x="842" y="4770"/>
                      <a:pt x="699" y="4947"/>
                      <a:pt x="598" y="5157"/>
                    </a:cubicBezTo>
                    <a:lnTo>
                      <a:pt x="699" y="5224"/>
                    </a:lnTo>
                    <a:cubicBezTo>
                      <a:pt x="842" y="5014"/>
                      <a:pt x="985" y="4837"/>
                      <a:pt x="1119" y="4669"/>
                    </a:cubicBezTo>
                    <a:lnTo>
                      <a:pt x="1018" y="4560"/>
                    </a:lnTo>
                    <a:close/>
                    <a:moveTo>
                      <a:pt x="278" y="5788"/>
                    </a:moveTo>
                    <a:cubicBezTo>
                      <a:pt x="211" y="6032"/>
                      <a:pt x="144" y="6242"/>
                      <a:pt x="110" y="6486"/>
                    </a:cubicBezTo>
                    <a:lnTo>
                      <a:pt x="245" y="6520"/>
                    </a:lnTo>
                    <a:cubicBezTo>
                      <a:pt x="278" y="6276"/>
                      <a:pt x="354" y="6066"/>
                      <a:pt x="421" y="5855"/>
                    </a:cubicBezTo>
                    <a:lnTo>
                      <a:pt x="278" y="5788"/>
                    </a:lnTo>
                    <a:close/>
                    <a:moveTo>
                      <a:pt x="1" y="7193"/>
                    </a:moveTo>
                    <a:lnTo>
                      <a:pt x="1" y="7361"/>
                    </a:lnTo>
                    <a:cubicBezTo>
                      <a:pt x="1" y="7538"/>
                      <a:pt x="1" y="7714"/>
                      <a:pt x="34" y="7891"/>
                    </a:cubicBezTo>
                    <a:lnTo>
                      <a:pt x="177" y="7891"/>
                    </a:lnTo>
                    <a:cubicBezTo>
                      <a:pt x="144" y="7714"/>
                      <a:pt x="144" y="7538"/>
                      <a:pt x="144" y="7361"/>
                    </a:cubicBezTo>
                    <a:lnTo>
                      <a:pt x="144" y="7193"/>
                    </a:lnTo>
                    <a:close/>
                    <a:moveTo>
                      <a:pt x="320" y="8556"/>
                    </a:moveTo>
                    <a:lnTo>
                      <a:pt x="177" y="8589"/>
                    </a:lnTo>
                    <a:cubicBezTo>
                      <a:pt x="211" y="8699"/>
                      <a:pt x="245" y="8833"/>
                      <a:pt x="278" y="8943"/>
                    </a:cubicBezTo>
                    <a:lnTo>
                      <a:pt x="421" y="8875"/>
                    </a:lnTo>
                    <a:cubicBezTo>
                      <a:pt x="388" y="8766"/>
                      <a:pt x="354" y="8665"/>
                      <a:pt x="320" y="8556"/>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09" name="Google Shape;2109;p30"/>
            <p:cNvSpPr/>
            <p:nvPr/>
          </p:nvSpPr>
          <p:spPr>
            <a:xfrm>
              <a:off x="4781038" y="3017143"/>
              <a:ext cx="38218" cy="36321"/>
            </a:xfrm>
            <a:custGeom>
              <a:avLst/>
              <a:gdLst/>
              <a:ahLst/>
              <a:cxnLst/>
              <a:rect l="l" t="t" r="r" b="b"/>
              <a:pathLst>
                <a:path w="665" h="632" extrusionOk="0">
                  <a:moveTo>
                    <a:pt x="320" y="1"/>
                  </a:moveTo>
                  <a:lnTo>
                    <a:pt x="244" y="211"/>
                  </a:lnTo>
                  <a:lnTo>
                    <a:pt x="0" y="245"/>
                  </a:lnTo>
                  <a:lnTo>
                    <a:pt x="177" y="388"/>
                  </a:lnTo>
                  <a:lnTo>
                    <a:pt x="143" y="632"/>
                  </a:lnTo>
                  <a:lnTo>
                    <a:pt x="143" y="632"/>
                  </a:lnTo>
                  <a:lnTo>
                    <a:pt x="354" y="489"/>
                  </a:lnTo>
                  <a:lnTo>
                    <a:pt x="564" y="598"/>
                  </a:lnTo>
                  <a:lnTo>
                    <a:pt x="530" y="388"/>
                  </a:lnTo>
                  <a:lnTo>
                    <a:pt x="665" y="211"/>
                  </a:lnTo>
                  <a:lnTo>
                    <a:pt x="421" y="177"/>
                  </a:lnTo>
                  <a:lnTo>
                    <a:pt x="3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0" name="Google Shape;2110;p30"/>
            <p:cNvSpPr/>
            <p:nvPr/>
          </p:nvSpPr>
          <p:spPr>
            <a:xfrm>
              <a:off x="4398633" y="3359434"/>
              <a:ext cx="38218" cy="36321"/>
            </a:xfrm>
            <a:custGeom>
              <a:avLst/>
              <a:gdLst/>
              <a:ahLst/>
              <a:cxnLst/>
              <a:rect l="l" t="t" r="r" b="b"/>
              <a:pathLst>
                <a:path w="665" h="632" extrusionOk="0">
                  <a:moveTo>
                    <a:pt x="312" y="1"/>
                  </a:moveTo>
                  <a:lnTo>
                    <a:pt x="244" y="211"/>
                  </a:lnTo>
                  <a:lnTo>
                    <a:pt x="0" y="245"/>
                  </a:lnTo>
                  <a:lnTo>
                    <a:pt x="169" y="388"/>
                  </a:lnTo>
                  <a:lnTo>
                    <a:pt x="169" y="632"/>
                  </a:lnTo>
                  <a:lnTo>
                    <a:pt x="345" y="497"/>
                  </a:lnTo>
                  <a:lnTo>
                    <a:pt x="555" y="598"/>
                  </a:lnTo>
                  <a:lnTo>
                    <a:pt x="522" y="388"/>
                  </a:lnTo>
                  <a:lnTo>
                    <a:pt x="665" y="211"/>
                  </a:lnTo>
                  <a:lnTo>
                    <a:pt x="455" y="177"/>
                  </a:lnTo>
                  <a:lnTo>
                    <a:pt x="31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1" name="Google Shape;2111;p30"/>
            <p:cNvSpPr/>
            <p:nvPr/>
          </p:nvSpPr>
          <p:spPr>
            <a:xfrm>
              <a:off x="4632133" y="3214380"/>
              <a:ext cx="29999" cy="24252"/>
            </a:xfrm>
            <a:custGeom>
              <a:avLst/>
              <a:gdLst/>
              <a:ahLst/>
              <a:cxnLst/>
              <a:rect l="l" t="t" r="r" b="b"/>
              <a:pathLst>
                <a:path w="522" h="422" extrusionOk="0">
                  <a:moveTo>
                    <a:pt x="244" y="1"/>
                  </a:moveTo>
                  <a:cubicBezTo>
                    <a:pt x="0" y="1"/>
                    <a:pt x="0" y="422"/>
                    <a:pt x="244" y="422"/>
                  </a:cubicBezTo>
                  <a:cubicBezTo>
                    <a:pt x="522" y="422"/>
                    <a:pt x="522" y="1"/>
                    <a:pt x="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30"/>
            <p:cNvSpPr/>
            <p:nvPr/>
          </p:nvSpPr>
          <p:spPr>
            <a:xfrm>
              <a:off x="3908874" y="3534948"/>
              <a:ext cx="30517" cy="24195"/>
            </a:xfrm>
            <a:custGeom>
              <a:avLst/>
              <a:gdLst/>
              <a:ahLst/>
              <a:cxnLst/>
              <a:rect l="l" t="t" r="r" b="b"/>
              <a:pathLst>
                <a:path w="531" h="421" extrusionOk="0">
                  <a:moveTo>
                    <a:pt x="245" y="0"/>
                  </a:moveTo>
                  <a:cubicBezTo>
                    <a:pt x="1" y="0"/>
                    <a:pt x="1" y="421"/>
                    <a:pt x="245" y="421"/>
                  </a:cubicBezTo>
                  <a:cubicBezTo>
                    <a:pt x="531" y="421"/>
                    <a:pt x="531" y="0"/>
                    <a:pt x="24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3" name="Google Shape;2113;p30"/>
            <p:cNvSpPr/>
            <p:nvPr/>
          </p:nvSpPr>
          <p:spPr>
            <a:xfrm>
              <a:off x="4851611" y="2940765"/>
              <a:ext cx="36321" cy="38275"/>
            </a:xfrm>
            <a:custGeom>
              <a:avLst/>
              <a:gdLst/>
              <a:ahLst/>
              <a:cxnLst/>
              <a:rect l="l" t="t" r="r" b="b"/>
              <a:pathLst>
                <a:path w="632" h="666" extrusionOk="0">
                  <a:moveTo>
                    <a:pt x="388" y="1"/>
                  </a:moveTo>
                  <a:lnTo>
                    <a:pt x="211" y="169"/>
                  </a:lnTo>
                  <a:lnTo>
                    <a:pt x="1" y="135"/>
                  </a:lnTo>
                  <a:lnTo>
                    <a:pt x="110" y="312"/>
                  </a:lnTo>
                  <a:lnTo>
                    <a:pt x="1" y="522"/>
                  </a:lnTo>
                  <a:lnTo>
                    <a:pt x="1" y="522"/>
                  </a:lnTo>
                  <a:lnTo>
                    <a:pt x="211" y="489"/>
                  </a:lnTo>
                  <a:lnTo>
                    <a:pt x="388" y="665"/>
                  </a:lnTo>
                  <a:lnTo>
                    <a:pt x="421" y="421"/>
                  </a:lnTo>
                  <a:lnTo>
                    <a:pt x="632" y="312"/>
                  </a:lnTo>
                  <a:lnTo>
                    <a:pt x="421" y="245"/>
                  </a:lnTo>
                  <a:lnTo>
                    <a:pt x="38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30"/>
            <p:cNvSpPr/>
            <p:nvPr/>
          </p:nvSpPr>
          <p:spPr>
            <a:xfrm>
              <a:off x="5246603" y="3573108"/>
              <a:ext cx="36321" cy="36321"/>
            </a:xfrm>
            <a:custGeom>
              <a:avLst/>
              <a:gdLst/>
              <a:ahLst/>
              <a:cxnLst/>
              <a:rect l="l" t="t" r="r" b="b"/>
              <a:pathLst>
                <a:path w="632" h="632" extrusionOk="0">
                  <a:moveTo>
                    <a:pt x="387" y="1"/>
                  </a:moveTo>
                  <a:lnTo>
                    <a:pt x="244" y="144"/>
                  </a:lnTo>
                  <a:lnTo>
                    <a:pt x="0" y="102"/>
                  </a:lnTo>
                  <a:lnTo>
                    <a:pt x="101" y="312"/>
                  </a:lnTo>
                  <a:lnTo>
                    <a:pt x="0" y="522"/>
                  </a:lnTo>
                  <a:lnTo>
                    <a:pt x="0" y="522"/>
                  </a:lnTo>
                  <a:lnTo>
                    <a:pt x="244" y="489"/>
                  </a:lnTo>
                  <a:lnTo>
                    <a:pt x="387" y="632"/>
                  </a:lnTo>
                  <a:lnTo>
                    <a:pt x="421" y="421"/>
                  </a:lnTo>
                  <a:lnTo>
                    <a:pt x="631" y="312"/>
                  </a:lnTo>
                  <a:lnTo>
                    <a:pt x="421" y="211"/>
                  </a:lnTo>
                  <a:lnTo>
                    <a:pt x="387"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30"/>
            <p:cNvSpPr/>
            <p:nvPr/>
          </p:nvSpPr>
          <p:spPr>
            <a:xfrm>
              <a:off x="5592745" y="3877239"/>
              <a:ext cx="30517" cy="24195"/>
            </a:xfrm>
            <a:custGeom>
              <a:avLst/>
              <a:gdLst/>
              <a:ahLst/>
              <a:cxnLst/>
              <a:rect l="l" t="t" r="r" b="b"/>
              <a:pathLst>
                <a:path w="531" h="421" extrusionOk="0">
                  <a:moveTo>
                    <a:pt x="287" y="0"/>
                  </a:moveTo>
                  <a:cubicBezTo>
                    <a:pt x="1" y="0"/>
                    <a:pt x="1" y="421"/>
                    <a:pt x="287" y="421"/>
                  </a:cubicBezTo>
                  <a:cubicBezTo>
                    <a:pt x="531" y="421"/>
                    <a:pt x="531" y="0"/>
                    <a:pt x="28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30"/>
            <p:cNvSpPr/>
            <p:nvPr/>
          </p:nvSpPr>
          <p:spPr>
            <a:xfrm>
              <a:off x="5393553" y="3744253"/>
              <a:ext cx="30057" cy="24252"/>
            </a:xfrm>
            <a:custGeom>
              <a:avLst/>
              <a:gdLst/>
              <a:ahLst/>
              <a:cxnLst/>
              <a:rect l="l" t="t" r="r" b="b"/>
              <a:pathLst>
                <a:path w="523" h="422" extrusionOk="0">
                  <a:moveTo>
                    <a:pt x="278" y="1"/>
                  </a:moveTo>
                  <a:cubicBezTo>
                    <a:pt x="1" y="1"/>
                    <a:pt x="1" y="421"/>
                    <a:pt x="278" y="421"/>
                  </a:cubicBezTo>
                  <a:cubicBezTo>
                    <a:pt x="522" y="421"/>
                    <a:pt x="522" y="1"/>
                    <a:pt x="27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30"/>
            <p:cNvSpPr/>
            <p:nvPr/>
          </p:nvSpPr>
          <p:spPr>
            <a:xfrm>
              <a:off x="4859830" y="3319320"/>
              <a:ext cx="31953" cy="24252"/>
            </a:xfrm>
            <a:custGeom>
              <a:avLst/>
              <a:gdLst/>
              <a:ahLst/>
              <a:cxnLst/>
              <a:rect l="l" t="t" r="r" b="b"/>
              <a:pathLst>
                <a:path w="556" h="422" extrusionOk="0">
                  <a:moveTo>
                    <a:pt x="278" y="0"/>
                  </a:moveTo>
                  <a:cubicBezTo>
                    <a:pt x="1" y="0"/>
                    <a:pt x="1" y="421"/>
                    <a:pt x="278" y="421"/>
                  </a:cubicBezTo>
                  <a:cubicBezTo>
                    <a:pt x="556" y="421"/>
                    <a:pt x="556"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8" name="Google Shape;2118;p30"/>
            <p:cNvSpPr/>
            <p:nvPr/>
          </p:nvSpPr>
          <p:spPr>
            <a:xfrm>
              <a:off x="4984597" y="2940765"/>
              <a:ext cx="30459" cy="24252"/>
            </a:xfrm>
            <a:custGeom>
              <a:avLst/>
              <a:gdLst/>
              <a:ahLst/>
              <a:cxnLst/>
              <a:rect l="l" t="t" r="r" b="b"/>
              <a:pathLst>
                <a:path w="530" h="422" extrusionOk="0">
                  <a:moveTo>
                    <a:pt x="244" y="1"/>
                  </a:moveTo>
                  <a:cubicBezTo>
                    <a:pt x="0" y="1"/>
                    <a:pt x="0" y="421"/>
                    <a:pt x="244" y="421"/>
                  </a:cubicBezTo>
                  <a:cubicBezTo>
                    <a:pt x="530" y="421"/>
                    <a:pt x="530" y="1"/>
                    <a:pt x="24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9" name="Google Shape;2119;p30"/>
            <p:cNvSpPr/>
            <p:nvPr/>
          </p:nvSpPr>
          <p:spPr>
            <a:xfrm>
              <a:off x="4067950" y="4781759"/>
              <a:ext cx="1208709" cy="660905"/>
            </a:xfrm>
            <a:custGeom>
              <a:avLst/>
              <a:gdLst/>
              <a:ahLst/>
              <a:cxnLst/>
              <a:rect l="l" t="t" r="r" b="b"/>
              <a:pathLst>
                <a:path w="21032" h="11500" extrusionOk="0">
                  <a:moveTo>
                    <a:pt x="20299" y="0"/>
                  </a:moveTo>
                  <a:lnTo>
                    <a:pt x="2179" y="1052"/>
                  </a:lnTo>
                  <a:lnTo>
                    <a:pt x="286" y="4560"/>
                  </a:lnTo>
                  <a:cubicBezTo>
                    <a:pt x="286" y="4560"/>
                    <a:pt x="665" y="6377"/>
                    <a:pt x="387" y="6831"/>
                  </a:cubicBezTo>
                  <a:cubicBezTo>
                    <a:pt x="110" y="7294"/>
                    <a:pt x="354" y="8169"/>
                    <a:pt x="286" y="8724"/>
                  </a:cubicBezTo>
                  <a:cubicBezTo>
                    <a:pt x="244" y="9288"/>
                    <a:pt x="211" y="9708"/>
                    <a:pt x="110" y="10196"/>
                  </a:cubicBezTo>
                  <a:cubicBezTo>
                    <a:pt x="0" y="10692"/>
                    <a:pt x="421" y="11500"/>
                    <a:pt x="421" y="11500"/>
                  </a:cubicBezTo>
                  <a:lnTo>
                    <a:pt x="20854" y="11500"/>
                  </a:lnTo>
                  <a:cubicBezTo>
                    <a:pt x="20854" y="11500"/>
                    <a:pt x="21031" y="11214"/>
                    <a:pt x="20930" y="10760"/>
                  </a:cubicBezTo>
                  <a:cubicBezTo>
                    <a:pt x="20821" y="10305"/>
                    <a:pt x="20997" y="9431"/>
                    <a:pt x="20821" y="8976"/>
                  </a:cubicBezTo>
                  <a:cubicBezTo>
                    <a:pt x="20644" y="8514"/>
                    <a:pt x="20577" y="8270"/>
                    <a:pt x="20577" y="8270"/>
                  </a:cubicBezTo>
                  <a:lnTo>
                    <a:pt x="20299" y="0"/>
                  </a:ln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30"/>
            <p:cNvSpPr/>
            <p:nvPr/>
          </p:nvSpPr>
          <p:spPr>
            <a:xfrm>
              <a:off x="4388461" y="3031166"/>
              <a:ext cx="690904" cy="750788"/>
            </a:xfrm>
            <a:custGeom>
              <a:avLst/>
              <a:gdLst/>
              <a:ahLst/>
              <a:cxnLst/>
              <a:rect l="l" t="t" r="r" b="b"/>
              <a:pathLst>
                <a:path w="12022" h="13064" extrusionOk="0">
                  <a:moveTo>
                    <a:pt x="6907" y="1"/>
                  </a:moveTo>
                  <a:cubicBezTo>
                    <a:pt x="3466" y="1"/>
                    <a:pt x="1818" y="2423"/>
                    <a:pt x="489" y="5435"/>
                  </a:cubicBezTo>
                  <a:cubicBezTo>
                    <a:pt x="421" y="5612"/>
                    <a:pt x="346" y="5788"/>
                    <a:pt x="278" y="5957"/>
                  </a:cubicBezTo>
                  <a:lnTo>
                    <a:pt x="245" y="5999"/>
                  </a:lnTo>
                  <a:cubicBezTo>
                    <a:pt x="177" y="6209"/>
                    <a:pt x="68" y="6419"/>
                    <a:pt x="1" y="6588"/>
                  </a:cubicBezTo>
                  <a:cubicBezTo>
                    <a:pt x="135" y="6974"/>
                    <a:pt x="388" y="7328"/>
                    <a:pt x="766" y="7572"/>
                  </a:cubicBezTo>
                  <a:cubicBezTo>
                    <a:pt x="976" y="8480"/>
                    <a:pt x="1229" y="9254"/>
                    <a:pt x="1540" y="9952"/>
                  </a:cubicBezTo>
                  <a:cubicBezTo>
                    <a:pt x="1649" y="10095"/>
                    <a:pt x="1717" y="10272"/>
                    <a:pt x="1784" y="10415"/>
                  </a:cubicBezTo>
                  <a:cubicBezTo>
                    <a:pt x="1893" y="10583"/>
                    <a:pt x="1994" y="10760"/>
                    <a:pt x="2104" y="10937"/>
                  </a:cubicBezTo>
                  <a:cubicBezTo>
                    <a:pt x="2205" y="11113"/>
                    <a:pt x="2314" y="11256"/>
                    <a:pt x="2449" y="11391"/>
                  </a:cubicBezTo>
                  <a:cubicBezTo>
                    <a:pt x="2558" y="11568"/>
                    <a:pt x="2701" y="11711"/>
                    <a:pt x="2802" y="11845"/>
                  </a:cubicBezTo>
                  <a:cubicBezTo>
                    <a:pt x="3571" y="12655"/>
                    <a:pt x="4444" y="13063"/>
                    <a:pt x="5327" y="13063"/>
                  </a:cubicBezTo>
                  <a:cubicBezTo>
                    <a:pt x="6783" y="13063"/>
                    <a:pt x="8266" y="11955"/>
                    <a:pt x="9355" y="9708"/>
                  </a:cubicBezTo>
                  <a:lnTo>
                    <a:pt x="9355" y="9675"/>
                  </a:lnTo>
                  <a:cubicBezTo>
                    <a:pt x="9708" y="8977"/>
                    <a:pt x="10020" y="8203"/>
                    <a:pt x="10306" y="7294"/>
                  </a:cubicBezTo>
                  <a:cubicBezTo>
                    <a:pt x="12022" y="6133"/>
                    <a:pt x="11744" y="5157"/>
                    <a:pt x="11004" y="4140"/>
                  </a:cubicBezTo>
                  <a:cubicBezTo>
                    <a:pt x="10230" y="3088"/>
                    <a:pt x="8968" y="1961"/>
                    <a:pt x="8800" y="531"/>
                  </a:cubicBezTo>
                  <a:lnTo>
                    <a:pt x="8800" y="211"/>
                  </a:lnTo>
                  <a:lnTo>
                    <a:pt x="8758" y="211"/>
                  </a:lnTo>
                  <a:cubicBezTo>
                    <a:pt x="8093" y="68"/>
                    <a:pt x="7462" y="1"/>
                    <a:pt x="6907" y="1"/>
                  </a:cubicBezTo>
                  <a:close/>
                </a:path>
              </a:pathLst>
            </a:custGeom>
            <a:solidFill>
              <a:srgbClr val="F8C1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30"/>
            <p:cNvSpPr/>
            <p:nvPr/>
          </p:nvSpPr>
          <p:spPr>
            <a:xfrm>
              <a:off x="4980689" y="3236621"/>
              <a:ext cx="110802" cy="213788"/>
            </a:xfrm>
            <a:custGeom>
              <a:avLst/>
              <a:gdLst/>
              <a:ahLst/>
              <a:cxnLst/>
              <a:rect l="l" t="t" r="r" b="b"/>
              <a:pathLst>
                <a:path w="1928" h="3720" extrusionOk="0">
                  <a:moveTo>
                    <a:pt x="245" y="1"/>
                  </a:moveTo>
                  <a:lnTo>
                    <a:pt x="245" y="1"/>
                  </a:lnTo>
                  <a:cubicBezTo>
                    <a:pt x="766" y="1406"/>
                    <a:pt x="245" y="3013"/>
                    <a:pt x="1" y="3719"/>
                  </a:cubicBezTo>
                  <a:cubicBezTo>
                    <a:pt x="1717" y="2558"/>
                    <a:pt x="1927" y="1540"/>
                    <a:pt x="245" y="1"/>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30"/>
            <p:cNvSpPr/>
            <p:nvPr/>
          </p:nvSpPr>
          <p:spPr>
            <a:xfrm>
              <a:off x="4473057" y="3452248"/>
              <a:ext cx="119020" cy="88561"/>
            </a:xfrm>
            <a:custGeom>
              <a:avLst/>
              <a:gdLst/>
              <a:ahLst/>
              <a:cxnLst/>
              <a:rect l="l" t="t" r="r" b="b"/>
              <a:pathLst>
                <a:path w="2071" h="1541" extrusionOk="0">
                  <a:moveTo>
                    <a:pt x="1052" y="1"/>
                  </a:moveTo>
                  <a:cubicBezTo>
                    <a:pt x="455" y="1"/>
                    <a:pt x="1" y="312"/>
                    <a:pt x="1" y="775"/>
                  </a:cubicBezTo>
                  <a:cubicBezTo>
                    <a:pt x="1" y="1195"/>
                    <a:pt x="455" y="1540"/>
                    <a:pt x="1052" y="1540"/>
                  </a:cubicBezTo>
                  <a:cubicBezTo>
                    <a:pt x="1608" y="1540"/>
                    <a:pt x="2070" y="1195"/>
                    <a:pt x="2070" y="775"/>
                  </a:cubicBezTo>
                  <a:cubicBezTo>
                    <a:pt x="2070" y="312"/>
                    <a:pt x="1608" y="1"/>
                    <a:pt x="1052" y="1"/>
                  </a:cubicBezTo>
                  <a:close/>
                </a:path>
              </a:pathLst>
            </a:custGeom>
            <a:solidFill>
              <a:srgbClr val="D367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30"/>
            <p:cNvSpPr/>
            <p:nvPr/>
          </p:nvSpPr>
          <p:spPr>
            <a:xfrm>
              <a:off x="4787302" y="3433915"/>
              <a:ext cx="119020" cy="88964"/>
            </a:xfrm>
            <a:custGeom>
              <a:avLst/>
              <a:gdLst/>
              <a:ahLst/>
              <a:cxnLst/>
              <a:rect l="l" t="t" r="r" b="b"/>
              <a:pathLst>
                <a:path w="2071" h="1548" extrusionOk="0">
                  <a:moveTo>
                    <a:pt x="1019" y="0"/>
                  </a:moveTo>
                  <a:cubicBezTo>
                    <a:pt x="455" y="0"/>
                    <a:pt x="1" y="353"/>
                    <a:pt x="1" y="774"/>
                  </a:cubicBezTo>
                  <a:cubicBezTo>
                    <a:pt x="1" y="1228"/>
                    <a:pt x="455" y="1548"/>
                    <a:pt x="1019" y="1548"/>
                  </a:cubicBezTo>
                  <a:cubicBezTo>
                    <a:pt x="1608" y="1548"/>
                    <a:pt x="2070" y="1228"/>
                    <a:pt x="2070" y="774"/>
                  </a:cubicBezTo>
                  <a:cubicBezTo>
                    <a:pt x="2070" y="353"/>
                    <a:pt x="1608" y="0"/>
                    <a:pt x="1019" y="0"/>
                  </a:cubicBezTo>
                  <a:close/>
                </a:path>
              </a:pathLst>
            </a:custGeom>
            <a:solidFill>
              <a:srgbClr val="D367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4" name="Google Shape;2124;p30"/>
            <p:cNvSpPr/>
            <p:nvPr/>
          </p:nvSpPr>
          <p:spPr>
            <a:xfrm>
              <a:off x="3646868" y="2764735"/>
              <a:ext cx="1859384" cy="1195204"/>
            </a:xfrm>
            <a:custGeom>
              <a:avLst/>
              <a:gdLst/>
              <a:ahLst/>
              <a:cxnLst/>
              <a:rect l="l" t="t" r="r" b="b"/>
              <a:pathLst>
                <a:path w="32354" h="20797" extrusionOk="0">
                  <a:moveTo>
                    <a:pt x="18475" y="0"/>
                  </a:moveTo>
                  <a:cubicBezTo>
                    <a:pt x="17719" y="0"/>
                    <a:pt x="16875" y="153"/>
                    <a:pt x="15950" y="540"/>
                  </a:cubicBezTo>
                  <a:cubicBezTo>
                    <a:pt x="11533" y="2391"/>
                    <a:pt x="11533" y="4813"/>
                    <a:pt x="9329" y="7059"/>
                  </a:cubicBezTo>
                  <a:cubicBezTo>
                    <a:pt x="7151" y="9297"/>
                    <a:pt x="0" y="12208"/>
                    <a:pt x="2280" y="20056"/>
                  </a:cubicBezTo>
                  <a:lnTo>
                    <a:pt x="5577" y="20797"/>
                  </a:lnTo>
                  <a:lnTo>
                    <a:pt x="5788" y="20763"/>
                  </a:lnTo>
                  <a:cubicBezTo>
                    <a:pt x="5889" y="20729"/>
                    <a:pt x="5964" y="20687"/>
                    <a:pt x="6032" y="20687"/>
                  </a:cubicBezTo>
                  <a:cubicBezTo>
                    <a:pt x="8034" y="20056"/>
                    <a:pt x="9363" y="18660"/>
                    <a:pt x="10381" y="16944"/>
                  </a:cubicBezTo>
                  <a:cubicBezTo>
                    <a:pt x="11399" y="15219"/>
                    <a:pt x="12131" y="13158"/>
                    <a:pt x="12905" y="11224"/>
                  </a:cubicBezTo>
                  <a:cubicBezTo>
                    <a:pt x="12972" y="11013"/>
                    <a:pt x="13081" y="10845"/>
                    <a:pt x="13149" y="10635"/>
                  </a:cubicBezTo>
                  <a:lnTo>
                    <a:pt x="13182" y="10593"/>
                  </a:lnTo>
                  <a:cubicBezTo>
                    <a:pt x="16059" y="3972"/>
                    <a:pt x="20610" y="6218"/>
                    <a:pt x="21662" y="4847"/>
                  </a:cubicBezTo>
                  <a:lnTo>
                    <a:pt x="21704" y="4847"/>
                  </a:lnTo>
                  <a:lnTo>
                    <a:pt x="21704" y="5167"/>
                  </a:lnTo>
                  <a:cubicBezTo>
                    <a:pt x="21914" y="6984"/>
                    <a:pt x="23908" y="8279"/>
                    <a:pt x="24362" y="9617"/>
                  </a:cubicBezTo>
                  <a:cubicBezTo>
                    <a:pt x="24438" y="9718"/>
                    <a:pt x="24438" y="9861"/>
                    <a:pt x="24472" y="9962"/>
                  </a:cubicBezTo>
                  <a:cubicBezTo>
                    <a:pt x="24539" y="10593"/>
                    <a:pt x="24261" y="11224"/>
                    <a:pt x="23210" y="11930"/>
                  </a:cubicBezTo>
                  <a:cubicBezTo>
                    <a:pt x="22924" y="12839"/>
                    <a:pt x="22612" y="13613"/>
                    <a:pt x="22259" y="14311"/>
                  </a:cubicBezTo>
                  <a:lnTo>
                    <a:pt x="22259" y="14344"/>
                  </a:lnTo>
                  <a:cubicBezTo>
                    <a:pt x="22856" y="14420"/>
                    <a:pt x="22612" y="14942"/>
                    <a:pt x="22789" y="15716"/>
                  </a:cubicBezTo>
                  <a:cubicBezTo>
                    <a:pt x="22966" y="16557"/>
                    <a:pt x="23386" y="17743"/>
                    <a:pt x="24362" y="17920"/>
                  </a:cubicBezTo>
                  <a:lnTo>
                    <a:pt x="24438" y="17920"/>
                  </a:lnTo>
                  <a:cubicBezTo>
                    <a:pt x="24472" y="17920"/>
                    <a:pt x="24539" y="17953"/>
                    <a:pt x="24573" y="17953"/>
                  </a:cubicBezTo>
                  <a:cubicBezTo>
                    <a:pt x="24573" y="17953"/>
                    <a:pt x="24606" y="17953"/>
                    <a:pt x="24606" y="17995"/>
                  </a:cubicBezTo>
                  <a:lnTo>
                    <a:pt x="24716" y="17995"/>
                  </a:lnTo>
                  <a:cubicBezTo>
                    <a:pt x="24749" y="18029"/>
                    <a:pt x="24783" y="18029"/>
                    <a:pt x="24783" y="18029"/>
                  </a:cubicBezTo>
                  <a:cubicBezTo>
                    <a:pt x="24859" y="18063"/>
                    <a:pt x="24892" y="18063"/>
                    <a:pt x="24959" y="18096"/>
                  </a:cubicBezTo>
                  <a:lnTo>
                    <a:pt x="24993" y="18096"/>
                  </a:lnTo>
                  <a:cubicBezTo>
                    <a:pt x="25027" y="18130"/>
                    <a:pt x="25102" y="18164"/>
                    <a:pt x="25136" y="18164"/>
                  </a:cubicBezTo>
                  <a:lnTo>
                    <a:pt x="25170" y="18206"/>
                  </a:lnTo>
                  <a:cubicBezTo>
                    <a:pt x="25203" y="18206"/>
                    <a:pt x="25203" y="18239"/>
                    <a:pt x="25237" y="18239"/>
                  </a:cubicBezTo>
                  <a:lnTo>
                    <a:pt x="25279" y="18239"/>
                  </a:lnTo>
                  <a:cubicBezTo>
                    <a:pt x="25279" y="18239"/>
                    <a:pt x="25313" y="18273"/>
                    <a:pt x="25346" y="18273"/>
                  </a:cubicBezTo>
                  <a:lnTo>
                    <a:pt x="25346" y="18307"/>
                  </a:lnTo>
                  <a:cubicBezTo>
                    <a:pt x="25414" y="18307"/>
                    <a:pt x="25447" y="18340"/>
                    <a:pt x="25489" y="18374"/>
                  </a:cubicBezTo>
                  <a:cubicBezTo>
                    <a:pt x="25523" y="18374"/>
                    <a:pt x="25523" y="18374"/>
                    <a:pt x="25557" y="18416"/>
                  </a:cubicBezTo>
                  <a:cubicBezTo>
                    <a:pt x="25590" y="18450"/>
                    <a:pt x="25658" y="18450"/>
                    <a:pt x="25700" y="18483"/>
                  </a:cubicBezTo>
                  <a:cubicBezTo>
                    <a:pt x="25733" y="18517"/>
                    <a:pt x="25733" y="18517"/>
                    <a:pt x="25767" y="18517"/>
                  </a:cubicBezTo>
                  <a:cubicBezTo>
                    <a:pt x="25767" y="18551"/>
                    <a:pt x="25801" y="18551"/>
                    <a:pt x="25834" y="18584"/>
                  </a:cubicBezTo>
                  <a:cubicBezTo>
                    <a:pt x="25868" y="18584"/>
                    <a:pt x="25910" y="18626"/>
                    <a:pt x="25977" y="18660"/>
                  </a:cubicBezTo>
                  <a:cubicBezTo>
                    <a:pt x="26011" y="18694"/>
                    <a:pt x="26045" y="18694"/>
                    <a:pt x="26078" y="18727"/>
                  </a:cubicBezTo>
                  <a:cubicBezTo>
                    <a:pt x="26120" y="18761"/>
                    <a:pt x="26188" y="18795"/>
                    <a:pt x="26221" y="18795"/>
                  </a:cubicBezTo>
                  <a:cubicBezTo>
                    <a:pt x="26255" y="18837"/>
                    <a:pt x="26255" y="18837"/>
                    <a:pt x="26289" y="18837"/>
                  </a:cubicBezTo>
                  <a:cubicBezTo>
                    <a:pt x="26331" y="18870"/>
                    <a:pt x="26331" y="18870"/>
                    <a:pt x="26364" y="18870"/>
                  </a:cubicBezTo>
                  <a:cubicBezTo>
                    <a:pt x="26364" y="18904"/>
                    <a:pt x="26398" y="18904"/>
                    <a:pt x="26398" y="18904"/>
                  </a:cubicBezTo>
                  <a:cubicBezTo>
                    <a:pt x="26465" y="18938"/>
                    <a:pt x="26541" y="18971"/>
                    <a:pt x="26608" y="18971"/>
                  </a:cubicBezTo>
                  <a:cubicBezTo>
                    <a:pt x="27172" y="19148"/>
                    <a:pt x="28324" y="19779"/>
                    <a:pt x="28324" y="19779"/>
                  </a:cubicBezTo>
                  <a:cubicBezTo>
                    <a:pt x="28602" y="19922"/>
                    <a:pt x="28888" y="20023"/>
                    <a:pt x="29132" y="20132"/>
                  </a:cubicBezTo>
                  <a:cubicBezTo>
                    <a:pt x="29166" y="20132"/>
                    <a:pt x="29199" y="20166"/>
                    <a:pt x="29233" y="20166"/>
                  </a:cubicBezTo>
                  <a:cubicBezTo>
                    <a:pt x="29553" y="20309"/>
                    <a:pt x="29797" y="20410"/>
                    <a:pt x="29940" y="20519"/>
                  </a:cubicBezTo>
                  <a:lnTo>
                    <a:pt x="29973" y="20553"/>
                  </a:lnTo>
                  <a:lnTo>
                    <a:pt x="29973" y="20586"/>
                  </a:lnTo>
                  <a:lnTo>
                    <a:pt x="29973" y="20620"/>
                  </a:lnTo>
                  <a:lnTo>
                    <a:pt x="30007" y="20620"/>
                  </a:lnTo>
                  <a:lnTo>
                    <a:pt x="31269" y="20342"/>
                  </a:lnTo>
                  <a:cubicBezTo>
                    <a:pt x="32354" y="15295"/>
                    <a:pt x="28644" y="14731"/>
                    <a:pt x="27063" y="11610"/>
                  </a:cubicBezTo>
                  <a:cubicBezTo>
                    <a:pt x="25237" y="7934"/>
                    <a:pt x="26575" y="5091"/>
                    <a:pt x="22966" y="2222"/>
                  </a:cubicBezTo>
                  <a:cubicBezTo>
                    <a:pt x="22966" y="2222"/>
                    <a:pt x="21356" y="0"/>
                    <a:pt x="18475"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5" name="Google Shape;2125;p30"/>
            <p:cNvSpPr/>
            <p:nvPr/>
          </p:nvSpPr>
          <p:spPr>
            <a:xfrm>
              <a:off x="4492884" y="3240237"/>
              <a:ext cx="119020" cy="41838"/>
            </a:xfrm>
            <a:custGeom>
              <a:avLst/>
              <a:gdLst/>
              <a:ahLst/>
              <a:cxnLst/>
              <a:rect l="l" t="t" r="r" b="b"/>
              <a:pathLst>
                <a:path w="2071" h="728" extrusionOk="0">
                  <a:moveTo>
                    <a:pt x="1355" y="0"/>
                  </a:moveTo>
                  <a:cubicBezTo>
                    <a:pt x="862" y="0"/>
                    <a:pt x="431" y="137"/>
                    <a:pt x="76" y="443"/>
                  </a:cubicBezTo>
                  <a:cubicBezTo>
                    <a:pt x="1" y="519"/>
                    <a:pt x="1" y="552"/>
                    <a:pt x="1" y="620"/>
                  </a:cubicBezTo>
                  <a:cubicBezTo>
                    <a:pt x="27" y="689"/>
                    <a:pt x="91" y="728"/>
                    <a:pt x="153" y="728"/>
                  </a:cubicBezTo>
                  <a:cubicBezTo>
                    <a:pt x="190" y="728"/>
                    <a:pt x="225" y="715"/>
                    <a:pt x="253" y="687"/>
                  </a:cubicBezTo>
                  <a:cubicBezTo>
                    <a:pt x="603" y="447"/>
                    <a:pt x="1014" y="352"/>
                    <a:pt x="1457" y="352"/>
                  </a:cubicBezTo>
                  <a:cubicBezTo>
                    <a:pt x="1589" y="352"/>
                    <a:pt x="1723" y="360"/>
                    <a:pt x="1860" y="376"/>
                  </a:cubicBezTo>
                  <a:cubicBezTo>
                    <a:pt x="1969" y="376"/>
                    <a:pt x="2070" y="266"/>
                    <a:pt x="2036" y="166"/>
                  </a:cubicBezTo>
                  <a:cubicBezTo>
                    <a:pt x="2036" y="132"/>
                    <a:pt x="2003" y="56"/>
                    <a:pt x="1936" y="56"/>
                  </a:cubicBezTo>
                  <a:cubicBezTo>
                    <a:pt x="1734" y="19"/>
                    <a:pt x="1540" y="0"/>
                    <a:pt x="1355"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6" name="Google Shape;2126;p30"/>
            <p:cNvSpPr/>
            <p:nvPr/>
          </p:nvSpPr>
          <p:spPr>
            <a:xfrm>
              <a:off x="4767016" y="3248627"/>
              <a:ext cx="120917" cy="40919"/>
            </a:xfrm>
            <a:custGeom>
              <a:avLst/>
              <a:gdLst/>
              <a:ahLst/>
              <a:cxnLst/>
              <a:rect l="l" t="t" r="r" b="b"/>
              <a:pathLst>
                <a:path w="2104" h="712" extrusionOk="0">
                  <a:moveTo>
                    <a:pt x="756" y="0"/>
                  </a:moveTo>
                  <a:cubicBezTo>
                    <a:pt x="549" y="0"/>
                    <a:pt x="344" y="38"/>
                    <a:pt x="143" y="120"/>
                  </a:cubicBezTo>
                  <a:cubicBezTo>
                    <a:pt x="68" y="163"/>
                    <a:pt x="34" y="196"/>
                    <a:pt x="34" y="263"/>
                  </a:cubicBezTo>
                  <a:cubicBezTo>
                    <a:pt x="0" y="373"/>
                    <a:pt x="110" y="440"/>
                    <a:pt x="211" y="440"/>
                  </a:cubicBezTo>
                  <a:cubicBezTo>
                    <a:pt x="369" y="397"/>
                    <a:pt x="529" y="377"/>
                    <a:pt x="691" y="377"/>
                  </a:cubicBezTo>
                  <a:cubicBezTo>
                    <a:pt x="1073" y="377"/>
                    <a:pt x="1464" y="489"/>
                    <a:pt x="1860" y="684"/>
                  </a:cubicBezTo>
                  <a:cubicBezTo>
                    <a:pt x="1888" y="703"/>
                    <a:pt x="1917" y="711"/>
                    <a:pt x="1944" y="711"/>
                  </a:cubicBezTo>
                  <a:cubicBezTo>
                    <a:pt x="2013" y="711"/>
                    <a:pt x="2070" y="656"/>
                    <a:pt x="2070" y="583"/>
                  </a:cubicBezTo>
                  <a:cubicBezTo>
                    <a:pt x="2104" y="507"/>
                    <a:pt x="2070" y="440"/>
                    <a:pt x="2003" y="406"/>
                  </a:cubicBezTo>
                  <a:cubicBezTo>
                    <a:pt x="1584" y="150"/>
                    <a:pt x="1165" y="0"/>
                    <a:pt x="756"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7" name="Google Shape;2127;p30"/>
            <p:cNvSpPr/>
            <p:nvPr/>
          </p:nvSpPr>
          <p:spPr>
            <a:xfrm>
              <a:off x="3967378" y="3961835"/>
              <a:ext cx="57" cy="57"/>
            </a:xfrm>
            <a:custGeom>
              <a:avLst/>
              <a:gdLst/>
              <a:ahLst/>
              <a:cxnLst/>
              <a:rect l="l" t="t" r="r" b="b"/>
              <a:pathLst>
                <a:path w="1" h="1" extrusionOk="0">
                  <a:moveTo>
                    <a:pt x="0" y="0"/>
                  </a:move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8" name="Google Shape;2128;p30"/>
            <p:cNvSpPr/>
            <p:nvPr/>
          </p:nvSpPr>
          <p:spPr>
            <a:xfrm>
              <a:off x="4384093" y="3603107"/>
              <a:ext cx="106952" cy="183789"/>
            </a:xfrm>
            <a:custGeom>
              <a:avLst/>
              <a:gdLst/>
              <a:ahLst/>
              <a:cxnLst/>
              <a:rect l="l" t="t" r="r" b="b"/>
              <a:pathLst>
                <a:path w="1861" h="3198" extrusionOk="0">
                  <a:moveTo>
                    <a:pt x="1616" y="0"/>
                  </a:moveTo>
                  <a:cubicBezTo>
                    <a:pt x="1372" y="76"/>
                    <a:pt x="842" y="320"/>
                    <a:pt x="842" y="1018"/>
                  </a:cubicBezTo>
                  <a:cubicBezTo>
                    <a:pt x="842" y="1792"/>
                    <a:pt x="598" y="2390"/>
                    <a:pt x="1" y="2877"/>
                  </a:cubicBezTo>
                  <a:cubicBezTo>
                    <a:pt x="43" y="2987"/>
                    <a:pt x="77" y="3088"/>
                    <a:pt x="110" y="3197"/>
                  </a:cubicBezTo>
                  <a:cubicBezTo>
                    <a:pt x="110" y="3197"/>
                    <a:pt x="1195" y="3088"/>
                    <a:pt x="1195" y="1725"/>
                  </a:cubicBezTo>
                  <a:cubicBezTo>
                    <a:pt x="1195" y="500"/>
                    <a:pt x="1752" y="463"/>
                    <a:pt x="1848" y="463"/>
                  </a:cubicBezTo>
                  <a:cubicBezTo>
                    <a:pt x="1854" y="463"/>
                    <a:pt x="1858" y="463"/>
                    <a:pt x="1860" y="463"/>
                  </a:cubicBezTo>
                  <a:cubicBezTo>
                    <a:pt x="1793" y="320"/>
                    <a:pt x="1725" y="143"/>
                    <a:pt x="1616"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30"/>
            <p:cNvSpPr/>
            <p:nvPr/>
          </p:nvSpPr>
          <p:spPr>
            <a:xfrm>
              <a:off x="4390415" y="3629658"/>
              <a:ext cx="118963" cy="189134"/>
            </a:xfrm>
            <a:custGeom>
              <a:avLst/>
              <a:gdLst/>
              <a:ahLst/>
              <a:cxnLst/>
              <a:rect l="l" t="t" r="r" b="b"/>
              <a:pathLst>
                <a:path w="2070" h="3291" extrusionOk="0">
                  <a:moveTo>
                    <a:pt x="1738" y="1"/>
                  </a:moveTo>
                  <a:cubicBezTo>
                    <a:pt x="1642" y="1"/>
                    <a:pt x="1085" y="38"/>
                    <a:pt x="1085" y="1263"/>
                  </a:cubicBezTo>
                  <a:cubicBezTo>
                    <a:pt x="1085" y="2626"/>
                    <a:pt x="0" y="2735"/>
                    <a:pt x="0" y="2735"/>
                  </a:cubicBezTo>
                  <a:cubicBezTo>
                    <a:pt x="101" y="2945"/>
                    <a:pt x="211" y="3114"/>
                    <a:pt x="312" y="3290"/>
                  </a:cubicBezTo>
                  <a:cubicBezTo>
                    <a:pt x="1153" y="3223"/>
                    <a:pt x="1472" y="1852"/>
                    <a:pt x="1573" y="1086"/>
                  </a:cubicBezTo>
                  <a:cubicBezTo>
                    <a:pt x="1647" y="585"/>
                    <a:pt x="1849" y="504"/>
                    <a:pt x="1971" y="504"/>
                  </a:cubicBezTo>
                  <a:cubicBezTo>
                    <a:pt x="2029" y="504"/>
                    <a:pt x="2070" y="523"/>
                    <a:pt x="2070" y="523"/>
                  </a:cubicBezTo>
                  <a:cubicBezTo>
                    <a:pt x="1960" y="346"/>
                    <a:pt x="1859" y="169"/>
                    <a:pt x="1750" y="1"/>
                  </a:cubicBezTo>
                  <a:cubicBezTo>
                    <a:pt x="1748" y="1"/>
                    <a:pt x="1744" y="1"/>
                    <a:pt x="1738" y="1"/>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30"/>
            <p:cNvSpPr/>
            <p:nvPr/>
          </p:nvSpPr>
          <p:spPr>
            <a:xfrm>
              <a:off x="4408288" y="3658623"/>
              <a:ext cx="120917" cy="188674"/>
            </a:xfrm>
            <a:custGeom>
              <a:avLst/>
              <a:gdLst/>
              <a:ahLst/>
              <a:cxnLst/>
              <a:rect l="l" t="t" r="r" b="b"/>
              <a:pathLst>
                <a:path w="2104" h="3283" extrusionOk="0">
                  <a:moveTo>
                    <a:pt x="1660" y="0"/>
                  </a:moveTo>
                  <a:cubicBezTo>
                    <a:pt x="1538" y="0"/>
                    <a:pt x="1336" y="81"/>
                    <a:pt x="1262" y="582"/>
                  </a:cubicBezTo>
                  <a:cubicBezTo>
                    <a:pt x="1161" y="1348"/>
                    <a:pt x="842" y="2719"/>
                    <a:pt x="1" y="2786"/>
                  </a:cubicBezTo>
                  <a:cubicBezTo>
                    <a:pt x="110" y="2963"/>
                    <a:pt x="211" y="3106"/>
                    <a:pt x="354" y="3283"/>
                  </a:cubicBezTo>
                  <a:cubicBezTo>
                    <a:pt x="1161" y="3241"/>
                    <a:pt x="1683" y="1701"/>
                    <a:pt x="1759" y="1213"/>
                  </a:cubicBezTo>
                  <a:cubicBezTo>
                    <a:pt x="1826" y="717"/>
                    <a:pt x="2104" y="473"/>
                    <a:pt x="2104" y="473"/>
                  </a:cubicBezTo>
                  <a:cubicBezTo>
                    <a:pt x="1969" y="338"/>
                    <a:pt x="1860" y="195"/>
                    <a:pt x="1759" y="19"/>
                  </a:cubicBezTo>
                  <a:cubicBezTo>
                    <a:pt x="1759" y="19"/>
                    <a:pt x="1718" y="0"/>
                    <a:pt x="1660"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1" name="Google Shape;2131;p30"/>
            <p:cNvSpPr/>
            <p:nvPr/>
          </p:nvSpPr>
          <p:spPr>
            <a:xfrm>
              <a:off x="4428575" y="3685749"/>
              <a:ext cx="120917" cy="187640"/>
            </a:xfrm>
            <a:custGeom>
              <a:avLst/>
              <a:gdLst/>
              <a:ahLst/>
              <a:cxnLst/>
              <a:rect l="l" t="t" r="r" b="b"/>
              <a:pathLst>
                <a:path w="2104" h="3265" extrusionOk="0">
                  <a:moveTo>
                    <a:pt x="1751" y="1"/>
                  </a:moveTo>
                  <a:cubicBezTo>
                    <a:pt x="1751" y="1"/>
                    <a:pt x="1473" y="245"/>
                    <a:pt x="1406" y="741"/>
                  </a:cubicBezTo>
                  <a:cubicBezTo>
                    <a:pt x="1330" y="1229"/>
                    <a:pt x="808" y="2769"/>
                    <a:pt x="1" y="2811"/>
                  </a:cubicBezTo>
                  <a:cubicBezTo>
                    <a:pt x="144" y="2945"/>
                    <a:pt x="278" y="3122"/>
                    <a:pt x="455" y="3265"/>
                  </a:cubicBezTo>
                  <a:cubicBezTo>
                    <a:pt x="1540" y="3055"/>
                    <a:pt x="2104" y="455"/>
                    <a:pt x="2104" y="455"/>
                  </a:cubicBezTo>
                  <a:cubicBezTo>
                    <a:pt x="2003" y="321"/>
                    <a:pt x="1860" y="178"/>
                    <a:pt x="1751" y="1"/>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2" name="Google Shape;2132;p30"/>
            <p:cNvSpPr/>
            <p:nvPr/>
          </p:nvSpPr>
          <p:spPr>
            <a:xfrm>
              <a:off x="4454724" y="3711898"/>
              <a:ext cx="122813" cy="183732"/>
            </a:xfrm>
            <a:custGeom>
              <a:avLst/>
              <a:gdLst/>
              <a:ahLst/>
              <a:cxnLst/>
              <a:rect l="l" t="t" r="r" b="b"/>
              <a:pathLst>
                <a:path w="2137" h="3197" extrusionOk="0">
                  <a:moveTo>
                    <a:pt x="1649" y="0"/>
                  </a:moveTo>
                  <a:cubicBezTo>
                    <a:pt x="1649" y="0"/>
                    <a:pt x="1085" y="2600"/>
                    <a:pt x="0" y="2810"/>
                  </a:cubicBezTo>
                  <a:cubicBezTo>
                    <a:pt x="177" y="2944"/>
                    <a:pt x="353" y="3087"/>
                    <a:pt x="564" y="3197"/>
                  </a:cubicBezTo>
                  <a:cubicBezTo>
                    <a:pt x="1472" y="2944"/>
                    <a:pt x="2137" y="463"/>
                    <a:pt x="2137" y="463"/>
                  </a:cubicBezTo>
                  <a:cubicBezTo>
                    <a:pt x="1969" y="320"/>
                    <a:pt x="1826" y="177"/>
                    <a:pt x="1649"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30"/>
            <p:cNvSpPr/>
            <p:nvPr/>
          </p:nvSpPr>
          <p:spPr>
            <a:xfrm>
              <a:off x="4487079" y="3738449"/>
              <a:ext cx="117066" cy="178962"/>
            </a:xfrm>
            <a:custGeom>
              <a:avLst/>
              <a:gdLst/>
              <a:ahLst/>
              <a:cxnLst/>
              <a:rect l="l" t="t" r="r" b="b"/>
              <a:pathLst>
                <a:path w="2037" h="3114" extrusionOk="0">
                  <a:moveTo>
                    <a:pt x="1574" y="1"/>
                  </a:moveTo>
                  <a:cubicBezTo>
                    <a:pt x="1574" y="1"/>
                    <a:pt x="909" y="2482"/>
                    <a:pt x="1" y="2735"/>
                  </a:cubicBezTo>
                  <a:cubicBezTo>
                    <a:pt x="211" y="2869"/>
                    <a:pt x="421" y="3012"/>
                    <a:pt x="632" y="3113"/>
                  </a:cubicBezTo>
                  <a:cubicBezTo>
                    <a:pt x="1406" y="2869"/>
                    <a:pt x="2037" y="312"/>
                    <a:pt x="2037" y="312"/>
                  </a:cubicBezTo>
                  <a:cubicBezTo>
                    <a:pt x="1893" y="211"/>
                    <a:pt x="1717" y="102"/>
                    <a:pt x="1574" y="1"/>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4" name="Google Shape;2134;p30"/>
            <p:cNvSpPr/>
            <p:nvPr/>
          </p:nvSpPr>
          <p:spPr>
            <a:xfrm>
              <a:off x="4523343" y="3756379"/>
              <a:ext cx="100630" cy="177467"/>
            </a:xfrm>
            <a:custGeom>
              <a:avLst/>
              <a:gdLst/>
              <a:ahLst/>
              <a:cxnLst/>
              <a:rect l="l" t="t" r="r" b="b"/>
              <a:pathLst>
                <a:path w="1751" h="3088" extrusionOk="0">
                  <a:moveTo>
                    <a:pt x="1406" y="0"/>
                  </a:moveTo>
                  <a:cubicBezTo>
                    <a:pt x="1406" y="0"/>
                    <a:pt x="775" y="2557"/>
                    <a:pt x="1" y="2801"/>
                  </a:cubicBezTo>
                  <a:cubicBezTo>
                    <a:pt x="245" y="2911"/>
                    <a:pt x="455" y="2978"/>
                    <a:pt x="699" y="3087"/>
                  </a:cubicBezTo>
                  <a:cubicBezTo>
                    <a:pt x="1616" y="2734"/>
                    <a:pt x="1750" y="244"/>
                    <a:pt x="1750" y="177"/>
                  </a:cubicBezTo>
                  <a:cubicBezTo>
                    <a:pt x="1649" y="109"/>
                    <a:pt x="1506" y="67"/>
                    <a:pt x="1406"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5" name="Google Shape;2135;p30"/>
            <p:cNvSpPr/>
            <p:nvPr/>
          </p:nvSpPr>
          <p:spPr>
            <a:xfrm>
              <a:off x="4563457" y="3766494"/>
              <a:ext cx="90975" cy="177525"/>
            </a:xfrm>
            <a:custGeom>
              <a:avLst/>
              <a:gdLst/>
              <a:ahLst/>
              <a:cxnLst/>
              <a:rect l="l" t="t" r="r" b="b"/>
              <a:pathLst>
                <a:path w="1583" h="3089" extrusionOk="0">
                  <a:moveTo>
                    <a:pt x="1052" y="1"/>
                  </a:moveTo>
                  <a:cubicBezTo>
                    <a:pt x="1052" y="68"/>
                    <a:pt x="918" y="2558"/>
                    <a:pt x="1" y="2911"/>
                  </a:cubicBezTo>
                  <a:cubicBezTo>
                    <a:pt x="211" y="2979"/>
                    <a:pt x="455" y="3012"/>
                    <a:pt x="665" y="3088"/>
                  </a:cubicBezTo>
                  <a:cubicBezTo>
                    <a:pt x="1507" y="2768"/>
                    <a:pt x="1582" y="177"/>
                    <a:pt x="1582" y="177"/>
                  </a:cubicBezTo>
                  <a:cubicBezTo>
                    <a:pt x="1406" y="144"/>
                    <a:pt x="1229" y="68"/>
                    <a:pt x="1052" y="1"/>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30"/>
            <p:cNvSpPr/>
            <p:nvPr/>
          </p:nvSpPr>
          <p:spPr>
            <a:xfrm>
              <a:off x="4601674" y="3776666"/>
              <a:ext cx="84653" cy="175054"/>
            </a:xfrm>
            <a:custGeom>
              <a:avLst/>
              <a:gdLst/>
              <a:ahLst/>
              <a:cxnLst/>
              <a:rect l="l" t="t" r="r" b="b"/>
              <a:pathLst>
                <a:path w="1473" h="3046" extrusionOk="0">
                  <a:moveTo>
                    <a:pt x="917" y="0"/>
                  </a:moveTo>
                  <a:cubicBezTo>
                    <a:pt x="917" y="0"/>
                    <a:pt x="842" y="2591"/>
                    <a:pt x="0" y="2911"/>
                  </a:cubicBezTo>
                  <a:cubicBezTo>
                    <a:pt x="286" y="2978"/>
                    <a:pt x="564" y="3012"/>
                    <a:pt x="842" y="3046"/>
                  </a:cubicBezTo>
                  <a:cubicBezTo>
                    <a:pt x="1473" y="2625"/>
                    <a:pt x="1405" y="68"/>
                    <a:pt x="1405" y="68"/>
                  </a:cubicBezTo>
                  <a:cubicBezTo>
                    <a:pt x="1229" y="68"/>
                    <a:pt x="1052" y="34"/>
                    <a:pt x="917"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7" name="Google Shape;2137;p30"/>
            <p:cNvSpPr/>
            <p:nvPr/>
          </p:nvSpPr>
          <p:spPr>
            <a:xfrm>
              <a:off x="4650007" y="3780517"/>
              <a:ext cx="50803" cy="173157"/>
            </a:xfrm>
            <a:custGeom>
              <a:avLst/>
              <a:gdLst/>
              <a:ahLst/>
              <a:cxnLst/>
              <a:rect l="l" t="t" r="r" b="b"/>
              <a:pathLst>
                <a:path w="884" h="3013" extrusionOk="0">
                  <a:moveTo>
                    <a:pt x="564" y="1"/>
                  </a:moveTo>
                  <a:lnTo>
                    <a:pt x="564" y="1"/>
                  </a:lnTo>
                  <a:cubicBezTo>
                    <a:pt x="564" y="1"/>
                    <a:pt x="632" y="2558"/>
                    <a:pt x="1" y="2979"/>
                  </a:cubicBezTo>
                  <a:cubicBezTo>
                    <a:pt x="211" y="2979"/>
                    <a:pt x="388" y="3012"/>
                    <a:pt x="598" y="3012"/>
                  </a:cubicBezTo>
                  <a:cubicBezTo>
                    <a:pt x="884" y="2735"/>
                    <a:pt x="808" y="34"/>
                    <a:pt x="808" y="34"/>
                  </a:cubicBezTo>
                  <a:cubicBezTo>
                    <a:pt x="741" y="34"/>
                    <a:pt x="632" y="34"/>
                    <a:pt x="564" y="1"/>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30"/>
            <p:cNvSpPr/>
            <p:nvPr/>
          </p:nvSpPr>
          <p:spPr>
            <a:xfrm>
              <a:off x="4684316" y="3778620"/>
              <a:ext cx="80803" cy="175054"/>
            </a:xfrm>
            <a:custGeom>
              <a:avLst/>
              <a:gdLst/>
              <a:ahLst/>
              <a:cxnLst/>
              <a:rect l="l" t="t" r="r" b="b"/>
              <a:pathLst>
                <a:path w="1406" h="3046" extrusionOk="0">
                  <a:moveTo>
                    <a:pt x="809" y="0"/>
                  </a:moveTo>
                  <a:cubicBezTo>
                    <a:pt x="632" y="34"/>
                    <a:pt x="422" y="67"/>
                    <a:pt x="211" y="67"/>
                  </a:cubicBezTo>
                  <a:cubicBezTo>
                    <a:pt x="211" y="67"/>
                    <a:pt x="287" y="2768"/>
                    <a:pt x="1" y="3045"/>
                  </a:cubicBezTo>
                  <a:lnTo>
                    <a:pt x="708" y="3045"/>
                  </a:lnTo>
                  <a:cubicBezTo>
                    <a:pt x="952" y="3012"/>
                    <a:pt x="1162" y="3012"/>
                    <a:pt x="1406" y="2978"/>
                  </a:cubicBezTo>
                  <a:cubicBezTo>
                    <a:pt x="809" y="2524"/>
                    <a:pt x="809" y="34"/>
                    <a:pt x="809"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30"/>
            <p:cNvSpPr/>
            <p:nvPr/>
          </p:nvSpPr>
          <p:spPr>
            <a:xfrm>
              <a:off x="4730752" y="3770402"/>
              <a:ext cx="74539" cy="179364"/>
            </a:xfrm>
            <a:custGeom>
              <a:avLst/>
              <a:gdLst/>
              <a:ahLst/>
              <a:cxnLst/>
              <a:rect l="l" t="t" r="r" b="b"/>
              <a:pathLst>
                <a:path w="1297" h="3121" extrusionOk="0">
                  <a:moveTo>
                    <a:pt x="421" y="0"/>
                  </a:moveTo>
                  <a:cubicBezTo>
                    <a:pt x="278" y="76"/>
                    <a:pt x="144" y="109"/>
                    <a:pt x="1" y="143"/>
                  </a:cubicBezTo>
                  <a:cubicBezTo>
                    <a:pt x="1" y="177"/>
                    <a:pt x="1" y="2667"/>
                    <a:pt x="598" y="3121"/>
                  </a:cubicBezTo>
                  <a:cubicBezTo>
                    <a:pt x="842" y="3087"/>
                    <a:pt x="1086" y="3054"/>
                    <a:pt x="1296" y="2978"/>
                  </a:cubicBezTo>
                  <a:cubicBezTo>
                    <a:pt x="564" y="2700"/>
                    <a:pt x="421" y="76"/>
                    <a:pt x="421" y="0"/>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30"/>
            <p:cNvSpPr/>
            <p:nvPr/>
          </p:nvSpPr>
          <p:spPr>
            <a:xfrm>
              <a:off x="4754947" y="3762644"/>
              <a:ext cx="86550" cy="178904"/>
            </a:xfrm>
            <a:custGeom>
              <a:avLst/>
              <a:gdLst/>
              <a:ahLst/>
              <a:cxnLst/>
              <a:rect l="l" t="t" r="r" b="b"/>
              <a:pathLst>
                <a:path w="1506" h="3113" extrusionOk="0">
                  <a:moveTo>
                    <a:pt x="353" y="0"/>
                  </a:moveTo>
                  <a:cubicBezTo>
                    <a:pt x="244" y="34"/>
                    <a:pt x="143" y="101"/>
                    <a:pt x="0" y="135"/>
                  </a:cubicBezTo>
                  <a:cubicBezTo>
                    <a:pt x="0" y="211"/>
                    <a:pt x="143" y="2835"/>
                    <a:pt x="875" y="3113"/>
                  </a:cubicBezTo>
                  <a:cubicBezTo>
                    <a:pt x="1085" y="3079"/>
                    <a:pt x="1296" y="3012"/>
                    <a:pt x="1506" y="2945"/>
                  </a:cubicBezTo>
                  <a:cubicBezTo>
                    <a:pt x="909" y="2734"/>
                    <a:pt x="530" y="1296"/>
                    <a:pt x="488" y="766"/>
                  </a:cubicBezTo>
                  <a:cubicBezTo>
                    <a:pt x="454" y="278"/>
                    <a:pt x="387" y="0"/>
                    <a:pt x="353"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1" name="Google Shape;2141;p30"/>
            <p:cNvSpPr/>
            <p:nvPr/>
          </p:nvSpPr>
          <p:spPr>
            <a:xfrm>
              <a:off x="4775234" y="3748161"/>
              <a:ext cx="98676" cy="183732"/>
            </a:xfrm>
            <a:custGeom>
              <a:avLst/>
              <a:gdLst/>
              <a:ahLst/>
              <a:cxnLst/>
              <a:rect l="l" t="t" r="r" b="b"/>
              <a:pathLst>
                <a:path w="1717" h="3197" extrusionOk="0">
                  <a:moveTo>
                    <a:pt x="387" y="0"/>
                  </a:moveTo>
                  <a:cubicBezTo>
                    <a:pt x="278" y="109"/>
                    <a:pt x="135" y="177"/>
                    <a:pt x="0" y="252"/>
                  </a:cubicBezTo>
                  <a:cubicBezTo>
                    <a:pt x="34" y="252"/>
                    <a:pt x="101" y="530"/>
                    <a:pt x="135" y="1018"/>
                  </a:cubicBezTo>
                  <a:cubicBezTo>
                    <a:pt x="177" y="1548"/>
                    <a:pt x="556" y="2986"/>
                    <a:pt x="1153" y="3197"/>
                  </a:cubicBezTo>
                  <a:cubicBezTo>
                    <a:pt x="1330" y="3155"/>
                    <a:pt x="1540" y="3087"/>
                    <a:pt x="1717" y="3020"/>
                  </a:cubicBezTo>
                  <a:cubicBezTo>
                    <a:pt x="1187" y="2810"/>
                    <a:pt x="488" y="1371"/>
                    <a:pt x="522" y="841"/>
                  </a:cubicBezTo>
                  <a:cubicBezTo>
                    <a:pt x="598" y="353"/>
                    <a:pt x="387" y="0"/>
                    <a:pt x="387" y="0"/>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2" name="Google Shape;2142;p30"/>
            <p:cNvSpPr/>
            <p:nvPr/>
          </p:nvSpPr>
          <p:spPr>
            <a:xfrm>
              <a:off x="4797475" y="3728334"/>
              <a:ext cx="110745" cy="193444"/>
            </a:xfrm>
            <a:custGeom>
              <a:avLst/>
              <a:gdLst/>
              <a:ahLst/>
              <a:cxnLst/>
              <a:rect l="l" t="t" r="r" b="b"/>
              <a:pathLst>
                <a:path w="1927" h="3366" extrusionOk="0">
                  <a:moveTo>
                    <a:pt x="488" y="0"/>
                  </a:moveTo>
                  <a:cubicBezTo>
                    <a:pt x="312" y="135"/>
                    <a:pt x="169" y="244"/>
                    <a:pt x="0" y="345"/>
                  </a:cubicBezTo>
                  <a:cubicBezTo>
                    <a:pt x="0" y="345"/>
                    <a:pt x="211" y="698"/>
                    <a:pt x="135" y="1186"/>
                  </a:cubicBezTo>
                  <a:cubicBezTo>
                    <a:pt x="101" y="1716"/>
                    <a:pt x="800" y="3155"/>
                    <a:pt x="1330" y="3365"/>
                  </a:cubicBezTo>
                  <a:cubicBezTo>
                    <a:pt x="1540" y="3256"/>
                    <a:pt x="1717" y="3188"/>
                    <a:pt x="1927" y="3079"/>
                  </a:cubicBezTo>
                  <a:cubicBezTo>
                    <a:pt x="1927" y="3079"/>
                    <a:pt x="488" y="1649"/>
                    <a:pt x="589" y="1119"/>
                  </a:cubicBezTo>
                  <a:cubicBezTo>
                    <a:pt x="699" y="631"/>
                    <a:pt x="488" y="34"/>
                    <a:pt x="488"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30"/>
            <p:cNvSpPr/>
            <p:nvPr/>
          </p:nvSpPr>
          <p:spPr>
            <a:xfrm>
              <a:off x="4825520" y="3707990"/>
              <a:ext cx="108848" cy="197352"/>
            </a:xfrm>
            <a:custGeom>
              <a:avLst/>
              <a:gdLst/>
              <a:ahLst/>
              <a:cxnLst/>
              <a:rect l="l" t="t" r="r" b="b"/>
              <a:pathLst>
                <a:path w="1894" h="3434" extrusionOk="0">
                  <a:moveTo>
                    <a:pt x="354" y="1"/>
                  </a:moveTo>
                  <a:cubicBezTo>
                    <a:pt x="244" y="144"/>
                    <a:pt x="101" y="245"/>
                    <a:pt x="0" y="354"/>
                  </a:cubicBezTo>
                  <a:cubicBezTo>
                    <a:pt x="0" y="388"/>
                    <a:pt x="211" y="985"/>
                    <a:pt x="101" y="1473"/>
                  </a:cubicBezTo>
                  <a:cubicBezTo>
                    <a:pt x="0" y="2003"/>
                    <a:pt x="1439" y="3433"/>
                    <a:pt x="1439" y="3433"/>
                  </a:cubicBezTo>
                  <a:cubicBezTo>
                    <a:pt x="1573" y="3366"/>
                    <a:pt x="1750" y="3298"/>
                    <a:pt x="1893" y="3189"/>
                  </a:cubicBezTo>
                  <a:cubicBezTo>
                    <a:pt x="1893" y="3189"/>
                    <a:pt x="455" y="2138"/>
                    <a:pt x="522" y="1263"/>
                  </a:cubicBezTo>
                  <a:cubicBezTo>
                    <a:pt x="598" y="455"/>
                    <a:pt x="354" y="35"/>
                    <a:pt x="354" y="1"/>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30"/>
            <p:cNvSpPr/>
            <p:nvPr/>
          </p:nvSpPr>
          <p:spPr>
            <a:xfrm>
              <a:off x="4845807" y="3679944"/>
              <a:ext cx="118503" cy="211375"/>
            </a:xfrm>
            <a:custGeom>
              <a:avLst/>
              <a:gdLst/>
              <a:ahLst/>
              <a:cxnLst/>
              <a:rect l="l" t="t" r="r" b="b"/>
              <a:pathLst>
                <a:path w="2062" h="3678" extrusionOk="0">
                  <a:moveTo>
                    <a:pt x="455" y="1"/>
                  </a:moveTo>
                  <a:cubicBezTo>
                    <a:pt x="312" y="178"/>
                    <a:pt x="135" y="346"/>
                    <a:pt x="1" y="489"/>
                  </a:cubicBezTo>
                  <a:cubicBezTo>
                    <a:pt x="1" y="523"/>
                    <a:pt x="245" y="943"/>
                    <a:pt x="169" y="1751"/>
                  </a:cubicBezTo>
                  <a:cubicBezTo>
                    <a:pt x="102" y="2626"/>
                    <a:pt x="1540" y="3677"/>
                    <a:pt x="1540" y="3677"/>
                  </a:cubicBezTo>
                  <a:cubicBezTo>
                    <a:pt x="1717" y="3576"/>
                    <a:pt x="1893" y="3467"/>
                    <a:pt x="2062" y="3366"/>
                  </a:cubicBezTo>
                  <a:cubicBezTo>
                    <a:pt x="1818" y="3290"/>
                    <a:pt x="522" y="1995"/>
                    <a:pt x="556" y="1330"/>
                  </a:cubicBezTo>
                  <a:cubicBezTo>
                    <a:pt x="590" y="699"/>
                    <a:pt x="455" y="35"/>
                    <a:pt x="455" y="1"/>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30"/>
            <p:cNvSpPr/>
            <p:nvPr/>
          </p:nvSpPr>
          <p:spPr>
            <a:xfrm>
              <a:off x="4871898" y="3657761"/>
              <a:ext cx="114653" cy="215627"/>
            </a:xfrm>
            <a:custGeom>
              <a:avLst/>
              <a:gdLst/>
              <a:ahLst/>
              <a:cxnLst/>
              <a:rect l="l" t="t" r="r" b="b"/>
              <a:pathLst>
                <a:path w="1995" h="3752" extrusionOk="0">
                  <a:moveTo>
                    <a:pt x="245" y="0"/>
                  </a:moveTo>
                  <a:cubicBezTo>
                    <a:pt x="178" y="143"/>
                    <a:pt x="68" y="244"/>
                    <a:pt x="1" y="387"/>
                  </a:cubicBezTo>
                  <a:cubicBezTo>
                    <a:pt x="1" y="421"/>
                    <a:pt x="136" y="1085"/>
                    <a:pt x="102" y="1716"/>
                  </a:cubicBezTo>
                  <a:cubicBezTo>
                    <a:pt x="68" y="2381"/>
                    <a:pt x="1364" y="3676"/>
                    <a:pt x="1608" y="3752"/>
                  </a:cubicBezTo>
                  <a:cubicBezTo>
                    <a:pt x="1751" y="3676"/>
                    <a:pt x="1860" y="3575"/>
                    <a:pt x="1995" y="3466"/>
                  </a:cubicBezTo>
                  <a:cubicBezTo>
                    <a:pt x="1364" y="3432"/>
                    <a:pt x="422" y="2069"/>
                    <a:pt x="422" y="1195"/>
                  </a:cubicBezTo>
                  <a:cubicBezTo>
                    <a:pt x="455" y="353"/>
                    <a:pt x="279" y="34"/>
                    <a:pt x="245" y="0"/>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30"/>
            <p:cNvSpPr/>
            <p:nvPr/>
          </p:nvSpPr>
          <p:spPr>
            <a:xfrm>
              <a:off x="4885921" y="3633566"/>
              <a:ext cx="124825" cy="223386"/>
            </a:xfrm>
            <a:custGeom>
              <a:avLst/>
              <a:gdLst/>
              <a:ahLst/>
              <a:cxnLst/>
              <a:rect l="l" t="t" r="r" b="b"/>
              <a:pathLst>
                <a:path w="2172" h="3887" extrusionOk="0">
                  <a:moveTo>
                    <a:pt x="279" y="0"/>
                  </a:moveTo>
                  <a:cubicBezTo>
                    <a:pt x="211" y="143"/>
                    <a:pt x="102" y="278"/>
                    <a:pt x="1" y="421"/>
                  </a:cubicBezTo>
                  <a:cubicBezTo>
                    <a:pt x="35" y="455"/>
                    <a:pt x="211" y="774"/>
                    <a:pt x="178" y="1616"/>
                  </a:cubicBezTo>
                  <a:cubicBezTo>
                    <a:pt x="178" y="2490"/>
                    <a:pt x="1120" y="3853"/>
                    <a:pt x="1751" y="3887"/>
                  </a:cubicBezTo>
                  <a:cubicBezTo>
                    <a:pt x="1894" y="3786"/>
                    <a:pt x="2037" y="3643"/>
                    <a:pt x="2171" y="3542"/>
                  </a:cubicBezTo>
                  <a:cubicBezTo>
                    <a:pt x="808" y="3298"/>
                    <a:pt x="489" y="943"/>
                    <a:pt x="489" y="598"/>
                  </a:cubicBezTo>
                  <a:cubicBezTo>
                    <a:pt x="489" y="278"/>
                    <a:pt x="279" y="0"/>
                    <a:pt x="279"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30"/>
            <p:cNvSpPr/>
            <p:nvPr/>
          </p:nvSpPr>
          <p:spPr>
            <a:xfrm>
              <a:off x="4901898" y="3607417"/>
              <a:ext cx="129135" cy="229708"/>
            </a:xfrm>
            <a:custGeom>
              <a:avLst/>
              <a:gdLst/>
              <a:ahLst/>
              <a:cxnLst/>
              <a:rect l="l" t="t" r="r" b="b"/>
              <a:pathLst>
                <a:path w="2247" h="3997" extrusionOk="0">
                  <a:moveTo>
                    <a:pt x="261" y="1"/>
                  </a:moveTo>
                  <a:cubicBezTo>
                    <a:pt x="254" y="1"/>
                    <a:pt x="249" y="1"/>
                    <a:pt x="244" y="1"/>
                  </a:cubicBezTo>
                  <a:cubicBezTo>
                    <a:pt x="177" y="178"/>
                    <a:pt x="76" y="312"/>
                    <a:pt x="1" y="455"/>
                  </a:cubicBezTo>
                  <a:cubicBezTo>
                    <a:pt x="1" y="455"/>
                    <a:pt x="211" y="733"/>
                    <a:pt x="211" y="1053"/>
                  </a:cubicBezTo>
                  <a:cubicBezTo>
                    <a:pt x="211" y="1398"/>
                    <a:pt x="530" y="3753"/>
                    <a:pt x="1893" y="3997"/>
                  </a:cubicBezTo>
                  <a:cubicBezTo>
                    <a:pt x="2036" y="3888"/>
                    <a:pt x="2137" y="3753"/>
                    <a:pt x="2247" y="3644"/>
                  </a:cubicBezTo>
                  <a:cubicBezTo>
                    <a:pt x="951" y="3543"/>
                    <a:pt x="530" y="1229"/>
                    <a:pt x="497" y="598"/>
                  </a:cubicBezTo>
                  <a:cubicBezTo>
                    <a:pt x="497" y="28"/>
                    <a:pt x="325" y="1"/>
                    <a:pt x="261" y="1"/>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30"/>
            <p:cNvSpPr/>
            <p:nvPr/>
          </p:nvSpPr>
          <p:spPr>
            <a:xfrm>
              <a:off x="4915920" y="3589084"/>
              <a:ext cx="135399" cy="227754"/>
            </a:xfrm>
            <a:custGeom>
              <a:avLst/>
              <a:gdLst/>
              <a:ahLst/>
              <a:cxnLst/>
              <a:rect l="l" t="t" r="r" b="b"/>
              <a:pathLst>
                <a:path w="2356" h="3963" extrusionOk="0">
                  <a:moveTo>
                    <a:pt x="177" y="0"/>
                  </a:moveTo>
                  <a:cubicBezTo>
                    <a:pt x="143" y="110"/>
                    <a:pt x="76" y="211"/>
                    <a:pt x="0" y="320"/>
                  </a:cubicBezTo>
                  <a:cubicBezTo>
                    <a:pt x="5" y="320"/>
                    <a:pt x="10" y="320"/>
                    <a:pt x="17" y="320"/>
                  </a:cubicBezTo>
                  <a:cubicBezTo>
                    <a:pt x="81" y="320"/>
                    <a:pt x="253" y="347"/>
                    <a:pt x="253" y="917"/>
                  </a:cubicBezTo>
                  <a:cubicBezTo>
                    <a:pt x="286" y="1548"/>
                    <a:pt x="707" y="3862"/>
                    <a:pt x="2003" y="3963"/>
                  </a:cubicBezTo>
                  <a:cubicBezTo>
                    <a:pt x="2146" y="3862"/>
                    <a:pt x="2247" y="3719"/>
                    <a:pt x="2356" y="3576"/>
                  </a:cubicBezTo>
                  <a:lnTo>
                    <a:pt x="2280" y="3576"/>
                  </a:lnTo>
                  <a:cubicBezTo>
                    <a:pt x="1304" y="3399"/>
                    <a:pt x="884" y="2213"/>
                    <a:pt x="707" y="1372"/>
                  </a:cubicBezTo>
                  <a:cubicBezTo>
                    <a:pt x="530" y="598"/>
                    <a:pt x="774" y="76"/>
                    <a:pt x="177"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30"/>
            <p:cNvSpPr/>
            <p:nvPr/>
          </p:nvSpPr>
          <p:spPr>
            <a:xfrm>
              <a:off x="5093330" y="3810976"/>
              <a:ext cx="3965" cy="2011"/>
            </a:xfrm>
            <a:custGeom>
              <a:avLst/>
              <a:gdLst/>
              <a:ahLst/>
              <a:cxnLst/>
              <a:rect l="l" t="t" r="r" b="b"/>
              <a:pathLst>
                <a:path w="69" h="35" extrusionOk="0">
                  <a:moveTo>
                    <a:pt x="1" y="1"/>
                  </a:moveTo>
                  <a:lnTo>
                    <a:pt x="1" y="1"/>
                  </a:lnTo>
                  <a:lnTo>
                    <a:pt x="1" y="1"/>
                  </a:lnTo>
                  <a:cubicBezTo>
                    <a:pt x="34" y="1"/>
                    <a:pt x="34" y="34"/>
                    <a:pt x="68" y="34"/>
                  </a:cubicBezTo>
                  <a:cubicBezTo>
                    <a:pt x="34" y="34"/>
                    <a:pt x="34" y="1"/>
                    <a:pt x="1" y="1"/>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0" name="Google Shape;2150;p30"/>
            <p:cNvSpPr/>
            <p:nvPr/>
          </p:nvSpPr>
          <p:spPr>
            <a:xfrm>
              <a:off x="5099652" y="3812930"/>
              <a:ext cx="3908" cy="3908"/>
            </a:xfrm>
            <a:custGeom>
              <a:avLst/>
              <a:gdLst/>
              <a:ahLst/>
              <a:cxnLst/>
              <a:rect l="l" t="t" r="r" b="b"/>
              <a:pathLst>
                <a:path w="68" h="68" extrusionOk="0">
                  <a:moveTo>
                    <a:pt x="67" y="34"/>
                  </a:moveTo>
                  <a:cubicBezTo>
                    <a:pt x="34" y="34"/>
                    <a:pt x="0" y="0"/>
                    <a:pt x="0" y="0"/>
                  </a:cubicBezTo>
                  <a:cubicBezTo>
                    <a:pt x="0" y="0"/>
                    <a:pt x="34" y="34"/>
                    <a:pt x="67" y="34"/>
                  </a:cubicBezTo>
                  <a:lnTo>
                    <a:pt x="67" y="68"/>
                  </a:ln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1" name="Google Shape;2151;p30"/>
            <p:cNvSpPr/>
            <p:nvPr/>
          </p:nvSpPr>
          <p:spPr>
            <a:xfrm>
              <a:off x="3967378" y="3800861"/>
              <a:ext cx="1400142" cy="311200"/>
            </a:xfrm>
            <a:custGeom>
              <a:avLst/>
              <a:gdLst/>
              <a:ahLst/>
              <a:cxnLst/>
              <a:rect l="l" t="t" r="r" b="b"/>
              <a:pathLst>
                <a:path w="24363" h="5415" extrusionOk="0">
                  <a:moveTo>
                    <a:pt x="6276" y="0"/>
                  </a:moveTo>
                  <a:cubicBezTo>
                    <a:pt x="4905" y="766"/>
                    <a:pt x="1961" y="2347"/>
                    <a:pt x="455" y="2658"/>
                  </a:cubicBezTo>
                  <a:cubicBezTo>
                    <a:pt x="387" y="2658"/>
                    <a:pt x="312" y="2700"/>
                    <a:pt x="211" y="2734"/>
                  </a:cubicBezTo>
                  <a:cubicBezTo>
                    <a:pt x="211" y="2734"/>
                    <a:pt x="68" y="2801"/>
                    <a:pt x="0" y="2801"/>
                  </a:cubicBezTo>
                  <a:lnTo>
                    <a:pt x="11500" y="5392"/>
                  </a:lnTo>
                  <a:cubicBezTo>
                    <a:pt x="11550" y="5408"/>
                    <a:pt x="11607" y="5415"/>
                    <a:pt x="11669" y="5415"/>
                  </a:cubicBezTo>
                  <a:cubicBezTo>
                    <a:pt x="12040" y="5415"/>
                    <a:pt x="12596" y="5172"/>
                    <a:pt x="12863" y="5115"/>
                  </a:cubicBezTo>
                  <a:cubicBezTo>
                    <a:pt x="13948" y="4871"/>
                    <a:pt x="15000" y="4660"/>
                    <a:pt x="16085" y="4416"/>
                  </a:cubicBezTo>
                  <a:cubicBezTo>
                    <a:pt x="17809" y="4029"/>
                    <a:pt x="19525" y="3643"/>
                    <a:pt x="21275" y="3256"/>
                  </a:cubicBezTo>
                  <a:cubicBezTo>
                    <a:pt x="21940" y="3121"/>
                    <a:pt x="22604" y="2978"/>
                    <a:pt x="23277" y="2835"/>
                  </a:cubicBezTo>
                  <a:cubicBezTo>
                    <a:pt x="23589" y="2768"/>
                    <a:pt x="24119" y="2734"/>
                    <a:pt x="24363" y="2557"/>
                  </a:cubicBezTo>
                  <a:cubicBezTo>
                    <a:pt x="24287" y="2448"/>
                    <a:pt x="24186" y="2381"/>
                    <a:pt x="24077" y="2347"/>
                  </a:cubicBezTo>
                  <a:cubicBezTo>
                    <a:pt x="22680" y="1682"/>
                    <a:pt x="21275" y="1085"/>
                    <a:pt x="19912" y="345"/>
                  </a:cubicBezTo>
                  <a:cubicBezTo>
                    <a:pt x="17968" y="2128"/>
                    <a:pt x="15046" y="3240"/>
                    <a:pt x="12335" y="3240"/>
                  </a:cubicBezTo>
                  <a:cubicBezTo>
                    <a:pt x="9814" y="3240"/>
                    <a:pt x="7476" y="2278"/>
                    <a:pt x="6276"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2" name="Google Shape;2152;p30"/>
            <p:cNvSpPr/>
            <p:nvPr/>
          </p:nvSpPr>
          <p:spPr>
            <a:xfrm>
              <a:off x="3993469" y="3409720"/>
              <a:ext cx="483553" cy="543954"/>
            </a:xfrm>
            <a:custGeom>
              <a:avLst/>
              <a:gdLst/>
              <a:ahLst/>
              <a:cxnLst/>
              <a:rect l="l" t="t" r="r" b="b"/>
              <a:pathLst>
                <a:path w="8414" h="9465" extrusionOk="0">
                  <a:moveTo>
                    <a:pt x="6874" y="1"/>
                  </a:moveTo>
                  <a:cubicBezTo>
                    <a:pt x="6100" y="1935"/>
                    <a:pt x="5368" y="3996"/>
                    <a:pt x="4350" y="5721"/>
                  </a:cubicBezTo>
                  <a:cubicBezTo>
                    <a:pt x="3332" y="7437"/>
                    <a:pt x="2003" y="8833"/>
                    <a:pt x="1" y="9464"/>
                  </a:cubicBezTo>
                  <a:cubicBezTo>
                    <a:pt x="1507" y="9153"/>
                    <a:pt x="4451" y="7572"/>
                    <a:pt x="5822" y="6806"/>
                  </a:cubicBezTo>
                  <a:cubicBezTo>
                    <a:pt x="5889" y="6772"/>
                    <a:pt x="5957" y="6730"/>
                    <a:pt x="5999" y="6697"/>
                  </a:cubicBezTo>
                  <a:cubicBezTo>
                    <a:pt x="6100" y="6663"/>
                    <a:pt x="6167" y="6596"/>
                    <a:pt x="6243" y="6562"/>
                  </a:cubicBezTo>
                  <a:cubicBezTo>
                    <a:pt x="6310" y="6520"/>
                    <a:pt x="6377" y="6486"/>
                    <a:pt x="6419" y="6453"/>
                  </a:cubicBezTo>
                  <a:cubicBezTo>
                    <a:pt x="6453" y="6453"/>
                    <a:pt x="6487" y="6419"/>
                    <a:pt x="6520" y="6419"/>
                  </a:cubicBezTo>
                  <a:cubicBezTo>
                    <a:pt x="6630" y="6352"/>
                    <a:pt x="6697" y="6276"/>
                    <a:pt x="6798" y="6242"/>
                  </a:cubicBezTo>
                  <a:cubicBezTo>
                    <a:pt x="7395" y="5755"/>
                    <a:pt x="7639" y="5157"/>
                    <a:pt x="7639" y="4383"/>
                  </a:cubicBezTo>
                  <a:cubicBezTo>
                    <a:pt x="7639" y="3685"/>
                    <a:pt x="8169" y="3441"/>
                    <a:pt x="8413" y="3365"/>
                  </a:cubicBezTo>
                  <a:cubicBezTo>
                    <a:pt x="8102" y="2667"/>
                    <a:pt x="7849" y="1893"/>
                    <a:pt x="7639" y="985"/>
                  </a:cubicBezTo>
                  <a:cubicBezTo>
                    <a:pt x="7261" y="741"/>
                    <a:pt x="7008" y="387"/>
                    <a:pt x="6874" y="1"/>
                  </a:cubicBezTo>
                  <a:close/>
                </a:path>
              </a:pathLst>
            </a:custGeom>
            <a:solidFill>
              <a:srgbClr val="0202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3" name="Google Shape;2153;p30"/>
            <p:cNvSpPr/>
            <p:nvPr/>
          </p:nvSpPr>
          <p:spPr>
            <a:xfrm>
              <a:off x="4368174" y="3768448"/>
              <a:ext cx="702973" cy="197524"/>
            </a:xfrm>
            <a:custGeom>
              <a:avLst/>
              <a:gdLst/>
              <a:ahLst/>
              <a:cxnLst/>
              <a:rect l="l" t="t" r="r" b="b"/>
              <a:pathLst>
                <a:path w="12232" h="3437" extrusionOk="0">
                  <a:moveTo>
                    <a:pt x="278" y="0"/>
                  </a:moveTo>
                  <a:cubicBezTo>
                    <a:pt x="177" y="34"/>
                    <a:pt x="110" y="110"/>
                    <a:pt x="0" y="177"/>
                  </a:cubicBezTo>
                  <a:cubicBezTo>
                    <a:pt x="897" y="2318"/>
                    <a:pt x="3212" y="3437"/>
                    <a:pt x="5733" y="3437"/>
                  </a:cubicBezTo>
                  <a:cubicBezTo>
                    <a:pt x="8035" y="3437"/>
                    <a:pt x="10509" y="2504"/>
                    <a:pt x="12232" y="564"/>
                  </a:cubicBezTo>
                  <a:cubicBezTo>
                    <a:pt x="12232" y="564"/>
                    <a:pt x="12198" y="564"/>
                    <a:pt x="12165" y="530"/>
                  </a:cubicBezTo>
                  <a:lnTo>
                    <a:pt x="12055" y="530"/>
                  </a:lnTo>
                  <a:lnTo>
                    <a:pt x="12022" y="488"/>
                  </a:lnTo>
                  <a:cubicBezTo>
                    <a:pt x="11988" y="488"/>
                    <a:pt x="11921" y="455"/>
                    <a:pt x="11887" y="455"/>
                  </a:cubicBezTo>
                  <a:cubicBezTo>
                    <a:pt x="11778" y="598"/>
                    <a:pt x="11677" y="741"/>
                    <a:pt x="11534" y="842"/>
                  </a:cubicBezTo>
                  <a:cubicBezTo>
                    <a:pt x="11424" y="951"/>
                    <a:pt x="11323" y="1086"/>
                    <a:pt x="11180" y="1195"/>
                  </a:cubicBezTo>
                  <a:cubicBezTo>
                    <a:pt x="11046" y="1296"/>
                    <a:pt x="10903" y="1439"/>
                    <a:pt x="10760" y="1540"/>
                  </a:cubicBezTo>
                  <a:cubicBezTo>
                    <a:pt x="10625" y="1649"/>
                    <a:pt x="10516" y="1750"/>
                    <a:pt x="10373" y="1826"/>
                  </a:cubicBezTo>
                  <a:cubicBezTo>
                    <a:pt x="10204" y="1927"/>
                    <a:pt x="10028" y="2036"/>
                    <a:pt x="9851" y="2137"/>
                  </a:cubicBezTo>
                  <a:cubicBezTo>
                    <a:pt x="9708" y="2246"/>
                    <a:pt x="9531" y="2314"/>
                    <a:pt x="9397" y="2381"/>
                  </a:cubicBezTo>
                  <a:cubicBezTo>
                    <a:pt x="9187" y="2490"/>
                    <a:pt x="9010" y="2558"/>
                    <a:pt x="8800" y="2667"/>
                  </a:cubicBezTo>
                  <a:cubicBezTo>
                    <a:pt x="8623" y="2734"/>
                    <a:pt x="8413" y="2802"/>
                    <a:pt x="8236" y="2844"/>
                  </a:cubicBezTo>
                  <a:cubicBezTo>
                    <a:pt x="8026" y="2911"/>
                    <a:pt x="7815" y="2978"/>
                    <a:pt x="7605" y="3012"/>
                  </a:cubicBezTo>
                  <a:cubicBezTo>
                    <a:pt x="7395" y="3088"/>
                    <a:pt x="7151" y="3121"/>
                    <a:pt x="6907" y="3155"/>
                  </a:cubicBezTo>
                  <a:cubicBezTo>
                    <a:pt x="6663" y="3189"/>
                    <a:pt x="6453" y="3189"/>
                    <a:pt x="6209" y="3222"/>
                  </a:cubicBezTo>
                  <a:lnTo>
                    <a:pt x="5502" y="3222"/>
                  </a:lnTo>
                  <a:cubicBezTo>
                    <a:pt x="5292" y="3222"/>
                    <a:pt x="5115" y="3189"/>
                    <a:pt x="4905" y="3189"/>
                  </a:cubicBezTo>
                  <a:cubicBezTo>
                    <a:pt x="4627" y="3155"/>
                    <a:pt x="4349" y="3121"/>
                    <a:pt x="4063" y="3054"/>
                  </a:cubicBezTo>
                  <a:cubicBezTo>
                    <a:pt x="3853" y="2978"/>
                    <a:pt x="3609" y="2945"/>
                    <a:pt x="3399" y="2877"/>
                  </a:cubicBezTo>
                  <a:cubicBezTo>
                    <a:pt x="3155" y="2768"/>
                    <a:pt x="2945" y="2701"/>
                    <a:pt x="2701" y="2591"/>
                  </a:cubicBezTo>
                  <a:cubicBezTo>
                    <a:pt x="2490" y="2490"/>
                    <a:pt x="2280" y="2347"/>
                    <a:pt x="2070" y="2213"/>
                  </a:cubicBezTo>
                  <a:cubicBezTo>
                    <a:pt x="1859" y="2103"/>
                    <a:pt x="1683" y="1960"/>
                    <a:pt x="1506" y="1826"/>
                  </a:cubicBezTo>
                  <a:cubicBezTo>
                    <a:pt x="1329" y="1683"/>
                    <a:pt x="1195" y="1506"/>
                    <a:pt x="1052" y="1372"/>
                  </a:cubicBezTo>
                  <a:cubicBezTo>
                    <a:pt x="909" y="1195"/>
                    <a:pt x="808" y="1052"/>
                    <a:pt x="699" y="875"/>
                  </a:cubicBezTo>
                  <a:cubicBezTo>
                    <a:pt x="598" y="699"/>
                    <a:pt x="488" y="530"/>
                    <a:pt x="387" y="320"/>
                  </a:cubicBezTo>
                  <a:cubicBezTo>
                    <a:pt x="354" y="211"/>
                    <a:pt x="320" y="110"/>
                    <a:pt x="278"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4" name="Google Shape;2154;p30"/>
            <p:cNvSpPr/>
            <p:nvPr/>
          </p:nvSpPr>
          <p:spPr>
            <a:xfrm>
              <a:off x="4352197" y="3778620"/>
              <a:ext cx="741191" cy="195685"/>
            </a:xfrm>
            <a:custGeom>
              <a:avLst/>
              <a:gdLst/>
              <a:ahLst/>
              <a:cxnLst/>
              <a:rect l="l" t="t" r="r" b="b"/>
              <a:pathLst>
                <a:path w="12897" h="3405" extrusionOk="0">
                  <a:moveTo>
                    <a:pt x="278" y="0"/>
                  </a:moveTo>
                  <a:cubicBezTo>
                    <a:pt x="245" y="0"/>
                    <a:pt x="211" y="34"/>
                    <a:pt x="177" y="34"/>
                  </a:cubicBezTo>
                  <a:cubicBezTo>
                    <a:pt x="135" y="67"/>
                    <a:pt x="68" y="101"/>
                    <a:pt x="1" y="143"/>
                  </a:cubicBezTo>
                  <a:cubicBezTo>
                    <a:pt x="1288" y="2318"/>
                    <a:pt x="3437" y="3404"/>
                    <a:pt x="5862" y="3404"/>
                  </a:cubicBezTo>
                  <a:cubicBezTo>
                    <a:pt x="8126" y="3404"/>
                    <a:pt x="10630" y="2457"/>
                    <a:pt x="12897" y="564"/>
                  </a:cubicBezTo>
                  <a:lnTo>
                    <a:pt x="12863" y="522"/>
                  </a:lnTo>
                  <a:cubicBezTo>
                    <a:pt x="12829" y="522"/>
                    <a:pt x="12754" y="488"/>
                    <a:pt x="12720" y="454"/>
                  </a:cubicBezTo>
                  <a:lnTo>
                    <a:pt x="12686" y="454"/>
                  </a:lnTo>
                  <a:cubicBezTo>
                    <a:pt x="12619" y="421"/>
                    <a:pt x="12586" y="421"/>
                    <a:pt x="12510" y="387"/>
                  </a:cubicBezTo>
                  <a:cubicBezTo>
                    <a:pt x="10787" y="2327"/>
                    <a:pt x="8313" y="3260"/>
                    <a:pt x="6011" y="3260"/>
                  </a:cubicBezTo>
                  <a:cubicBezTo>
                    <a:pt x="3490" y="3260"/>
                    <a:pt x="1175" y="2141"/>
                    <a:pt x="278" y="0"/>
                  </a:cubicBezTo>
                  <a:close/>
                </a:path>
              </a:pathLst>
            </a:custGeom>
            <a:solidFill>
              <a:srgbClr val="FCC7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5" name="Google Shape;2155;p30"/>
            <p:cNvSpPr/>
            <p:nvPr/>
          </p:nvSpPr>
          <p:spPr>
            <a:xfrm>
              <a:off x="4338174" y="3786839"/>
              <a:ext cx="765385" cy="192065"/>
            </a:xfrm>
            <a:custGeom>
              <a:avLst/>
              <a:gdLst/>
              <a:ahLst/>
              <a:cxnLst/>
              <a:rect l="l" t="t" r="r" b="b"/>
              <a:pathLst>
                <a:path w="13318" h="3342" extrusionOk="0">
                  <a:moveTo>
                    <a:pt x="245" y="0"/>
                  </a:moveTo>
                  <a:cubicBezTo>
                    <a:pt x="169" y="34"/>
                    <a:pt x="102" y="101"/>
                    <a:pt x="1" y="135"/>
                  </a:cubicBezTo>
                  <a:cubicBezTo>
                    <a:pt x="1093" y="2250"/>
                    <a:pt x="3367" y="3341"/>
                    <a:pt x="5963" y="3341"/>
                  </a:cubicBezTo>
                  <a:cubicBezTo>
                    <a:pt x="8364" y="3341"/>
                    <a:pt x="11042" y="2408"/>
                    <a:pt x="13317" y="488"/>
                  </a:cubicBezTo>
                  <a:cubicBezTo>
                    <a:pt x="13284" y="488"/>
                    <a:pt x="13250" y="454"/>
                    <a:pt x="13250" y="454"/>
                  </a:cubicBezTo>
                  <a:lnTo>
                    <a:pt x="13208" y="454"/>
                  </a:lnTo>
                  <a:cubicBezTo>
                    <a:pt x="13174" y="454"/>
                    <a:pt x="13174" y="421"/>
                    <a:pt x="13141" y="421"/>
                  </a:cubicBezTo>
                  <a:cubicBezTo>
                    <a:pt x="10874" y="2314"/>
                    <a:pt x="8370" y="3261"/>
                    <a:pt x="6106" y="3261"/>
                  </a:cubicBezTo>
                  <a:cubicBezTo>
                    <a:pt x="3681" y="3261"/>
                    <a:pt x="1532" y="2175"/>
                    <a:pt x="245" y="0"/>
                  </a:cubicBezTo>
                  <a:close/>
                </a:path>
              </a:pathLst>
            </a:custGeom>
            <a:solidFill>
              <a:srgbClr val="FFD88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30"/>
            <p:cNvSpPr/>
            <p:nvPr/>
          </p:nvSpPr>
          <p:spPr>
            <a:xfrm>
              <a:off x="4328060" y="3794540"/>
              <a:ext cx="783718" cy="192525"/>
            </a:xfrm>
            <a:custGeom>
              <a:avLst/>
              <a:gdLst/>
              <a:ahLst/>
              <a:cxnLst/>
              <a:rect l="l" t="t" r="r" b="b"/>
              <a:pathLst>
                <a:path w="13637" h="3350" extrusionOk="0">
                  <a:moveTo>
                    <a:pt x="177" y="1"/>
                  </a:moveTo>
                  <a:cubicBezTo>
                    <a:pt x="135" y="34"/>
                    <a:pt x="67" y="76"/>
                    <a:pt x="0" y="110"/>
                  </a:cubicBezTo>
                  <a:cubicBezTo>
                    <a:pt x="1200" y="2388"/>
                    <a:pt x="3538" y="3350"/>
                    <a:pt x="6059" y="3350"/>
                  </a:cubicBezTo>
                  <a:cubicBezTo>
                    <a:pt x="8770" y="3350"/>
                    <a:pt x="11692" y="2238"/>
                    <a:pt x="13636" y="455"/>
                  </a:cubicBezTo>
                  <a:cubicBezTo>
                    <a:pt x="13594" y="421"/>
                    <a:pt x="13561" y="388"/>
                    <a:pt x="13493" y="388"/>
                  </a:cubicBezTo>
                  <a:lnTo>
                    <a:pt x="13493" y="354"/>
                  </a:lnTo>
                  <a:cubicBezTo>
                    <a:pt x="11218" y="2274"/>
                    <a:pt x="8540" y="3207"/>
                    <a:pt x="6139" y="3207"/>
                  </a:cubicBezTo>
                  <a:cubicBezTo>
                    <a:pt x="3543" y="3207"/>
                    <a:pt x="1269" y="2116"/>
                    <a:pt x="177" y="1"/>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7" name="Google Shape;2157;p30"/>
            <p:cNvSpPr/>
            <p:nvPr/>
          </p:nvSpPr>
          <p:spPr>
            <a:xfrm>
              <a:off x="3580605" y="3893158"/>
              <a:ext cx="1021127" cy="1156469"/>
            </a:xfrm>
            <a:custGeom>
              <a:avLst/>
              <a:gdLst/>
              <a:ahLst/>
              <a:cxnLst/>
              <a:rect l="l" t="t" r="r" b="b"/>
              <a:pathLst>
                <a:path w="17768" h="20123" extrusionOk="0">
                  <a:moveTo>
                    <a:pt x="1" y="1"/>
                  </a:moveTo>
                  <a:lnTo>
                    <a:pt x="1439" y="14865"/>
                  </a:lnTo>
                  <a:lnTo>
                    <a:pt x="17389" y="20022"/>
                  </a:lnTo>
                  <a:lnTo>
                    <a:pt x="17767" y="20123"/>
                  </a:lnTo>
                  <a:lnTo>
                    <a:pt x="17389" y="4703"/>
                  </a:lnTo>
                  <a:lnTo>
                    <a:pt x="1" y="1"/>
                  </a:ln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30"/>
            <p:cNvSpPr/>
            <p:nvPr/>
          </p:nvSpPr>
          <p:spPr>
            <a:xfrm>
              <a:off x="4670294" y="3893158"/>
              <a:ext cx="1023541" cy="1156469"/>
            </a:xfrm>
            <a:custGeom>
              <a:avLst/>
              <a:gdLst/>
              <a:ahLst/>
              <a:cxnLst/>
              <a:rect l="l" t="t" r="r" b="b"/>
              <a:pathLst>
                <a:path w="17810" h="20123" extrusionOk="0">
                  <a:moveTo>
                    <a:pt x="17810" y="1"/>
                  </a:moveTo>
                  <a:lnTo>
                    <a:pt x="1" y="4527"/>
                  </a:lnTo>
                  <a:lnTo>
                    <a:pt x="1" y="20123"/>
                  </a:lnTo>
                  <a:lnTo>
                    <a:pt x="354" y="20022"/>
                  </a:lnTo>
                  <a:lnTo>
                    <a:pt x="16338" y="14865"/>
                  </a:lnTo>
                  <a:lnTo>
                    <a:pt x="17810" y="1"/>
                  </a:ln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30"/>
            <p:cNvSpPr/>
            <p:nvPr/>
          </p:nvSpPr>
          <p:spPr>
            <a:xfrm>
              <a:off x="4001688" y="4683141"/>
              <a:ext cx="411025" cy="505793"/>
            </a:xfrm>
            <a:custGeom>
              <a:avLst/>
              <a:gdLst/>
              <a:ahLst/>
              <a:cxnLst/>
              <a:rect l="l" t="t" r="r" b="b"/>
              <a:pathLst>
                <a:path w="7152" h="8801" extrusionOk="0">
                  <a:moveTo>
                    <a:pt x="3399" y="0"/>
                  </a:moveTo>
                  <a:cubicBezTo>
                    <a:pt x="2945" y="0"/>
                    <a:pt x="1927" y="1506"/>
                    <a:pt x="1540" y="2347"/>
                  </a:cubicBezTo>
                  <a:cubicBezTo>
                    <a:pt x="1397" y="2659"/>
                    <a:pt x="1153" y="3012"/>
                    <a:pt x="943" y="3332"/>
                  </a:cubicBezTo>
                  <a:cubicBezTo>
                    <a:pt x="598" y="3853"/>
                    <a:pt x="278" y="4307"/>
                    <a:pt x="421" y="4593"/>
                  </a:cubicBezTo>
                  <a:cubicBezTo>
                    <a:pt x="632" y="5048"/>
                    <a:pt x="455" y="5149"/>
                    <a:pt x="455" y="5149"/>
                  </a:cubicBezTo>
                  <a:cubicBezTo>
                    <a:pt x="1" y="6024"/>
                    <a:pt x="34" y="6940"/>
                    <a:pt x="388" y="7639"/>
                  </a:cubicBezTo>
                  <a:cubicBezTo>
                    <a:pt x="771" y="8326"/>
                    <a:pt x="1461" y="8801"/>
                    <a:pt x="2352" y="8801"/>
                  </a:cubicBezTo>
                  <a:cubicBezTo>
                    <a:pt x="2594" y="8801"/>
                    <a:pt x="2852" y="8766"/>
                    <a:pt x="3122" y="8690"/>
                  </a:cubicBezTo>
                  <a:cubicBezTo>
                    <a:pt x="3155" y="8690"/>
                    <a:pt x="3189" y="8657"/>
                    <a:pt x="3223" y="8623"/>
                  </a:cubicBezTo>
                  <a:cubicBezTo>
                    <a:pt x="3500" y="8413"/>
                    <a:pt x="3786" y="7849"/>
                    <a:pt x="3786" y="7849"/>
                  </a:cubicBezTo>
                  <a:cubicBezTo>
                    <a:pt x="4131" y="7395"/>
                    <a:pt x="4518" y="6377"/>
                    <a:pt x="4552" y="6066"/>
                  </a:cubicBezTo>
                  <a:cubicBezTo>
                    <a:pt x="4628" y="5712"/>
                    <a:pt x="4728" y="5603"/>
                    <a:pt x="4728" y="5603"/>
                  </a:cubicBezTo>
                  <a:cubicBezTo>
                    <a:pt x="5258" y="5258"/>
                    <a:pt x="6377" y="3996"/>
                    <a:pt x="6764" y="3820"/>
                  </a:cubicBezTo>
                  <a:cubicBezTo>
                    <a:pt x="7008" y="3710"/>
                    <a:pt x="7151" y="3399"/>
                    <a:pt x="7151" y="3189"/>
                  </a:cubicBezTo>
                  <a:cubicBezTo>
                    <a:pt x="7118" y="3079"/>
                    <a:pt x="7042" y="3012"/>
                    <a:pt x="6865" y="3012"/>
                  </a:cubicBezTo>
                  <a:cubicBezTo>
                    <a:pt x="6482" y="3073"/>
                    <a:pt x="5087" y="3951"/>
                    <a:pt x="4708" y="4164"/>
                  </a:cubicBezTo>
                  <a:lnTo>
                    <a:pt x="4708" y="4164"/>
                  </a:lnTo>
                  <a:cubicBezTo>
                    <a:pt x="5061" y="3843"/>
                    <a:pt x="6399" y="2682"/>
                    <a:pt x="6588" y="2524"/>
                  </a:cubicBezTo>
                  <a:cubicBezTo>
                    <a:pt x="6697" y="2448"/>
                    <a:pt x="6731" y="2314"/>
                    <a:pt x="6731" y="2204"/>
                  </a:cubicBezTo>
                  <a:cubicBezTo>
                    <a:pt x="6731" y="2028"/>
                    <a:pt x="6621" y="1893"/>
                    <a:pt x="6377" y="1859"/>
                  </a:cubicBezTo>
                  <a:cubicBezTo>
                    <a:pt x="6369" y="1858"/>
                    <a:pt x="6361" y="1858"/>
                    <a:pt x="6351" y="1858"/>
                  </a:cubicBezTo>
                  <a:cubicBezTo>
                    <a:pt x="5828" y="1858"/>
                    <a:pt x="3155" y="3920"/>
                    <a:pt x="3155" y="3920"/>
                  </a:cubicBezTo>
                  <a:cubicBezTo>
                    <a:pt x="3189" y="3853"/>
                    <a:pt x="4241" y="1960"/>
                    <a:pt x="4552" y="1397"/>
                  </a:cubicBezTo>
                  <a:cubicBezTo>
                    <a:pt x="4762" y="1052"/>
                    <a:pt x="4871" y="766"/>
                    <a:pt x="4804" y="556"/>
                  </a:cubicBezTo>
                  <a:cubicBezTo>
                    <a:pt x="4762" y="421"/>
                    <a:pt x="4695" y="345"/>
                    <a:pt x="4552" y="345"/>
                  </a:cubicBezTo>
                  <a:cubicBezTo>
                    <a:pt x="4547" y="344"/>
                    <a:pt x="4542" y="344"/>
                    <a:pt x="4536" y="344"/>
                  </a:cubicBezTo>
                  <a:cubicBezTo>
                    <a:pt x="4199" y="344"/>
                    <a:pt x="2910" y="2383"/>
                    <a:pt x="2836" y="2524"/>
                  </a:cubicBezTo>
                  <a:cubicBezTo>
                    <a:pt x="2836" y="2448"/>
                    <a:pt x="3223" y="1153"/>
                    <a:pt x="3433" y="732"/>
                  </a:cubicBezTo>
                  <a:cubicBezTo>
                    <a:pt x="3643" y="345"/>
                    <a:pt x="3786" y="68"/>
                    <a:pt x="3542" y="0"/>
                  </a:cubicBezTo>
                  <a:close/>
                </a:path>
              </a:pathLst>
            </a:custGeom>
            <a:solidFill>
              <a:srgbClr val="F8C1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0" name="Google Shape;2160;p30"/>
            <p:cNvSpPr/>
            <p:nvPr/>
          </p:nvSpPr>
          <p:spPr>
            <a:xfrm>
              <a:off x="3806405" y="4805954"/>
              <a:ext cx="380509" cy="447519"/>
            </a:xfrm>
            <a:custGeom>
              <a:avLst/>
              <a:gdLst/>
              <a:ahLst/>
              <a:cxnLst/>
              <a:rect l="l" t="t" r="r" b="b"/>
              <a:pathLst>
                <a:path w="6621" h="7787" extrusionOk="0">
                  <a:moveTo>
                    <a:pt x="732" y="0"/>
                  </a:moveTo>
                  <a:cubicBezTo>
                    <a:pt x="732" y="0"/>
                    <a:pt x="766" y="488"/>
                    <a:pt x="732" y="1018"/>
                  </a:cubicBezTo>
                  <a:cubicBezTo>
                    <a:pt x="665" y="1506"/>
                    <a:pt x="101" y="1859"/>
                    <a:pt x="631" y="2414"/>
                  </a:cubicBezTo>
                  <a:cubicBezTo>
                    <a:pt x="631" y="2414"/>
                    <a:pt x="210" y="2625"/>
                    <a:pt x="101" y="3087"/>
                  </a:cubicBezTo>
                  <a:cubicBezTo>
                    <a:pt x="0" y="3542"/>
                    <a:pt x="278" y="3365"/>
                    <a:pt x="278" y="4030"/>
                  </a:cubicBezTo>
                  <a:cubicBezTo>
                    <a:pt x="278" y="4694"/>
                    <a:pt x="168" y="5502"/>
                    <a:pt x="1506" y="6663"/>
                  </a:cubicBezTo>
                  <a:cubicBezTo>
                    <a:pt x="2238" y="7300"/>
                    <a:pt x="3314" y="7786"/>
                    <a:pt x="4339" y="7786"/>
                  </a:cubicBezTo>
                  <a:cubicBezTo>
                    <a:pt x="5222" y="7786"/>
                    <a:pt x="6068" y="7425"/>
                    <a:pt x="6621" y="6486"/>
                  </a:cubicBezTo>
                  <a:lnTo>
                    <a:pt x="6621" y="6486"/>
                  </a:lnTo>
                  <a:cubicBezTo>
                    <a:pt x="6587" y="6520"/>
                    <a:pt x="6553" y="6553"/>
                    <a:pt x="6520" y="6553"/>
                  </a:cubicBezTo>
                  <a:cubicBezTo>
                    <a:pt x="6253" y="6628"/>
                    <a:pt x="5996" y="6663"/>
                    <a:pt x="5754" y="6663"/>
                  </a:cubicBezTo>
                  <a:cubicBezTo>
                    <a:pt x="3959" y="6663"/>
                    <a:pt x="2927" y="4746"/>
                    <a:pt x="3853" y="3012"/>
                  </a:cubicBezTo>
                  <a:cubicBezTo>
                    <a:pt x="3853" y="3012"/>
                    <a:pt x="4030" y="2911"/>
                    <a:pt x="3819" y="2456"/>
                  </a:cubicBezTo>
                  <a:cubicBezTo>
                    <a:pt x="3676" y="2170"/>
                    <a:pt x="3996" y="1716"/>
                    <a:pt x="4341" y="1195"/>
                  </a:cubicBezTo>
                  <a:lnTo>
                    <a:pt x="732" y="0"/>
                  </a:ln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1" name="Google Shape;2161;p30"/>
            <p:cNvSpPr/>
            <p:nvPr/>
          </p:nvSpPr>
          <p:spPr>
            <a:xfrm>
              <a:off x="4879657" y="4672969"/>
              <a:ext cx="455450" cy="540908"/>
            </a:xfrm>
            <a:custGeom>
              <a:avLst/>
              <a:gdLst/>
              <a:ahLst/>
              <a:cxnLst/>
              <a:rect l="l" t="t" r="r" b="b"/>
              <a:pathLst>
                <a:path w="7925" h="9412" extrusionOk="0">
                  <a:moveTo>
                    <a:pt x="3862" y="4242"/>
                  </a:moveTo>
                  <a:lnTo>
                    <a:pt x="3862" y="4242"/>
                  </a:lnTo>
                  <a:cubicBezTo>
                    <a:pt x="3879" y="4258"/>
                    <a:pt x="3890" y="4269"/>
                    <a:pt x="3895" y="4274"/>
                  </a:cubicBezTo>
                  <a:lnTo>
                    <a:pt x="3862" y="4274"/>
                  </a:lnTo>
                  <a:lnTo>
                    <a:pt x="3862" y="4242"/>
                  </a:lnTo>
                  <a:close/>
                  <a:moveTo>
                    <a:pt x="3542" y="1"/>
                  </a:moveTo>
                  <a:cubicBezTo>
                    <a:pt x="3408" y="1"/>
                    <a:pt x="3298" y="68"/>
                    <a:pt x="3298" y="177"/>
                  </a:cubicBezTo>
                  <a:cubicBezTo>
                    <a:pt x="3265" y="312"/>
                    <a:pt x="3332" y="564"/>
                    <a:pt x="3441" y="842"/>
                  </a:cubicBezTo>
                  <a:cubicBezTo>
                    <a:pt x="3618" y="1296"/>
                    <a:pt x="4383" y="2592"/>
                    <a:pt x="4560" y="3155"/>
                  </a:cubicBezTo>
                  <a:lnTo>
                    <a:pt x="4737" y="3719"/>
                  </a:lnTo>
                  <a:cubicBezTo>
                    <a:pt x="4669" y="3643"/>
                    <a:pt x="3155" y="2036"/>
                    <a:pt x="2600" y="1750"/>
                  </a:cubicBezTo>
                  <a:cubicBezTo>
                    <a:pt x="2036" y="1473"/>
                    <a:pt x="1473" y="1120"/>
                    <a:pt x="1304" y="1120"/>
                  </a:cubicBezTo>
                  <a:cubicBezTo>
                    <a:pt x="1195" y="1120"/>
                    <a:pt x="1094" y="1263"/>
                    <a:pt x="1094" y="1439"/>
                  </a:cubicBezTo>
                  <a:cubicBezTo>
                    <a:pt x="1094" y="1574"/>
                    <a:pt x="1128" y="1717"/>
                    <a:pt x="1304" y="1860"/>
                  </a:cubicBezTo>
                  <a:cubicBezTo>
                    <a:pt x="1683" y="2205"/>
                    <a:pt x="2356" y="2802"/>
                    <a:pt x="2600" y="3046"/>
                  </a:cubicBezTo>
                  <a:cubicBezTo>
                    <a:pt x="2793" y="3239"/>
                    <a:pt x="3664" y="4053"/>
                    <a:pt x="3860" y="4240"/>
                  </a:cubicBezTo>
                  <a:lnTo>
                    <a:pt x="3860" y="4240"/>
                  </a:lnTo>
                  <a:cubicBezTo>
                    <a:pt x="3676" y="4170"/>
                    <a:pt x="2598" y="3751"/>
                    <a:pt x="2070" y="3467"/>
                  </a:cubicBezTo>
                  <a:cubicBezTo>
                    <a:pt x="1563" y="3213"/>
                    <a:pt x="726" y="2868"/>
                    <a:pt x="347" y="2868"/>
                  </a:cubicBezTo>
                  <a:cubicBezTo>
                    <a:pt x="311" y="2868"/>
                    <a:pt x="280" y="2871"/>
                    <a:pt x="253" y="2878"/>
                  </a:cubicBezTo>
                  <a:cubicBezTo>
                    <a:pt x="144" y="2878"/>
                    <a:pt x="110" y="2911"/>
                    <a:pt x="76" y="2979"/>
                  </a:cubicBezTo>
                  <a:cubicBezTo>
                    <a:pt x="1" y="3155"/>
                    <a:pt x="253" y="3467"/>
                    <a:pt x="842" y="3753"/>
                  </a:cubicBezTo>
                  <a:cubicBezTo>
                    <a:pt x="1582" y="4097"/>
                    <a:pt x="1792" y="4308"/>
                    <a:pt x="1826" y="4308"/>
                  </a:cubicBezTo>
                  <a:cubicBezTo>
                    <a:pt x="1759" y="4308"/>
                    <a:pt x="1304" y="3997"/>
                    <a:pt x="1018" y="3997"/>
                  </a:cubicBezTo>
                  <a:cubicBezTo>
                    <a:pt x="842" y="3997"/>
                    <a:pt x="741" y="4064"/>
                    <a:pt x="774" y="4207"/>
                  </a:cubicBezTo>
                  <a:lnTo>
                    <a:pt x="774" y="4308"/>
                  </a:lnTo>
                  <a:cubicBezTo>
                    <a:pt x="808" y="4383"/>
                    <a:pt x="884" y="4451"/>
                    <a:pt x="951" y="4560"/>
                  </a:cubicBezTo>
                  <a:cubicBezTo>
                    <a:pt x="1229" y="4838"/>
                    <a:pt x="1515" y="5149"/>
                    <a:pt x="1969" y="5435"/>
                  </a:cubicBezTo>
                  <a:cubicBezTo>
                    <a:pt x="2423" y="5713"/>
                    <a:pt x="2524" y="5957"/>
                    <a:pt x="2634" y="6167"/>
                  </a:cubicBezTo>
                  <a:cubicBezTo>
                    <a:pt x="2777" y="6411"/>
                    <a:pt x="2987" y="7294"/>
                    <a:pt x="3618" y="7816"/>
                  </a:cubicBezTo>
                  <a:cubicBezTo>
                    <a:pt x="4207" y="8304"/>
                    <a:pt x="4627" y="8556"/>
                    <a:pt x="4737" y="8766"/>
                  </a:cubicBezTo>
                  <a:cubicBezTo>
                    <a:pt x="4737" y="8800"/>
                    <a:pt x="4770" y="8867"/>
                    <a:pt x="4838" y="8901"/>
                  </a:cubicBezTo>
                  <a:cubicBezTo>
                    <a:pt x="4981" y="9044"/>
                    <a:pt x="5225" y="9145"/>
                    <a:pt x="5225" y="9145"/>
                  </a:cubicBezTo>
                  <a:cubicBezTo>
                    <a:pt x="5225" y="9145"/>
                    <a:pt x="5856" y="9254"/>
                    <a:pt x="6066" y="9397"/>
                  </a:cubicBezTo>
                  <a:cubicBezTo>
                    <a:pt x="6090" y="9407"/>
                    <a:pt x="6114" y="9412"/>
                    <a:pt x="6138" y="9412"/>
                  </a:cubicBezTo>
                  <a:cubicBezTo>
                    <a:pt x="6366" y="9412"/>
                    <a:pt x="6626" y="9017"/>
                    <a:pt x="6907" y="8766"/>
                  </a:cubicBezTo>
                  <a:cubicBezTo>
                    <a:pt x="7260" y="8480"/>
                    <a:pt x="7647" y="8379"/>
                    <a:pt x="7647" y="7925"/>
                  </a:cubicBezTo>
                  <a:lnTo>
                    <a:pt x="7647" y="7849"/>
                  </a:lnTo>
                  <a:lnTo>
                    <a:pt x="7647" y="7782"/>
                  </a:lnTo>
                  <a:lnTo>
                    <a:pt x="7647" y="7715"/>
                  </a:lnTo>
                  <a:cubicBezTo>
                    <a:pt x="7647" y="7673"/>
                    <a:pt x="7647" y="7673"/>
                    <a:pt x="7681" y="7639"/>
                  </a:cubicBezTo>
                  <a:lnTo>
                    <a:pt x="7681" y="7572"/>
                  </a:lnTo>
                  <a:cubicBezTo>
                    <a:pt x="7681" y="7504"/>
                    <a:pt x="7715" y="7395"/>
                    <a:pt x="7748" y="7328"/>
                  </a:cubicBezTo>
                  <a:cubicBezTo>
                    <a:pt x="7748" y="7252"/>
                    <a:pt x="7782" y="7185"/>
                    <a:pt x="7782" y="7151"/>
                  </a:cubicBezTo>
                  <a:cubicBezTo>
                    <a:pt x="7824" y="7084"/>
                    <a:pt x="7824" y="7008"/>
                    <a:pt x="7858" y="6907"/>
                  </a:cubicBezTo>
                  <a:lnTo>
                    <a:pt x="7858" y="6874"/>
                  </a:lnTo>
                  <a:lnTo>
                    <a:pt x="7858" y="6798"/>
                  </a:lnTo>
                  <a:cubicBezTo>
                    <a:pt x="7925" y="6453"/>
                    <a:pt x="7538" y="5889"/>
                    <a:pt x="7193" y="5612"/>
                  </a:cubicBezTo>
                  <a:lnTo>
                    <a:pt x="7151" y="5570"/>
                  </a:lnTo>
                  <a:cubicBezTo>
                    <a:pt x="6873" y="5326"/>
                    <a:pt x="7050" y="5115"/>
                    <a:pt x="6663" y="4905"/>
                  </a:cubicBezTo>
                  <a:cubicBezTo>
                    <a:pt x="6663" y="4905"/>
                    <a:pt x="6520" y="4695"/>
                    <a:pt x="6352" y="4308"/>
                  </a:cubicBezTo>
                  <a:cubicBezTo>
                    <a:pt x="6276" y="4173"/>
                    <a:pt x="6175" y="3963"/>
                    <a:pt x="5999" y="3576"/>
                  </a:cubicBezTo>
                  <a:cubicBezTo>
                    <a:pt x="5965" y="3542"/>
                    <a:pt x="5965" y="3509"/>
                    <a:pt x="5931" y="3467"/>
                  </a:cubicBezTo>
                  <a:cubicBezTo>
                    <a:pt x="5679" y="2911"/>
                    <a:pt x="5300" y="2247"/>
                    <a:pt x="5014" y="1750"/>
                  </a:cubicBezTo>
                  <a:cubicBezTo>
                    <a:pt x="4493" y="842"/>
                    <a:pt x="3929" y="1"/>
                    <a:pt x="3542" y="1"/>
                  </a:cubicBezTo>
                  <a:close/>
                </a:path>
              </a:pathLst>
            </a:custGeom>
            <a:solidFill>
              <a:srgbClr val="F8C1B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30"/>
            <p:cNvSpPr/>
            <p:nvPr/>
          </p:nvSpPr>
          <p:spPr>
            <a:xfrm>
              <a:off x="5157639" y="4763369"/>
              <a:ext cx="425508" cy="507805"/>
            </a:xfrm>
            <a:custGeom>
              <a:avLst/>
              <a:gdLst/>
              <a:ahLst/>
              <a:cxnLst/>
              <a:rect l="l" t="t" r="r" b="b"/>
              <a:pathLst>
                <a:path w="7404" h="8836" extrusionOk="0">
                  <a:moveTo>
                    <a:pt x="7017" y="1"/>
                  </a:moveTo>
                  <a:lnTo>
                    <a:pt x="1094" y="1894"/>
                  </a:lnTo>
                  <a:cubicBezTo>
                    <a:pt x="1128" y="1936"/>
                    <a:pt x="1128" y="1969"/>
                    <a:pt x="1162" y="2003"/>
                  </a:cubicBezTo>
                  <a:cubicBezTo>
                    <a:pt x="1338" y="2390"/>
                    <a:pt x="1439" y="2600"/>
                    <a:pt x="1515" y="2735"/>
                  </a:cubicBezTo>
                  <a:cubicBezTo>
                    <a:pt x="1683" y="3122"/>
                    <a:pt x="1826" y="3332"/>
                    <a:pt x="1826" y="3332"/>
                  </a:cubicBezTo>
                  <a:cubicBezTo>
                    <a:pt x="2213" y="3542"/>
                    <a:pt x="2036" y="3753"/>
                    <a:pt x="2314" y="3997"/>
                  </a:cubicBezTo>
                  <a:lnTo>
                    <a:pt x="2356" y="4039"/>
                  </a:lnTo>
                  <a:cubicBezTo>
                    <a:pt x="2701" y="4316"/>
                    <a:pt x="3088" y="4880"/>
                    <a:pt x="3021" y="5225"/>
                  </a:cubicBezTo>
                  <a:lnTo>
                    <a:pt x="3021" y="5301"/>
                  </a:lnTo>
                  <a:lnTo>
                    <a:pt x="3021" y="5334"/>
                  </a:lnTo>
                  <a:cubicBezTo>
                    <a:pt x="2987" y="5435"/>
                    <a:pt x="2987" y="5511"/>
                    <a:pt x="2945" y="5578"/>
                  </a:cubicBezTo>
                  <a:cubicBezTo>
                    <a:pt x="2945" y="5612"/>
                    <a:pt x="2911" y="5679"/>
                    <a:pt x="2911" y="5755"/>
                  </a:cubicBezTo>
                  <a:cubicBezTo>
                    <a:pt x="2878" y="5822"/>
                    <a:pt x="2844" y="5931"/>
                    <a:pt x="2844" y="5999"/>
                  </a:cubicBezTo>
                  <a:lnTo>
                    <a:pt x="2844" y="6066"/>
                  </a:lnTo>
                  <a:cubicBezTo>
                    <a:pt x="2844" y="6100"/>
                    <a:pt x="2810" y="6100"/>
                    <a:pt x="2810" y="6142"/>
                  </a:cubicBezTo>
                  <a:lnTo>
                    <a:pt x="2810" y="6209"/>
                  </a:lnTo>
                  <a:lnTo>
                    <a:pt x="2810" y="6276"/>
                  </a:lnTo>
                  <a:lnTo>
                    <a:pt x="2810" y="6352"/>
                  </a:lnTo>
                  <a:cubicBezTo>
                    <a:pt x="2810" y="6806"/>
                    <a:pt x="2423" y="6907"/>
                    <a:pt x="2070" y="7193"/>
                  </a:cubicBezTo>
                  <a:cubicBezTo>
                    <a:pt x="1789" y="7444"/>
                    <a:pt x="1529" y="7839"/>
                    <a:pt x="1301" y="7839"/>
                  </a:cubicBezTo>
                  <a:cubicBezTo>
                    <a:pt x="1277" y="7839"/>
                    <a:pt x="1253" y="7834"/>
                    <a:pt x="1229" y="7824"/>
                  </a:cubicBezTo>
                  <a:cubicBezTo>
                    <a:pt x="1019" y="7681"/>
                    <a:pt x="388" y="7572"/>
                    <a:pt x="388" y="7572"/>
                  </a:cubicBezTo>
                  <a:cubicBezTo>
                    <a:pt x="388" y="7572"/>
                    <a:pt x="144" y="7471"/>
                    <a:pt x="1" y="7328"/>
                  </a:cubicBezTo>
                  <a:lnTo>
                    <a:pt x="1" y="7328"/>
                  </a:lnTo>
                  <a:cubicBezTo>
                    <a:pt x="765" y="8552"/>
                    <a:pt x="2107" y="8835"/>
                    <a:pt x="3073" y="8835"/>
                  </a:cubicBezTo>
                  <a:cubicBezTo>
                    <a:pt x="3573" y="8835"/>
                    <a:pt x="3973" y="8759"/>
                    <a:pt x="4139" y="8699"/>
                  </a:cubicBezTo>
                  <a:cubicBezTo>
                    <a:pt x="4669" y="8522"/>
                    <a:pt x="6386" y="7404"/>
                    <a:pt x="6907" y="5965"/>
                  </a:cubicBezTo>
                  <a:cubicBezTo>
                    <a:pt x="7403" y="4493"/>
                    <a:pt x="6907" y="3997"/>
                    <a:pt x="6907" y="3997"/>
                  </a:cubicBezTo>
                  <a:cubicBezTo>
                    <a:pt x="6907" y="3997"/>
                    <a:pt x="7403" y="3576"/>
                    <a:pt x="7117" y="3197"/>
                  </a:cubicBezTo>
                  <a:cubicBezTo>
                    <a:pt x="6840" y="2810"/>
                    <a:pt x="6907" y="2356"/>
                    <a:pt x="7017" y="1894"/>
                  </a:cubicBezTo>
                  <a:cubicBezTo>
                    <a:pt x="7117" y="1473"/>
                    <a:pt x="7017" y="1"/>
                    <a:pt x="7017" y="1"/>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3" name="Google Shape;2163;p30"/>
            <p:cNvSpPr/>
            <p:nvPr/>
          </p:nvSpPr>
          <p:spPr>
            <a:xfrm>
              <a:off x="3580605" y="3883503"/>
              <a:ext cx="2113229" cy="290109"/>
            </a:xfrm>
            <a:custGeom>
              <a:avLst/>
              <a:gdLst/>
              <a:ahLst/>
              <a:cxnLst/>
              <a:rect l="l" t="t" r="r" b="b"/>
              <a:pathLst>
                <a:path w="36771" h="5048" extrusionOk="0">
                  <a:moveTo>
                    <a:pt x="732" y="1"/>
                  </a:moveTo>
                  <a:lnTo>
                    <a:pt x="1" y="169"/>
                  </a:lnTo>
                  <a:lnTo>
                    <a:pt x="7042" y="2062"/>
                  </a:lnTo>
                  <a:lnTo>
                    <a:pt x="17389" y="4871"/>
                  </a:lnTo>
                  <a:lnTo>
                    <a:pt x="17767" y="5048"/>
                  </a:lnTo>
                  <a:lnTo>
                    <a:pt x="18962" y="5048"/>
                  </a:lnTo>
                  <a:lnTo>
                    <a:pt x="19315" y="4871"/>
                  </a:lnTo>
                  <a:lnTo>
                    <a:pt x="30495" y="1750"/>
                  </a:lnTo>
                  <a:lnTo>
                    <a:pt x="36771" y="169"/>
                  </a:lnTo>
                  <a:lnTo>
                    <a:pt x="36418" y="1"/>
                  </a:lnTo>
                  <a:lnTo>
                    <a:pt x="31160" y="1153"/>
                  </a:lnTo>
                  <a:lnTo>
                    <a:pt x="18230" y="3954"/>
                  </a:lnTo>
                  <a:lnTo>
                    <a:pt x="6730" y="1363"/>
                  </a:lnTo>
                  <a:lnTo>
                    <a:pt x="73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30"/>
            <p:cNvSpPr/>
            <p:nvPr/>
          </p:nvSpPr>
          <p:spPr>
            <a:xfrm>
              <a:off x="4607939" y="3571211"/>
              <a:ext cx="173157" cy="80056"/>
            </a:xfrm>
            <a:custGeom>
              <a:avLst/>
              <a:gdLst/>
              <a:ahLst/>
              <a:cxnLst/>
              <a:rect l="l" t="t" r="r" b="b"/>
              <a:pathLst>
                <a:path w="3013" h="1393" extrusionOk="0">
                  <a:moveTo>
                    <a:pt x="2878" y="0"/>
                  </a:moveTo>
                  <a:lnTo>
                    <a:pt x="177" y="34"/>
                  </a:lnTo>
                  <a:cubicBezTo>
                    <a:pt x="68" y="68"/>
                    <a:pt x="1" y="135"/>
                    <a:pt x="1" y="211"/>
                  </a:cubicBezTo>
                  <a:cubicBezTo>
                    <a:pt x="34" y="597"/>
                    <a:pt x="177" y="875"/>
                    <a:pt x="388" y="1052"/>
                  </a:cubicBezTo>
                  <a:cubicBezTo>
                    <a:pt x="649" y="1279"/>
                    <a:pt x="1008" y="1392"/>
                    <a:pt x="1376" y="1392"/>
                  </a:cubicBezTo>
                  <a:cubicBezTo>
                    <a:pt x="1744" y="1392"/>
                    <a:pt x="2121" y="1279"/>
                    <a:pt x="2415" y="1052"/>
                  </a:cubicBezTo>
                  <a:cubicBezTo>
                    <a:pt x="2701" y="841"/>
                    <a:pt x="2911" y="522"/>
                    <a:pt x="3012" y="135"/>
                  </a:cubicBezTo>
                  <a:cubicBezTo>
                    <a:pt x="3012" y="68"/>
                    <a:pt x="2979" y="0"/>
                    <a:pt x="2878"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30"/>
            <p:cNvSpPr/>
            <p:nvPr/>
          </p:nvSpPr>
          <p:spPr>
            <a:xfrm>
              <a:off x="4630179" y="3612245"/>
              <a:ext cx="116607" cy="39022"/>
            </a:xfrm>
            <a:custGeom>
              <a:avLst/>
              <a:gdLst/>
              <a:ahLst/>
              <a:cxnLst/>
              <a:rect l="l" t="t" r="r" b="b"/>
              <a:pathLst>
                <a:path w="2029" h="679" extrusionOk="0">
                  <a:moveTo>
                    <a:pt x="1130" y="0"/>
                  </a:moveTo>
                  <a:cubicBezTo>
                    <a:pt x="689" y="0"/>
                    <a:pt x="239" y="157"/>
                    <a:pt x="1" y="338"/>
                  </a:cubicBezTo>
                  <a:cubicBezTo>
                    <a:pt x="262" y="565"/>
                    <a:pt x="621" y="678"/>
                    <a:pt x="989" y="678"/>
                  </a:cubicBezTo>
                  <a:cubicBezTo>
                    <a:pt x="1357" y="678"/>
                    <a:pt x="1734" y="565"/>
                    <a:pt x="2028" y="338"/>
                  </a:cubicBezTo>
                  <a:cubicBezTo>
                    <a:pt x="1802" y="93"/>
                    <a:pt x="1468" y="0"/>
                    <a:pt x="1130" y="0"/>
                  </a:cubicBezTo>
                  <a:close/>
                </a:path>
              </a:pathLst>
            </a:custGeom>
            <a:solidFill>
              <a:srgbClr val="D3676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30"/>
            <p:cNvSpPr/>
            <p:nvPr/>
          </p:nvSpPr>
          <p:spPr>
            <a:xfrm>
              <a:off x="4579893" y="4163439"/>
              <a:ext cx="110802" cy="900210"/>
            </a:xfrm>
            <a:custGeom>
              <a:avLst/>
              <a:gdLst/>
              <a:ahLst/>
              <a:cxnLst/>
              <a:rect l="l" t="t" r="r" b="b"/>
              <a:pathLst>
                <a:path w="1928" h="15664" extrusionOk="0">
                  <a:moveTo>
                    <a:pt x="1" y="0"/>
                  </a:moveTo>
                  <a:lnTo>
                    <a:pt x="1" y="15664"/>
                  </a:lnTo>
                  <a:lnTo>
                    <a:pt x="1927" y="15664"/>
                  </a:lnTo>
                  <a:lnTo>
                    <a:pt x="1927" y="0"/>
                  </a:ln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7" name="Google Shape;2167;p30"/>
            <p:cNvSpPr/>
            <p:nvPr/>
          </p:nvSpPr>
          <p:spPr>
            <a:xfrm>
              <a:off x="4388461" y="3343515"/>
              <a:ext cx="44079" cy="122813"/>
            </a:xfrm>
            <a:custGeom>
              <a:avLst/>
              <a:gdLst/>
              <a:ahLst/>
              <a:cxnLst/>
              <a:rect l="l" t="t" r="r" b="b"/>
              <a:pathLst>
                <a:path w="767" h="2137" extrusionOk="0">
                  <a:moveTo>
                    <a:pt x="489" y="0"/>
                  </a:moveTo>
                  <a:lnTo>
                    <a:pt x="489" y="0"/>
                  </a:lnTo>
                  <a:cubicBezTo>
                    <a:pt x="421" y="177"/>
                    <a:pt x="346" y="353"/>
                    <a:pt x="278" y="522"/>
                  </a:cubicBezTo>
                  <a:lnTo>
                    <a:pt x="245" y="564"/>
                  </a:lnTo>
                  <a:cubicBezTo>
                    <a:pt x="177" y="774"/>
                    <a:pt x="68" y="984"/>
                    <a:pt x="1" y="1153"/>
                  </a:cubicBezTo>
                  <a:cubicBezTo>
                    <a:pt x="135" y="1539"/>
                    <a:pt x="388" y="1893"/>
                    <a:pt x="766" y="2137"/>
                  </a:cubicBezTo>
                  <a:cubicBezTo>
                    <a:pt x="766" y="2137"/>
                    <a:pt x="421" y="698"/>
                    <a:pt x="489" y="0"/>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8" name="Google Shape;2168;p30"/>
            <p:cNvSpPr/>
            <p:nvPr/>
          </p:nvSpPr>
          <p:spPr>
            <a:xfrm>
              <a:off x="4120708" y="4683141"/>
              <a:ext cx="98619" cy="209363"/>
            </a:xfrm>
            <a:custGeom>
              <a:avLst/>
              <a:gdLst/>
              <a:ahLst/>
              <a:cxnLst/>
              <a:rect l="l" t="t" r="r" b="b"/>
              <a:pathLst>
                <a:path w="1716" h="3643" extrusionOk="0">
                  <a:moveTo>
                    <a:pt x="1471" y="0"/>
                  </a:moveTo>
                  <a:lnTo>
                    <a:pt x="1471" y="0"/>
                  </a:lnTo>
                  <a:cubicBezTo>
                    <a:pt x="1606" y="244"/>
                    <a:pt x="1084" y="842"/>
                    <a:pt x="1009" y="1086"/>
                  </a:cubicBezTo>
                  <a:cubicBezTo>
                    <a:pt x="908" y="1330"/>
                    <a:pt x="588" y="1784"/>
                    <a:pt x="378" y="2070"/>
                  </a:cubicBezTo>
                  <a:cubicBezTo>
                    <a:pt x="209" y="2347"/>
                    <a:pt x="277" y="2869"/>
                    <a:pt x="167" y="3155"/>
                  </a:cubicBezTo>
                  <a:cubicBezTo>
                    <a:pt x="111" y="3360"/>
                    <a:pt x="1" y="3642"/>
                    <a:pt x="32" y="3642"/>
                  </a:cubicBezTo>
                  <a:cubicBezTo>
                    <a:pt x="38" y="3642"/>
                    <a:pt x="49" y="3632"/>
                    <a:pt x="66" y="3609"/>
                  </a:cubicBezTo>
                  <a:cubicBezTo>
                    <a:pt x="167" y="3433"/>
                    <a:pt x="765" y="2524"/>
                    <a:pt x="765" y="2524"/>
                  </a:cubicBezTo>
                  <a:cubicBezTo>
                    <a:pt x="765" y="2448"/>
                    <a:pt x="1152" y="1153"/>
                    <a:pt x="1362" y="732"/>
                  </a:cubicBezTo>
                  <a:cubicBezTo>
                    <a:pt x="1572" y="345"/>
                    <a:pt x="1715" y="68"/>
                    <a:pt x="1471" y="0"/>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30"/>
            <p:cNvSpPr/>
            <p:nvPr/>
          </p:nvSpPr>
          <p:spPr>
            <a:xfrm>
              <a:off x="4164615" y="4715037"/>
              <a:ext cx="117066" cy="201662"/>
            </a:xfrm>
            <a:custGeom>
              <a:avLst/>
              <a:gdLst/>
              <a:ahLst/>
              <a:cxnLst/>
              <a:rect l="l" t="t" r="r" b="b"/>
              <a:pathLst>
                <a:path w="2037" h="3509" extrusionOk="0">
                  <a:moveTo>
                    <a:pt x="1969" y="1"/>
                  </a:moveTo>
                  <a:cubicBezTo>
                    <a:pt x="1969" y="211"/>
                    <a:pt x="1860" y="497"/>
                    <a:pt x="1650" y="632"/>
                  </a:cubicBezTo>
                  <a:cubicBezTo>
                    <a:pt x="1406" y="808"/>
                    <a:pt x="1263" y="1372"/>
                    <a:pt x="1019" y="1616"/>
                  </a:cubicBezTo>
                  <a:cubicBezTo>
                    <a:pt x="775" y="1860"/>
                    <a:pt x="531" y="2423"/>
                    <a:pt x="455" y="2667"/>
                  </a:cubicBezTo>
                  <a:cubicBezTo>
                    <a:pt x="388" y="2911"/>
                    <a:pt x="211" y="3265"/>
                    <a:pt x="110" y="3365"/>
                  </a:cubicBezTo>
                  <a:cubicBezTo>
                    <a:pt x="1" y="3475"/>
                    <a:pt x="76" y="3508"/>
                    <a:pt x="76" y="3508"/>
                  </a:cubicBezTo>
                  <a:lnTo>
                    <a:pt x="320" y="3365"/>
                  </a:lnTo>
                  <a:cubicBezTo>
                    <a:pt x="354" y="3298"/>
                    <a:pt x="1406" y="1405"/>
                    <a:pt x="1717" y="842"/>
                  </a:cubicBezTo>
                  <a:cubicBezTo>
                    <a:pt x="1927" y="497"/>
                    <a:pt x="2036" y="211"/>
                    <a:pt x="1969" y="1"/>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30"/>
            <p:cNvSpPr/>
            <p:nvPr/>
          </p:nvSpPr>
          <p:spPr>
            <a:xfrm>
              <a:off x="4226970" y="4809805"/>
              <a:ext cx="161548" cy="139307"/>
            </a:xfrm>
            <a:custGeom>
              <a:avLst/>
              <a:gdLst/>
              <a:ahLst/>
              <a:cxnLst/>
              <a:rect l="l" t="t" r="r" b="b"/>
              <a:pathLst>
                <a:path w="2811" h="2424" extrusionOk="0">
                  <a:moveTo>
                    <a:pt x="2811" y="0"/>
                  </a:moveTo>
                  <a:cubicBezTo>
                    <a:pt x="2777" y="110"/>
                    <a:pt x="2668" y="211"/>
                    <a:pt x="2457" y="320"/>
                  </a:cubicBezTo>
                  <a:cubicBezTo>
                    <a:pt x="2146" y="455"/>
                    <a:pt x="1894" y="530"/>
                    <a:pt x="1683" y="842"/>
                  </a:cubicBezTo>
                  <a:cubicBezTo>
                    <a:pt x="1473" y="1195"/>
                    <a:pt x="1229" y="1296"/>
                    <a:pt x="842" y="1548"/>
                  </a:cubicBezTo>
                  <a:cubicBezTo>
                    <a:pt x="464" y="1759"/>
                    <a:pt x="422" y="2070"/>
                    <a:pt x="253" y="2179"/>
                  </a:cubicBezTo>
                  <a:cubicBezTo>
                    <a:pt x="77" y="2280"/>
                    <a:pt x="1" y="2423"/>
                    <a:pt x="1" y="2423"/>
                  </a:cubicBezTo>
                  <a:lnTo>
                    <a:pt x="708" y="2036"/>
                  </a:lnTo>
                  <a:cubicBezTo>
                    <a:pt x="808" y="1927"/>
                    <a:pt x="2457" y="497"/>
                    <a:pt x="2668" y="320"/>
                  </a:cubicBezTo>
                  <a:cubicBezTo>
                    <a:pt x="2777" y="244"/>
                    <a:pt x="2811" y="110"/>
                    <a:pt x="2811" y="0"/>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30"/>
            <p:cNvSpPr/>
            <p:nvPr/>
          </p:nvSpPr>
          <p:spPr>
            <a:xfrm>
              <a:off x="4023928" y="4866355"/>
              <a:ext cx="388785" cy="322579"/>
            </a:xfrm>
            <a:custGeom>
              <a:avLst/>
              <a:gdLst/>
              <a:ahLst/>
              <a:cxnLst/>
              <a:rect l="l" t="t" r="r" b="b"/>
              <a:pathLst>
                <a:path w="6765" h="5613" extrusionOk="0">
                  <a:moveTo>
                    <a:pt x="6764" y="1"/>
                  </a:moveTo>
                  <a:lnTo>
                    <a:pt x="6764" y="1"/>
                  </a:lnTo>
                  <a:cubicBezTo>
                    <a:pt x="6655" y="354"/>
                    <a:pt x="6268" y="489"/>
                    <a:pt x="5957" y="732"/>
                  </a:cubicBezTo>
                  <a:cubicBezTo>
                    <a:pt x="5679" y="943"/>
                    <a:pt x="5502" y="1018"/>
                    <a:pt x="5183" y="1330"/>
                  </a:cubicBezTo>
                  <a:cubicBezTo>
                    <a:pt x="4871" y="1649"/>
                    <a:pt x="4451" y="2137"/>
                    <a:pt x="4064" y="2280"/>
                  </a:cubicBezTo>
                  <a:cubicBezTo>
                    <a:pt x="3677" y="2415"/>
                    <a:pt x="3324" y="2911"/>
                    <a:pt x="3189" y="3643"/>
                  </a:cubicBezTo>
                  <a:cubicBezTo>
                    <a:pt x="3046" y="4417"/>
                    <a:pt x="2625" y="4871"/>
                    <a:pt x="1717" y="5014"/>
                  </a:cubicBezTo>
                  <a:cubicBezTo>
                    <a:pt x="1640" y="5026"/>
                    <a:pt x="1563" y="5032"/>
                    <a:pt x="1487" y="5032"/>
                  </a:cubicBezTo>
                  <a:cubicBezTo>
                    <a:pt x="701" y="5032"/>
                    <a:pt x="1" y="4451"/>
                    <a:pt x="1" y="4451"/>
                  </a:cubicBezTo>
                  <a:lnTo>
                    <a:pt x="1" y="4451"/>
                  </a:lnTo>
                  <a:cubicBezTo>
                    <a:pt x="384" y="5138"/>
                    <a:pt x="1074" y="5613"/>
                    <a:pt x="1965" y="5613"/>
                  </a:cubicBezTo>
                  <a:cubicBezTo>
                    <a:pt x="2207" y="5613"/>
                    <a:pt x="2465" y="5578"/>
                    <a:pt x="2735" y="5502"/>
                  </a:cubicBezTo>
                  <a:cubicBezTo>
                    <a:pt x="2768" y="5502"/>
                    <a:pt x="2802" y="5469"/>
                    <a:pt x="2836" y="5435"/>
                  </a:cubicBezTo>
                  <a:cubicBezTo>
                    <a:pt x="3113" y="5225"/>
                    <a:pt x="3399" y="4661"/>
                    <a:pt x="3399" y="4661"/>
                  </a:cubicBezTo>
                  <a:cubicBezTo>
                    <a:pt x="3744" y="4207"/>
                    <a:pt x="4131" y="3189"/>
                    <a:pt x="4165" y="2878"/>
                  </a:cubicBezTo>
                  <a:cubicBezTo>
                    <a:pt x="4241" y="2524"/>
                    <a:pt x="4341" y="2415"/>
                    <a:pt x="4341" y="2415"/>
                  </a:cubicBezTo>
                  <a:cubicBezTo>
                    <a:pt x="4871" y="2070"/>
                    <a:pt x="5990" y="808"/>
                    <a:pt x="6377" y="632"/>
                  </a:cubicBezTo>
                  <a:cubicBezTo>
                    <a:pt x="6621" y="522"/>
                    <a:pt x="6764" y="211"/>
                    <a:pt x="6764" y="1"/>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2" name="Google Shape;2172;p30"/>
            <p:cNvSpPr/>
            <p:nvPr/>
          </p:nvSpPr>
          <p:spPr>
            <a:xfrm>
              <a:off x="4926093" y="3337193"/>
              <a:ext cx="219535" cy="483495"/>
            </a:xfrm>
            <a:custGeom>
              <a:avLst/>
              <a:gdLst/>
              <a:ahLst/>
              <a:cxnLst/>
              <a:rect l="l" t="t" r="r" b="b"/>
              <a:pathLst>
                <a:path w="3820" h="8413" extrusionOk="0">
                  <a:moveTo>
                    <a:pt x="2213" y="1"/>
                  </a:moveTo>
                  <a:cubicBezTo>
                    <a:pt x="2280" y="632"/>
                    <a:pt x="2002" y="1263"/>
                    <a:pt x="951" y="1969"/>
                  </a:cubicBezTo>
                  <a:cubicBezTo>
                    <a:pt x="665" y="2878"/>
                    <a:pt x="353" y="3652"/>
                    <a:pt x="0" y="4350"/>
                  </a:cubicBezTo>
                  <a:lnTo>
                    <a:pt x="0" y="4383"/>
                  </a:lnTo>
                  <a:cubicBezTo>
                    <a:pt x="597" y="4459"/>
                    <a:pt x="353" y="4981"/>
                    <a:pt x="530" y="5755"/>
                  </a:cubicBezTo>
                  <a:cubicBezTo>
                    <a:pt x="707" y="6596"/>
                    <a:pt x="1127" y="7782"/>
                    <a:pt x="2103" y="7959"/>
                  </a:cubicBezTo>
                  <a:lnTo>
                    <a:pt x="2179" y="7959"/>
                  </a:lnTo>
                  <a:cubicBezTo>
                    <a:pt x="2213" y="7959"/>
                    <a:pt x="2280" y="7992"/>
                    <a:pt x="2314" y="7992"/>
                  </a:cubicBezTo>
                  <a:cubicBezTo>
                    <a:pt x="2314" y="7992"/>
                    <a:pt x="2347" y="7992"/>
                    <a:pt x="2347" y="8034"/>
                  </a:cubicBezTo>
                  <a:lnTo>
                    <a:pt x="2457" y="8034"/>
                  </a:lnTo>
                  <a:cubicBezTo>
                    <a:pt x="2490" y="8068"/>
                    <a:pt x="2524" y="8068"/>
                    <a:pt x="2524" y="8068"/>
                  </a:cubicBezTo>
                  <a:cubicBezTo>
                    <a:pt x="2600" y="8102"/>
                    <a:pt x="2633" y="8102"/>
                    <a:pt x="2700" y="8135"/>
                  </a:cubicBezTo>
                  <a:lnTo>
                    <a:pt x="2734" y="8135"/>
                  </a:lnTo>
                  <a:cubicBezTo>
                    <a:pt x="2768" y="8169"/>
                    <a:pt x="2843" y="8203"/>
                    <a:pt x="2877" y="8203"/>
                  </a:cubicBezTo>
                  <a:lnTo>
                    <a:pt x="2911" y="8245"/>
                  </a:lnTo>
                  <a:cubicBezTo>
                    <a:pt x="2944" y="8245"/>
                    <a:pt x="2944" y="8278"/>
                    <a:pt x="2978" y="8278"/>
                  </a:cubicBezTo>
                  <a:lnTo>
                    <a:pt x="3020" y="8278"/>
                  </a:lnTo>
                  <a:cubicBezTo>
                    <a:pt x="3020" y="8278"/>
                    <a:pt x="3054" y="8312"/>
                    <a:pt x="3087" y="8312"/>
                  </a:cubicBezTo>
                  <a:lnTo>
                    <a:pt x="3087" y="8346"/>
                  </a:lnTo>
                  <a:cubicBezTo>
                    <a:pt x="3155" y="8346"/>
                    <a:pt x="3188" y="8379"/>
                    <a:pt x="3230" y="8413"/>
                  </a:cubicBezTo>
                  <a:cubicBezTo>
                    <a:pt x="3819" y="6243"/>
                    <a:pt x="1052" y="5334"/>
                    <a:pt x="1927" y="3542"/>
                  </a:cubicBezTo>
                  <a:cubicBezTo>
                    <a:pt x="2557" y="2179"/>
                    <a:pt x="2347" y="674"/>
                    <a:pt x="2213" y="1"/>
                  </a:cubicBezTo>
                  <a:close/>
                </a:path>
              </a:pathLst>
            </a:custGeom>
            <a:solidFill>
              <a:srgbClr val="0202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3" name="Google Shape;2173;p30"/>
            <p:cNvSpPr/>
            <p:nvPr/>
          </p:nvSpPr>
          <p:spPr>
            <a:xfrm>
              <a:off x="5067239" y="4683141"/>
              <a:ext cx="87814" cy="203674"/>
            </a:xfrm>
            <a:custGeom>
              <a:avLst/>
              <a:gdLst/>
              <a:ahLst/>
              <a:cxnLst/>
              <a:rect l="l" t="t" r="r" b="b"/>
              <a:pathLst>
                <a:path w="1528" h="3544" extrusionOk="0">
                  <a:moveTo>
                    <a:pt x="34" y="0"/>
                  </a:moveTo>
                  <a:lnTo>
                    <a:pt x="34" y="0"/>
                  </a:lnTo>
                  <a:cubicBezTo>
                    <a:pt x="1" y="135"/>
                    <a:pt x="68" y="387"/>
                    <a:pt x="177" y="665"/>
                  </a:cubicBezTo>
                  <a:cubicBezTo>
                    <a:pt x="354" y="1119"/>
                    <a:pt x="1119" y="2415"/>
                    <a:pt x="1296" y="2978"/>
                  </a:cubicBezTo>
                  <a:lnTo>
                    <a:pt x="1473" y="3542"/>
                  </a:lnTo>
                  <a:cubicBezTo>
                    <a:pt x="1473" y="3542"/>
                    <a:pt x="1475" y="3543"/>
                    <a:pt x="1479" y="3543"/>
                  </a:cubicBezTo>
                  <a:cubicBezTo>
                    <a:pt x="1493" y="3543"/>
                    <a:pt x="1527" y="3521"/>
                    <a:pt x="1473" y="3290"/>
                  </a:cubicBezTo>
                  <a:cubicBezTo>
                    <a:pt x="1363" y="2978"/>
                    <a:pt x="1506" y="2701"/>
                    <a:pt x="1262" y="2314"/>
                  </a:cubicBezTo>
                  <a:cubicBezTo>
                    <a:pt x="1052" y="1927"/>
                    <a:pt x="808" y="1540"/>
                    <a:pt x="699" y="1187"/>
                  </a:cubicBezTo>
                  <a:cubicBezTo>
                    <a:pt x="598" y="808"/>
                    <a:pt x="1" y="387"/>
                    <a:pt x="34" y="0"/>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4" name="Google Shape;2174;p30"/>
            <p:cNvSpPr/>
            <p:nvPr/>
          </p:nvSpPr>
          <p:spPr>
            <a:xfrm>
              <a:off x="4942529" y="4755668"/>
              <a:ext cx="173100" cy="164881"/>
            </a:xfrm>
            <a:custGeom>
              <a:avLst/>
              <a:gdLst/>
              <a:ahLst/>
              <a:cxnLst/>
              <a:rect l="l" t="t" r="r" b="b"/>
              <a:pathLst>
                <a:path w="3012" h="2869" extrusionOk="0">
                  <a:moveTo>
                    <a:pt x="0" y="0"/>
                  </a:moveTo>
                  <a:cubicBezTo>
                    <a:pt x="0" y="135"/>
                    <a:pt x="34" y="278"/>
                    <a:pt x="210" y="421"/>
                  </a:cubicBezTo>
                  <a:cubicBezTo>
                    <a:pt x="589" y="766"/>
                    <a:pt x="1262" y="1363"/>
                    <a:pt x="1506" y="1607"/>
                  </a:cubicBezTo>
                  <a:cubicBezTo>
                    <a:pt x="1716" y="1817"/>
                    <a:pt x="2734" y="2768"/>
                    <a:pt x="2801" y="2835"/>
                  </a:cubicBezTo>
                  <a:lnTo>
                    <a:pt x="3012" y="2869"/>
                  </a:lnTo>
                  <a:cubicBezTo>
                    <a:pt x="3012" y="2869"/>
                    <a:pt x="2902" y="2558"/>
                    <a:pt x="2381" y="2137"/>
                  </a:cubicBezTo>
                  <a:cubicBezTo>
                    <a:pt x="1851" y="1683"/>
                    <a:pt x="1893" y="1262"/>
                    <a:pt x="1397" y="976"/>
                  </a:cubicBezTo>
                  <a:cubicBezTo>
                    <a:pt x="909" y="698"/>
                    <a:pt x="101" y="454"/>
                    <a:pt x="0" y="0"/>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5" name="Google Shape;2175;p30"/>
            <p:cNvSpPr/>
            <p:nvPr/>
          </p:nvSpPr>
          <p:spPr>
            <a:xfrm>
              <a:off x="4879657" y="4844114"/>
              <a:ext cx="185686" cy="122871"/>
            </a:xfrm>
            <a:custGeom>
              <a:avLst/>
              <a:gdLst/>
              <a:ahLst/>
              <a:cxnLst/>
              <a:rect l="l" t="t" r="r" b="b"/>
              <a:pathLst>
                <a:path w="3231" h="2138" extrusionOk="0">
                  <a:moveTo>
                    <a:pt x="76" y="1"/>
                  </a:moveTo>
                  <a:cubicBezTo>
                    <a:pt x="1" y="177"/>
                    <a:pt x="253" y="489"/>
                    <a:pt x="842" y="775"/>
                  </a:cubicBezTo>
                  <a:cubicBezTo>
                    <a:pt x="1582" y="1119"/>
                    <a:pt x="1792" y="1330"/>
                    <a:pt x="1826" y="1330"/>
                  </a:cubicBezTo>
                  <a:cubicBezTo>
                    <a:pt x="1826" y="1330"/>
                    <a:pt x="3021" y="2137"/>
                    <a:pt x="3122" y="2137"/>
                  </a:cubicBezTo>
                  <a:cubicBezTo>
                    <a:pt x="3231" y="2137"/>
                    <a:pt x="3021" y="2104"/>
                    <a:pt x="2810" y="1927"/>
                  </a:cubicBezTo>
                  <a:cubicBezTo>
                    <a:pt x="2634" y="1792"/>
                    <a:pt x="2390" y="1439"/>
                    <a:pt x="2146" y="1229"/>
                  </a:cubicBezTo>
                  <a:cubicBezTo>
                    <a:pt x="1935" y="1052"/>
                    <a:pt x="1338" y="951"/>
                    <a:pt x="1128" y="741"/>
                  </a:cubicBezTo>
                  <a:cubicBezTo>
                    <a:pt x="884" y="531"/>
                    <a:pt x="497" y="421"/>
                    <a:pt x="253" y="245"/>
                  </a:cubicBezTo>
                  <a:cubicBezTo>
                    <a:pt x="144" y="144"/>
                    <a:pt x="110" y="68"/>
                    <a:pt x="76" y="1"/>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6" name="Google Shape;2176;p30"/>
            <p:cNvSpPr/>
            <p:nvPr/>
          </p:nvSpPr>
          <p:spPr>
            <a:xfrm>
              <a:off x="4924139" y="4914687"/>
              <a:ext cx="395049" cy="299189"/>
            </a:xfrm>
            <a:custGeom>
              <a:avLst/>
              <a:gdLst/>
              <a:ahLst/>
              <a:cxnLst/>
              <a:rect l="l" t="t" r="r" b="b"/>
              <a:pathLst>
                <a:path w="6874" h="5206" extrusionOk="0">
                  <a:moveTo>
                    <a:pt x="0" y="1"/>
                  </a:moveTo>
                  <a:lnTo>
                    <a:pt x="0" y="102"/>
                  </a:lnTo>
                  <a:cubicBezTo>
                    <a:pt x="34" y="177"/>
                    <a:pt x="110" y="245"/>
                    <a:pt x="177" y="354"/>
                  </a:cubicBezTo>
                  <a:cubicBezTo>
                    <a:pt x="455" y="632"/>
                    <a:pt x="741" y="943"/>
                    <a:pt x="1195" y="1229"/>
                  </a:cubicBezTo>
                  <a:cubicBezTo>
                    <a:pt x="1649" y="1507"/>
                    <a:pt x="1750" y="1751"/>
                    <a:pt x="1860" y="1961"/>
                  </a:cubicBezTo>
                  <a:cubicBezTo>
                    <a:pt x="2003" y="2205"/>
                    <a:pt x="2213" y="3088"/>
                    <a:pt x="2844" y="3610"/>
                  </a:cubicBezTo>
                  <a:cubicBezTo>
                    <a:pt x="3433" y="4098"/>
                    <a:pt x="3853" y="4350"/>
                    <a:pt x="3963" y="4560"/>
                  </a:cubicBezTo>
                  <a:cubicBezTo>
                    <a:pt x="3963" y="4594"/>
                    <a:pt x="3996" y="4661"/>
                    <a:pt x="4064" y="4695"/>
                  </a:cubicBezTo>
                  <a:cubicBezTo>
                    <a:pt x="4207" y="4838"/>
                    <a:pt x="4451" y="4939"/>
                    <a:pt x="4451" y="4939"/>
                  </a:cubicBezTo>
                  <a:cubicBezTo>
                    <a:pt x="4451" y="4939"/>
                    <a:pt x="5082" y="5048"/>
                    <a:pt x="5292" y="5191"/>
                  </a:cubicBezTo>
                  <a:cubicBezTo>
                    <a:pt x="5316" y="5201"/>
                    <a:pt x="5340" y="5206"/>
                    <a:pt x="5364" y="5206"/>
                  </a:cubicBezTo>
                  <a:cubicBezTo>
                    <a:pt x="5592" y="5206"/>
                    <a:pt x="5852" y="4811"/>
                    <a:pt x="6133" y="4560"/>
                  </a:cubicBezTo>
                  <a:cubicBezTo>
                    <a:pt x="6486" y="4274"/>
                    <a:pt x="6873" y="4173"/>
                    <a:pt x="6873" y="3719"/>
                  </a:cubicBezTo>
                  <a:lnTo>
                    <a:pt x="6873" y="3576"/>
                  </a:lnTo>
                  <a:cubicBezTo>
                    <a:pt x="6798" y="3963"/>
                    <a:pt x="6554" y="4207"/>
                    <a:pt x="6133" y="4274"/>
                  </a:cubicBezTo>
                  <a:cubicBezTo>
                    <a:pt x="5822" y="4362"/>
                    <a:pt x="5581" y="4652"/>
                    <a:pt x="5117" y="4652"/>
                  </a:cubicBezTo>
                  <a:cubicBezTo>
                    <a:pt x="5005" y="4652"/>
                    <a:pt x="4879" y="4635"/>
                    <a:pt x="4737" y="4594"/>
                  </a:cubicBezTo>
                  <a:cubicBezTo>
                    <a:pt x="3996" y="4384"/>
                    <a:pt x="4240" y="3820"/>
                    <a:pt x="3576" y="3643"/>
                  </a:cubicBezTo>
                  <a:cubicBezTo>
                    <a:pt x="2877" y="3509"/>
                    <a:pt x="2314" y="2668"/>
                    <a:pt x="2171" y="2037"/>
                  </a:cubicBezTo>
                  <a:cubicBezTo>
                    <a:pt x="2036" y="1364"/>
                    <a:pt x="1473" y="1229"/>
                    <a:pt x="1119" y="1019"/>
                  </a:cubicBezTo>
                  <a:cubicBezTo>
                    <a:pt x="808" y="808"/>
                    <a:pt x="741" y="522"/>
                    <a:pt x="421" y="421"/>
                  </a:cubicBezTo>
                  <a:cubicBezTo>
                    <a:pt x="110" y="278"/>
                    <a:pt x="0" y="1"/>
                    <a:pt x="0" y="1"/>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7" name="Google Shape;2177;p30"/>
            <p:cNvSpPr/>
            <p:nvPr/>
          </p:nvSpPr>
          <p:spPr>
            <a:xfrm>
              <a:off x="4626157" y="3400640"/>
              <a:ext cx="81263" cy="138560"/>
            </a:xfrm>
            <a:custGeom>
              <a:avLst/>
              <a:gdLst/>
              <a:ahLst/>
              <a:cxnLst/>
              <a:rect l="l" t="t" r="r" b="b"/>
              <a:pathLst>
                <a:path w="1414" h="2411" extrusionOk="0">
                  <a:moveTo>
                    <a:pt x="988" y="1"/>
                  </a:moveTo>
                  <a:cubicBezTo>
                    <a:pt x="899" y="1"/>
                    <a:pt x="819" y="53"/>
                    <a:pt x="836" y="159"/>
                  </a:cubicBezTo>
                  <a:cubicBezTo>
                    <a:pt x="878" y="411"/>
                    <a:pt x="878" y="621"/>
                    <a:pt x="912" y="865"/>
                  </a:cubicBezTo>
                  <a:cubicBezTo>
                    <a:pt x="946" y="932"/>
                    <a:pt x="1013" y="1143"/>
                    <a:pt x="979" y="1210"/>
                  </a:cubicBezTo>
                  <a:cubicBezTo>
                    <a:pt x="912" y="1353"/>
                    <a:pt x="878" y="1319"/>
                    <a:pt x="702" y="1353"/>
                  </a:cubicBezTo>
                  <a:cubicBezTo>
                    <a:pt x="491" y="1387"/>
                    <a:pt x="247" y="1462"/>
                    <a:pt x="172" y="1706"/>
                  </a:cubicBezTo>
                  <a:cubicBezTo>
                    <a:pt x="0" y="2159"/>
                    <a:pt x="528" y="2410"/>
                    <a:pt x="956" y="2410"/>
                  </a:cubicBezTo>
                  <a:cubicBezTo>
                    <a:pt x="1053" y="2410"/>
                    <a:pt x="1146" y="2397"/>
                    <a:pt x="1223" y="2371"/>
                  </a:cubicBezTo>
                  <a:cubicBezTo>
                    <a:pt x="1414" y="2310"/>
                    <a:pt x="1349" y="2042"/>
                    <a:pt x="1179" y="2042"/>
                  </a:cubicBezTo>
                  <a:cubicBezTo>
                    <a:pt x="1161" y="2042"/>
                    <a:pt x="1142" y="2045"/>
                    <a:pt x="1122" y="2051"/>
                  </a:cubicBezTo>
                  <a:cubicBezTo>
                    <a:pt x="1068" y="2072"/>
                    <a:pt x="1015" y="2083"/>
                    <a:pt x="962" y="2083"/>
                  </a:cubicBezTo>
                  <a:cubicBezTo>
                    <a:pt x="910" y="2083"/>
                    <a:pt x="857" y="2072"/>
                    <a:pt x="803" y="2051"/>
                  </a:cubicBezTo>
                  <a:cubicBezTo>
                    <a:pt x="626" y="2051"/>
                    <a:pt x="559" y="1950"/>
                    <a:pt x="668" y="1706"/>
                  </a:cubicBezTo>
                  <a:cubicBezTo>
                    <a:pt x="702" y="1690"/>
                    <a:pt x="754" y="1690"/>
                    <a:pt x="807" y="1690"/>
                  </a:cubicBezTo>
                  <a:cubicBezTo>
                    <a:pt x="859" y="1690"/>
                    <a:pt x="912" y="1690"/>
                    <a:pt x="946" y="1673"/>
                  </a:cubicBezTo>
                  <a:cubicBezTo>
                    <a:pt x="1047" y="1673"/>
                    <a:pt x="1190" y="1597"/>
                    <a:pt x="1257" y="1496"/>
                  </a:cubicBezTo>
                  <a:cubicBezTo>
                    <a:pt x="1333" y="1387"/>
                    <a:pt x="1299" y="1210"/>
                    <a:pt x="1299" y="1075"/>
                  </a:cubicBezTo>
                  <a:cubicBezTo>
                    <a:pt x="1257" y="756"/>
                    <a:pt x="1223" y="478"/>
                    <a:pt x="1190" y="159"/>
                  </a:cubicBezTo>
                  <a:cubicBezTo>
                    <a:pt x="1173" y="53"/>
                    <a:pt x="1076" y="1"/>
                    <a:pt x="988" y="1"/>
                  </a:cubicBezTo>
                  <a:close/>
                </a:path>
              </a:pathLst>
            </a:custGeom>
            <a:solidFill>
              <a:srgbClr val="F5AAA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30"/>
            <p:cNvSpPr/>
            <p:nvPr/>
          </p:nvSpPr>
          <p:spPr>
            <a:xfrm>
              <a:off x="4884024" y="3038924"/>
              <a:ext cx="214938" cy="259132"/>
            </a:xfrm>
            <a:custGeom>
              <a:avLst/>
              <a:gdLst/>
              <a:ahLst/>
              <a:cxnLst/>
              <a:rect l="l" t="t" r="r" b="b"/>
              <a:pathLst>
                <a:path w="3740" h="4509" extrusionOk="0">
                  <a:moveTo>
                    <a:pt x="114" y="0"/>
                  </a:moveTo>
                  <a:cubicBezTo>
                    <a:pt x="70" y="0"/>
                    <a:pt x="17" y="26"/>
                    <a:pt x="0" y="76"/>
                  </a:cubicBezTo>
                  <a:cubicBezTo>
                    <a:pt x="0" y="1161"/>
                    <a:pt x="68" y="2322"/>
                    <a:pt x="766" y="3197"/>
                  </a:cubicBezTo>
                  <a:cubicBezTo>
                    <a:pt x="1506" y="4106"/>
                    <a:pt x="2591" y="4005"/>
                    <a:pt x="3575" y="4492"/>
                  </a:cubicBezTo>
                  <a:cubicBezTo>
                    <a:pt x="3592" y="4503"/>
                    <a:pt x="3608" y="4508"/>
                    <a:pt x="3622" y="4508"/>
                  </a:cubicBezTo>
                  <a:cubicBezTo>
                    <a:pt x="3697" y="4508"/>
                    <a:pt x="3740" y="4385"/>
                    <a:pt x="3676" y="4349"/>
                  </a:cubicBezTo>
                  <a:cubicBezTo>
                    <a:pt x="2802" y="3895"/>
                    <a:pt x="1750" y="3971"/>
                    <a:pt x="1052" y="3231"/>
                  </a:cubicBezTo>
                  <a:cubicBezTo>
                    <a:pt x="244" y="2423"/>
                    <a:pt x="177" y="1161"/>
                    <a:pt x="177" y="76"/>
                  </a:cubicBezTo>
                  <a:cubicBezTo>
                    <a:pt x="194" y="26"/>
                    <a:pt x="158" y="0"/>
                    <a:pt x="114"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9" name="Google Shape;2179;p30"/>
            <p:cNvSpPr/>
            <p:nvPr/>
          </p:nvSpPr>
          <p:spPr>
            <a:xfrm>
              <a:off x="4367082" y="2991454"/>
              <a:ext cx="562746" cy="341257"/>
            </a:xfrm>
            <a:custGeom>
              <a:avLst/>
              <a:gdLst/>
              <a:ahLst/>
              <a:cxnLst/>
              <a:rect l="l" t="t" r="r" b="b"/>
              <a:pathLst>
                <a:path w="9792" h="5938" extrusionOk="0">
                  <a:moveTo>
                    <a:pt x="9661" y="0"/>
                  </a:moveTo>
                  <a:cubicBezTo>
                    <a:pt x="9636" y="0"/>
                    <a:pt x="9611" y="8"/>
                    <a:pt x="9593" y="27"/>
                  </a:cubicBezTo>
                  <a:cubicBezTo>
                    <a:pt x="8676" y="1920"/>
                    <a:pt x="6329" y="2408"/>
                    <a:pt x="4545" y="3039"/>
                  </a:cubicBezTo>
                  <a:cubicBezTo>
                    <a:pt x="2863" y="3602"/>
                    <a:pt x="1180" y="4334"/>
                    <a:pt x="53" y="5773"/>
                  </a:cubicBezTo>
                  <a:cubicBezTo>
                    <a:pt x="1" y="5858"/>
                    <a:pt x="50" y="5937"/>
                    <a:pt x="110" y="5937"/>
                  </a:cubicBezTo>
                  <a:cubicBezTo>
                    <a:pt x="127" y="5937"/>
                    <a:pt x="145" y="5931"/>
                    <a:pt x="162" y="5916"/>
                  </a:cubicBezTo>
                  <a:cubicBezTo>
                    <a:pt x="1559" y="4124"/>
                    <a:pt x="3771" y="3493"/>
                    <a:pt x="5807" y="2795"/>
                  </a:cubicBezTo>
                  <a:cubicBezTo>
                    <a:pt x="7313" y="2273"/>
                    <a:pt x="8995" y="1642"/>
                    <a:pt x="9761" y="128"/>
                  </a:cubicBezTo>
                  <a:cubicBezTo>
                    <a:pt x="9791" y="55"/>
                    <a:pt x="9725" y="0"/>
                    <a:pt x="9661"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0" name="Google Shape;2180;p30"/>
            <p:cNvSpPr/>
            <p:nvPr/>
          </p:nvSpPr>
          <p:spPr>
            <a:xfrm>
              <a:off x="4950230" y="3089210"/>
              <a:ext cx="200743" cy="418726"/>
            </a:xfrm>
            <a:custGeom>
              <a:avLst/>
              <a:gdLst/>
              <a:ahLst/>
              <a:cxnLst/>
              <a:rect l="l" t="t" r="r" b="b"/>
              <a:pathLst>
                <a:path w="3493" h="7286" extrusionOk="0">
                  <a:moveTo>
                    <a:pt x="89" y="0"/>
                  </a:moveTo>
                  <a:cubicBezTo>
                    <a:pt x="45" y="0"/>
                    <a:pt x="1" y="25"/>
                    <a:pt x="1" y="76"/>
                  </a:cubicBezTo>
                  <a:cubicBezTo>
                    <a:pt x="287" y="2776"/>
                    <a:pt x="1052" y="5544"/>
                    <a:pt x="3298" y="7260"/>
                  </a:cubicBezTo>
                  <a:cubicBezTo>
                    <a:pt x="3323" y="7278"/>
                    <a:pt x="3347" y="7286"/>
                    <a:pt x="3370" y="7286"/>
                  </a:cubicBezTo>
                  <a:cubicBezTo>
                    <a:pt x="3442" y="7286"/>
                    <a:pt x="3493" y="7210"/>
                    <a:pt x="3441" y="7159"/>
                  </a:cubicBezTo>
                  <a:cubicBezTo>
                    <a:pt x="1229" y="5443"/>
                    <a:pt x="455" y="2743"/>
                    <a:pt x="177" y="76"/>
                  </a:cubicBezTo>
                  <a:cubicBezTo>
                    <a:pt x="177" y="25"/>
                    <a:pt x="133" y="0"/>
                    <a:pt x="89"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30"/>
            <p:cNvSpPr/>
            <p:nvPr/>
          </p:nvSpPr>
          <p:spPr>
            <a:xfrm>
              <a:off x="5120226" y="3176737"/>
              <a:ext cx="239880" cy="495506"/>
            </a:xfrm>
            <a:custGeom>
              <a:avLst/>
              <a:gdLst/>
              <a:ahLst/>
              <a:cxnLst/>
              <a:rect l="l" t="t" r="r" b="b"/>
              <a:pathLst>
                <a:path w="4174" h="8622" extrusionOk="0">
                  <a:moveTo>
                    <a:pt x="114" y="1"/>
                  </a:moveTo>
                  <a:cubicBezTo>
                    <a:pt x="58" y="1"/>
                    <a:pt x="0" y="47"/>
                    <a:pt x="21" y="134"/>
                  </a:cubicBezTo>
                  <a:cubicBezTo>
                    <a:pt x="652" y="3213"/>
                    <a:pt x="2334" y="5914"/>
                    <a:pt x="3983" y="8580"/>
                  </a:cubicBezTo>
                  <a:cubicBezTo>
                    <a:pt x="3993" y="8610"/>
                    <a:pt x="4015" y="8622"/>
                    <a:pt x="4039" y="8622"/>
                  </a:cubicBezTo>
                  <a:cubicBezTo>
                    <a:pt x="4099" y="8622"/>
                    <a:pt x="4174" y="8549"/>
                    <a:pt x="4126" y="8471"/>
                  </a:cubicBezTo>
                  <a:cubicBezTo>
                    <a:pt x="2477" y="5846"/>
                    <a:pt x="828" y="3146"/>
                    <a:pt x="197" y="59"/>
                  </a:cubicBezTo>
                  <a:cubicBezTo>
                    <a:pt x="184" y="19"/>
                    <a:pt x="150" y="1"/>
                    <a:pt x="114" y="1"/>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2" name="Google Shape;2182;p30"/>
            <p:cNvSpPr/>
            <p:nvPr/>
          </p:nvSpPr>
          <p:spPr>
            <a:xfrm>
              <a:off x="3920023" y="2958179"/>
              <a:ext cx="447059" cy="528839"/>
            </a:xfrm>
            <a:custGeom>
              <a:avLst/>
              <a:gdLst/>
              <a:ahLst/>
              <a:cxnLst/>
              <a:rect l="l" t="t" r="r" b="b"/>
              <a:pathLst>
                <a:path w="7779" h="9202" extrusionOk="0">
                  <a:moveTo>
                    <a:pt x="7662" y="0"/>
                  </a:moveTo>
                  <a:cubicBezTo>
                    <a:pt x="7635" y="0"/>
                    <a:pt x="7608" y="12"/>
                    <a:pt x="7588" y="43"/>
                  </a:cubicBezTo>
                  <a:cubicBezTo>
                    <a:pt x="5384" y="3273"/>
                    <a:pt x="438" y="4779"/>
                    <a:pt x="17" y="9119"/>
                  </a:cubicBezTo>
                  <a:cubicBezTo>
                    <a:pt x="0" y="9174"/>
                    <a:pt x="36" y="9201"/>
                    <a:pt x="80" y="9201"/>
                  </a:cubicBezTo>
                  <a:cubicBezTo>
                    <a:pt x="124" y="9201"/>
                    <a:pt x="177" y="9174"/>
                    <a:pt x="194" y="9119"/>
                  </a:cubicBezTo>
                  <a:cubicBezTo>
                    <a:pt x="614" y="4846"/>
                    <a:pt x="5552" y="3307"/>
                    <a:pt x="7731" y="118"/>
                  </a:cubicBezTo>
                  <a:cubicBezTo>
                    <a:pt x="7778" y="65"/>
                    <a:pt x="7722" y="0"/>
                    <a:pt x="7662"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3" name="Google Shape;2183;p30"/>
            <p:cNvSpPr/>
            <p:nvPr/>
          </p:nvSpPr>
          <p:spPr>
            <a:xfrm>
              <a:off x="4088237" y="3318860"/>
              <a:ext cx="271776" cy="570505"/>
            </a:xfrm>
            <a:custGeom>
              <a:avLst/>
              <a:gdLst/>
              <a:ahLst/>
              <a:cxnLst/>
              <a:rect l="l" t="t" r="r" b="b"/>
              <a:pathLst>
                <a:path w="4729" h="9927" extrusionOk="0">
                  <a:moveTo>
                    <a:pt x="4160" y="0"/>
                  </a:moveTo>
                  <a:cubicBezTo>
                    <a:pt x="4116" y="0"/>
                    <a:pt x="4081" y="25"/>
                    <a:pt x="4097" y="76"/>
                  </a:cubicBezTo>
                  <a:cubicBezTo>
                    <a:pt x="4207" y="1060"/>
                    <a:pt x="4173" y="2078"/>
                    <a:pt x="4274" y="3054"/>
                  </a:cubicBezTo>
                  <a:cubicBezTo>
                    <a:pt x="4417" y="4072"/>
                    <a:pt x="4560" y="5022"/>
                    <a:pt x="4350" y="6074"/>
                  </a:cubicBezTo>
                  <a:cubicBezTo>
                    <a:pt x="3887" y="8101"/>
                    <a:pt x="2205" y="9649"/>
                    <a:pt x="101" y="9750"/>
                  </a:cubicBezTo>
                  <a:cubicBezTo>
                    <a:pt x="1" y="9750"/>
                    <a:pt x="1" y="9926"/>
                    <a:pt x="101" y="9926"/>
                  </a:cubicBezTo>
                  <a:cubicBezTo>
                    <a:pt x="1961" y="9859"/>
                    <a:pt x="3542" y="8665"/>
                    <a:pt x="4240" y="6982"/>
                  </a:cubicBezTo>
                  <a:cubicBezTo>
                    <a:pt x="4627" y="5998"/>
                    <a:pt x="4728" y="4988"/>
                    <a:pt x="4594" y="3971"/>
                  </a:cubicBezTo>
                  <a:cubicBezTo>
                    <a:pt x="4417" y="2675"/>
                    <a:pt x="4417" y="1371"/>
                    <a:pt x="4274" y="76"/>
                  </a:cubicBezTo>
                  <a:cubicBezTo>
                    <a:pt x="4257" y="25"/>
                    <a:pt x="4205" y="0"/>
                    <a:pt x="4160"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30"/>
            <p:cNvSpPr/>
            <p:nvPr/>
          </p:nvSpPr>
          <p:spPr>
            <a:xfrm>
              <a:off x="4994712" y="3552476"/>
              <a:ext cx="361486" cy="386256"/>
            </a:xfrm>
            <a:custGeom>
              <a:avLst/>
              <a:gdLst/>
              <a:ahLst/>
              <a:cxnLst/>
              <a:rect l="l" t="t" r="r" b="b"/>
              <a:pathLst>
                <a:path w="6290" h="6721" extrusionOk="0">
                  <a:moveTo>
                    <a:pt x="887" y="0"/>
                  </a:moveTo>
                  <a:cubicBezTo>
                    <a:pt x="844" y="0"/>
                    <a:pt x="791" y="28"/>
                    <a:pt x="775" y="82"/>
                  </a:cubicBezTo>
                  <a:cubicBezTo>
                    <a:pt x="598" y="2042"/>
                    <a:pt x="1" y="4246"/>
                    <a:pt x="1574" y="5761"/>
                  </a:cubicBezTo>
                  <a:cubicBezTo>
                    <a:pt x="2262" y="6404"/>
                    <a:pt x="3133" y="6720"/>
                    <a:pt x="4002" y="6720"/>
                  </a:cubicBezTo>
                  <a:cubicBezTo>
                    <a:pt x="4780" y="6720"/>
                    <a:pt x="5557" y="6467"/>
                    <a:pt x="6201" y="5971"/>
                  </a:cubicBezTo>
                  <a:cubicBezTo>
                    <a:pt x="6289" y="5910"/>
                    <a:pt x="6234" y="5810"/>
                    <a:pt x="6174" y="5810"/>
                  </a:cubicBezTo>
                  <a:cubicBezTo>
                    <a:pt x="6160" y="5810"/>
                    <a:pt x="6146" y="5815"/>
                    <a:pt x="6133" y="5828"/>
                  </a:cubicBezTo>
                  <a:cubicBezTo>
                    <a:pt x="5501" y="6308"/>
                    <a:pt x="4746" y="6550"/>
                    <a:pt x="4002" y="6550"/>
                  </a:cubicBezTo>
                  <a:cubicBezTo>
                    <a:pt x="3014" y="6550"/>
                    <a:pt x="2044" y="6123"/>
                    <a:pt x="1406" y="5264"/>
                  </a:cubicBezTo>
                  <a:cubicBezTo>
                    <a:pt x="245" y="3792"/>
                    <a:pt x="775" y="1798"/>
                    <a:pt x="943" y="82"/>
                  </a:cubicBezTo>
                  <a:cubicBezTo>
                    <a:pt x="964" y="28"/>
                    <a:pt x="930" y="0"/>
                    <a:pt x="887"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5" name="Google Shape;2185;p30"/>
            <p:cNvSpPr/>
            <p:nvPr/>
          </p:nvSpPr>
          <p:spPr>
            <a:xfrm>
              <a:off x="4518171" y="3349494"/>
              <a:ext cx="86556" cy="20726"/>
            </a:xfrm>
            <a:custGeom>
              <a:avLst/>
              <a:gdLst/>
              <a:ahLst/>
              <a:cxnLst/>
              <a:rect l="l" t="t" r="r" b="b"/>
              <a:pathLst>
                <a:path w="5362" h="1784" extrusionOk="0">
                  <a:moveTo>
                    <a:pt x="5281" y="1"/>
                  </a:moveTo>
                  <a:cubicBezTo>
                    <a:pt x="5173" y="1"/>
                    <a:pt x="4930" y="128"/>
                    <a:pt x="4597" y="255"/>
                  </a:cubicBezTo>
                  <a:cubicBezTo>
                    <a:pt x="4175" y="516"/>
                    <a:pt x="3282" y="972"/>
                    <a:pt x="2194" y="972"/>
                  </a:cubicBezTo>
                  <a:cubicBezTo>
                    <a:pt x="1928" y="972"/>
                    <a:pt x="1650" y="945"/>
                    <a:pt x="1364" y="881"/>
                  </a:cubicBezTo>
                  <a:cubicBezTo>
                    <a:pt x="1194" y="859"/>
                    <a:pt x="1054" y="850"/>
                    <a:pt x="940" y="850"/>
                  </a:cubicBezTo>
                  <a:cubicBezTo>
                    <a:pt x="1" y="850"/>
                    <a:pt x="838" y="1508"/>
                    <a:pt x="838" y="1508"/>
                  </a:cubicBezTo>
                  <a:cubicBezTo>
                    <a:pt x="838" y="1508"/>
                    <a:pt x="1219" y="1784"/>
                    <a:pt x="2067" y="1784"/>
                  </a:cubicBezTo>
                  <a:cubicBezTo>
                    <a:pt x="2390" y="1784"/>
                    <a:pt x="2781" y="1744"/>
                    <a:pt x="3244" y="1633"/>
                  </a:cubicBezTo>
                  <a:cubicBezTo>
                    <a:pt x="5024" y="1207"/>
                    <a:pt x="5324" y="580"/>
                    <a:pt x="5324" y="154"/>
                  </a:cubicBezTo>
                  <a:cubicBezTo>
                    <a:pt x="5361" y="44"/>
                    <a:pt x="5344" y="1"/>
                    <a:pt x="52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30"/>
            <p:cNvSpPr/>
            <p:nvPr/>
          </p:nvSpPr>
          <p:spPr>
            <a:xfrm flipH="1">
              <a:off x="4772965" y="3349494"/>
              <a:ext cx="86556" cy="20726"/>
            </a:xfrm>
            <a:custGeom>
              <a:avLst/>
              <a:gdLst/>
              <a:ahLst/>
              <a:cxnLst/>
              <a:rect l="l" t="t" r="r" b="b"/>
              <a:pathLst>
                <a:path w="5362" h="1784" extrusionOk="0">
                  <a:moveTo>
                    <a:pt x="5281" y="1"/>
                  </a:moveTo>
                  <a:cubicBezTo>
                    <a:pt x="5173" y="1"/>
                    <a:pt x="4930" y="128"/>
                    <a:pt x="4597" y="255"/>
                  </a:cubicBezTo>
                  <a:cubicBezTo>
                    <a:pt x="4175" y="516"/>
                    <a:pt x="3282" y="972"/>
                    <a:pt x="2194" y="972"/>
                  </a:cubicBezTo>
                  <a:cubicBezTo>
                    <a:pt x="1928" y="972"/>
                    <a:pt x="1650" y="945"/>
                    <a:pt x="1364" y="881"/>
                  </a:cubicBezTo>
                  <a:cubicBezTo>
                    <a:pt x="1194" y="859"/>
                    <a:pt x="1054" y="850"/>
                    <a:pt x="940" y="850"/>
                  </a:cubicBezTo>
                  <a:cubicBezTo>
                    <a:pt x="1" y="850"/>
                    <a:pt x="838" y="1508"/>
                    <a:pt x="838" y="1508"/>
                  </a:cubicBezTo>
                  <a:cubicBezTo>
                    <a:pt x="838" y="1508"/>
                    <a:pt x="1219" y="1784"/>
                    <a:pt x="2067" y="1784"/>
                  </a:cubicBezTo>
                  <a:cubicBezTo>
                    <a:pt x="2390" y="1784"/>
                    <a:pt x="2781" y="1744"/>
                    <a:pt x="3244" y="1633"/>
                  </a:cubicBezTo>
                  <a:cubicBezTo>
                    <a:pt x="5024" y="1207"/>
                    <a:pt x="5324" y="580"/>
                    <a:pt x="5324" y="154"/>
                  </a:cubicBezTo>
                  <a:cubicBezTo>
                    <a:pt x="5361" y="44"/>
                    <a:pt x="5344" y="1"/>
                    <a:pt x="52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213"/>
        <p:cNvGrpSpPr/>
        <p:nvPr/>
      </p:nvGrpSpPr>
      <p:grpSpPr>
        <a:xfrm>
          <a:off x="0" y="0"/>
          <a:ext cx="0" cy="0"/>
          <a:chOff x="0" y="0"/>
          <a:chExt cx="0" cy="0"/>
        </a:xfrm>
      </p:grpSpPr>
      <p:grpSp>
        <p:nvGrpSpPr>
          <p:cNvPr id="2219" name="Google Shape;2219;p33"/>
          <p:cNvGrpSpPr/>
          <p:nvPr/>
        </p:nvGrpSpPr>
        <p:grpSpPr>
          <a:xfrm rot="714087" flipH="1">
            <a:off x="7552491" y="391907"/>
            <a:ext cx="1538766" cy="1333608"/>
            <a:chOff x="6082504" y="2465086"/>
            <a:chExt cx="952968" cy="775500"/>
          </a:xfrm>
        </p:grpSpPr>
        <p:sp>
          <p:nvSpPr>
            <p:cNvPr id="2220" name="Google Shape;2220;p33"/>
            <p:cNvSpPr/>
            <p:nvPr/>
          </p:nvSpPr>
          <p:spPr>
            <a:xfrm>
              <a:off x="6082504" y="2582038"/>
              <a:ext cx="711191" cy="658549"/>
            </a:xfrm>
            <a:custGeom>
              <a:avLst/>
              <a:gdLst/>
              <a:ahLst/>
              <a:cxnLst/>
              <a:rect l="l" t="t" r="r" b="b"/>
              <a:pathLst>
                <a:path w="12375" h="11459" extrusionOk="0">
                  <a:moveTo>
                    <a:pt x="10869" y="1"/>
                  </a:moveTo>
                  <a:cubicBezTo>
                    <a:pt x="10692" y="144"/>
                    <a:pt x="10516" y="312"/>
                    <a:pt x="10373" y="489"/>
                  </a:cubicBezTo>
                  <a:lnTo>
                    <a:pt x="10449" y="564"/>
                  </a:lnTo>
                  <a:cubicBezTo>
                    <a:pt x="10617" y="421"/>
                    <a:pt x="10793" y="245"/>
                    <a:pt x="10970" y="102"/>
                  </a:cubicBezTo>
                  <a:lnTo>
                    <a:pt x="10869" y="1"/>
                  </a:lnTo>
                  <a:close/>
                  <a:moveTo>
                    <a:pt x="9885" y="985"/>
                  </a:moveTo>
                  <a:cubicBezTo>
                    <a:pt x="9708" y="1153"/>
                    <a:pt x="9565" y="1364"/>
                    <a:pt x="9431" y="1540"/>
                  </a:cubicBezTo>
                  <a:lnTo>
                    <a:pt x="9565" y="1616"/>
                  </a:lnTo>
                  <a:cubicBezTo>
                    <a:pt x="9675" y="1439"/>
                    <a:pt x="9818" y="1263"/>
                    <a:pt x="9986" y="1086"/>
                  </a:cubicBezTo>
                  <a:lnTo>
                    <a:pt x="9885" y="985"/>
                  </a:lnTo>
                  <a:close/>
                  <a:moveTo>
                    <a:pt x="9077" y="2171"/>
                  </a:moveTo>
                  <a:cubicBezTo>
                    <a:pt x="9010" y="2381"/>
                    <a:pt x="8901" y="2625"/>
                    <a:pt x="8867" y="2836"/>
                  </a:cubicBezTo>
                  <a:lnTo>
                    <a:pt x="9010" y="2878"/>
                  </a:lnTo>
                  <a:cubicBezTo>
                    <a:pt x="9044" y="2667"/>
                    <a:pt x="9111" y="2457"/>
                    <a:pt x="9220" y="2247"/>
                  </a:cubicBezTo>
                  <a:lnTo>
                    <a:pt x="9077" y="2171"/>
                  </a:lnTo>
                  <a:close/>
                  <a:moveTo>
                    <a:pt x="10869" y="3012"/>
                  </a:moveTo>
                  <a:lnTo>
                    <a:pt x="10869" y="3155"/>
                  </a:lnTo>
                  <a:lnTo>
                    <a:pt x="10903" y="3155"/>
                  </a:lnTo>
                  <a:cubicBezTo>
                    <a:pt x="11113" y="3155"/>
                    <a:pt x="11357" y="3189"/>
                    <a:pt x="11534" y="3298"/>
                  </a:cubicBezTo>
                  <a:lnTo>
                    <a:pt x="11601" y="3155"/>
                  </a:lnTo>
                  <a:cubicBezTo>
                    <a:pt x="11391" y="3088"/>
                    <a:pt x="11147" y="3012"/>
                    <a:pt x="10903" y="3012"/>
                  </a:cubicBezTo>
                  <a:close/>
                  <a:moveTo>
                    <a:pt x="10163" y="3155"/>
                  </a:moveTo>
                  <a:cubicBezTo>
                    <a:pt x="10028" y="3223"/>
                    <a:pt x="9885" y="3298"/>
                    <a:pt x="9776" y="3366"/>
                  </a:cubicBezTo>
                  <a:cubicBezTo>
                    <a:pt x="9675" y="3399"/>
                    <a:pt x="9607" y="3467"/>
                    <a:pt x="9532" y="3542"/>
                  </a:cubicBezTo>
                  <a:lnTo>
                    <a:pt x="9641" y="3643"/>
                  </a:lnTo>
                  <a:cubicBezTo>
                    <a:pt x="9708" y="3576"/>
                    <a:pt x="9776" y="3542"/>
                    <a:pt x="9851" y="3467"/>
                  </a:cubicBezTo>
                  <a:cubicBezTo>
                    <a:pt x="9952" y="3399"/>
                    <a:pt x="10095" y="3332"/>
                    <a:pt x="10238" y="3298"/>
                  </a:cubicBezTo>
                  <a:lnTo>
                    <a:pt x="10163" y="3155"/>
                  </a:lnTo>
                  <a:close/>
                  <a:moveTo>
                    <a:pt x="12165" y="3610"/>
                  </a:moveTo>
                  <a:lnTo>
                    <a:pt x="12055" y="3719"/>
                  </a:lnTo>
                  <a:lnTo>
                    <a:pt x="12055" y="3753"/>
                  </a:lnTo>
                  <a:cubicBezTo>
                    <a:pt x="12165" y="3929"/>
                    <a:pt x="12232" y="4098"/>
                    <a:pt x="12232" y="4308"/>
                  </a:cubicBezTo>
                  <a:lnTo>
                    <a:pt x="12375" y="4308"/>
                  </a:lnTo>
                  <a:cubicBezTo>
                    <a:pt x="12375" y="4098"/>
                    <a:pt x="12299" y="3854"/>
                    <a:pt x="12198" y="3677"/>
                  </a:cubicBezTo>
                  <a:cubicBezTo>
                    <a:pt x="12198" y="3643"/>
                    <a:pt x="12165" y="3643"/>
                    <a:pt x="12165" y="3610"/>
                  </a:cubicBezTo>
                  <a:close/>
                  <a:moveTo>
                    <a:pt x="8800" y="3576"/>
                  </a:moveTo>
                  <a:cubicBezTo>
                    <a:pt x="8800" y="3820"/>
                    <a:pt x="8800" y="4030"/>
                    <a:pt x="8867" y="4274"/>
                  </a:cubicBezTo>
                  <a:lnTo>
                    <a:pt x="8888" y="4269"/>
                  </a:lnTo>
                  <a:lnTo>
                    <a:pt x="8888" y="4269"/>
                  </a:lnTo>
                  <a:cubicBezTo>
                    <a:pt x="8814" y="4386"/>
                    <a:pt x="8743" y="4501"/>
                    <a:pt x="8657" y="4628"/>
                  </a:cubicBezTo>
                  <a:lnTo>
                    <a:pt x="8800" y="4695"/>
                  </a:lnTo>
                  <a:cubicBezTo>
                    <a:pt x="8901" y="4484"/>
                    <a:pt x="9044" y="4308"/>
                    <a:pt x="9187" y="4140"/>
                  </a:cubicBezTo>
                  <a:lnTo>
                    <a:pt x="9044" y="4030"/>
                  </a:lnTo>
                  <a:cubicBezTo>
                    <a:pt x="9021" y="4064"/>
                    <a:pt x="8999" y="4097"/>
                    <a:pt x="8977" y="4130"/>
                  </a:cubicBezTo>
                  <a:lnTo>
                    <a:pt x="8977" y="4130"/>
                  </a:lnTo>
                  <a:cubicBezTo>
                    <a:pt x="8934" y="3948"/>
                    <a:pt x="8934" y="3750"/>
                    <a:pt x="8934" y="3576"/>
                  </a:cubicBezTo>
                  <a:close/>
                  <a:moveTo>
                    <a:pt x="9288" y="4838"/>
                  </a:moveTo>
                  <a:lnTo>
                    <a:pt x="9187" y="4939"/>
                  </a:lnTo>
                  <a:cubicBezTo>
                    <a:pt x="9288" y="5115"/>
                    <a:pt x="9464" y="5292"/>
                    <a:pt x="9675" y="5435"/>
                  </a:cubicBezTo>
                  <a:lnTo>
                    <a:pt x="9742" y="5326"/>
                  </a:lnTo>
                  <a:cubicBezTo>
                    <a:pt x="9565" y="5191"/>
                    <a:pt x="9431" y="5048"/>
                    <a:pt x="9288" y="4838"/>
                  </a:cubicBezTo>
                  <a:close/>
                  <a:moveTo>
                    <a:pt x="12055" y="4981"/>
                  </a:moveTo>
                  <a:cubicBezTo>
                    <a:pt x="11954" y="5149"/>
                    <a:pt x="11811" y="5326"/>
                    <a:pt x="11635" y="5469"/>
                  </a:cubicBezTo>
                  <a:lnTo>
                    <a:pt x="11710" y="5570"/>
                  </a:lnTo>
                  <a:cubicBezTo>
                    <a:pt x="11921" y="5435"/>
                    <a:pt x="12055" y="5258"/>
                    <a:pt x="12165" y="5014"/>
                  </a:cubicBezTo>
                  <a:lnTo>
                    <a:pt x="12055" y="4981"/>
                  </a:lnTo>
                  <a:close/>
                  <a:moveTo>
                    <a:pt x="10339" y="5645"/>
                  </a:moveTo>
                  <a:lnTo>
                    <a:pt x="10306" y="5780"/>
                  </a:lnTo>
                  <a:cubicBezTo>
                    <a:pt x="10482" y="5822"/>
                    <a:pt x="10659" y="5856"/>
                    <a:pt x="10827" y="5856"/>
                  </a:cubicBezTo>
                  <a:lnTo>
                    <a:pt x="11037" y="5856"/>
                  </a:lnTo>
                  <a:lnTo>
                    <a:pt x="11004" y="5713"/>
                  </a:lnTo>
                  <a:lnTo>
                    <a:pt x="10827" y="5713"/>
                  </a:lnTo>
                  <a:cubicBezTo>
                    <a:pt x="10659" y="5713"/>
                    <a:pt x="10516" y="5679"/>
                    <a:pt x="10339" y="5645"/>
                  </a:cubicBezTo>
                  <a:close/>
                  <a:moveTo>
                    <a:pt x="8345" y="5258"/>
                  </a:moveTo>
                  <a:cubicBezTo>
                    <a:pt x="8303" y="5359"/>
                    <a:pt x="8270" y="5435"/>
                    <a:pt x="8236" y="5502"/>
                  </a:cubicBezTo>
                  <a:cubicBezTo>
                    <a:pt x="8202" y="5645"/>
                    <a:pt x="8135" y="5780"/>
                    <a:pt x="8059" y="5923"/>
                  </a:cubicBezTo>
                  <a:lnTo>
                    <a:pt x="8202" y="5957"/>
                  </a:lnTo>
                  <a:cubicBezTo>
                    <a:pt x="8270" y="5822"/>
                    <a:pt x="8303" y="5713"/>
                    <a:pt x="8379" y="5570"/>
                  </a:cubicBezTo>
                  <a:cubicBezTo>
                    <a:pt x="8413" y="5502"/>
                    <a:pt x="8446" y="5401"/>
                    <a:pt x="8480" y="5326"/>
                  </a:cubicBezTo>
                  <a:lnTo>
                    <a:pt x="8345" y="5258"/>
                  </a:lnTo>
                  <a:close/>
                  <a:moveTo>
                    <a:pt x="7782" y="6554"/>
                  </a:moveTo>
                  <a:lnTo>
                    <a:pt x="7462" y="7185"/>
                  </a:lnTo>
                  <a:lnTo>
                    <a:pt x="7605" y="7252"/>
                  </a:lnTo>
                  <a:cubicBezTo>
                    <a:pt x="7715" y="7042"/>
                    <a:pt x="7815" y="6832"/>
                    <a:pt x="7925" y="6588"/>
                  </a:cubicBezTo>
                  <a:lnTo>
                    <a:pt x="7782" y="6554"/>
                  </a:lnTo>
                  <a:close/>
                  <a:moveTo>
                    <a:pt x="7151" y="7816"/>
                  </a:moveTo>
                  <a:cubicBezTo>
                    <a:pt x="7042" y="7992"/>
                    <a:pt x="6941" y="8203"/>
                    <a:pt x="6798" y="8413"/>
                  </a:cubicBezTo>
                  <a:lnTo>
                    <a:pt x="6941" y="8480"/>
                  </a:lnTo>
                  <a:cubicBezTo>
                    <a:pt x="7042" y="8270"/>
                    <a:pt x="7185" y="8060"/>
                    <a:pt x="7294" y="7849"/>
                  </a:cubicBezTo>
                  <a:lnTo>
                    <a:pt x="7151" y="7816"/>
                  </a:lnTo>
                  <a:close/>
                  <a:moveTo>
                    <a:pt x="6411" y="8977"/>
                  </a:moveTo>
                  <a:cubicBezTo>
                    <a:pt x="6276" y="9187"/>
                    <a:pt x="6133" y="9355"/>
                    <a:pt x="5990" y="9532"/>
                  </a:cubicBezTo>
                  <a:lnTo>
                    <a:pt x="6099" y="9608"/>
                  </a:lnTo>
                  <a:cubicBezTo>
                    <a:pt x="6242" y="9431"/>
                    <a:pt x="6377" y="9254"/>
                    <a:pt x="6520" y="9078"/>
                  </a:cubicBezTo>
                  <a:lnTo>
                    <a:pt x="6411" y="8977"/>
                  </a:lnTo>
                  <a:close/>
                  <a:moveTo>
                    <a:pt x="5502" y="10028"/>
                  </a:moveTo>
                  <a:cubicBezTo>
                    <a:pt x="5325" y="10163"/>
                    <a:pt x="5149" y="10339"/>
                    <a:pt x="4981" y="10449"/>
                  </a:cubicBezTo>
                  <a:lnTo>
                    <a:pt x="5048" y="10583"/>
                  </a:lnTo>
                  <a:cubicBezTo>
                    <a:pt x="5258" y="10449"/>
                    <a:pt x="5435" y="10272"/>
                    <a:pt x="5611" y="10129"/>
                  </a:cubicBezTo>
                  <a:lnTo>
                    <a:pt x="5502" y="10028"/>
                  </a:lnTo>
                  <a:close/>
                  <a:moveTo>
                    <a:pt x="101" y="10373"/>
                  </a:moveTo>
                  <a:lnTo>
                    <a:pt x="0" y="10482"/>
                  </a:lnTo>
                  <a:cubicBezTo>
                    <a:pt x="101" y="10583"/>
                    <a:pt x="244" y="10726"/>
                    <a:pt x="387" y="10827"/>
                  </a:cubicBezTo>
                  <a:lnTo>
                    <a:pt x="488" y="10726"/>
                  </a:lnTo>
                  <a:cubicBezTo>
                    <a:pt x="354" y="10617"/>
                    <a:pt x="211" y="10516"/>
                    <a:pt x="101" y="10373"/>
                  </a:cubicBezTo>
                  <a:close/>
                  <a:moveTo>
                    <a:pt x="4383" y="10827"/>
                  </a:moveTo>
                  <a:cubicBezTo>
                    <a:pt x="4173" y="10937"/>
                    <a:pt x="3963" y="11038"/>
                    <a:pt x="3752" y="11113"/>
                  </a:cubicBezTo>
                  <a:lnTo>
                    <a:pt x="3820" y="11248"/>
                  </a:lnTo>
                  <a:cubicBezTo>
                    <a:pt x="4030" y="11181"/>
                    <a:pt x="4240" y="11080"/>
                    <a:pt x="4451" y="10970"/>
                  </a:cubicBezTo>
                  <a:lnTo>
                    <a:pt x="4383" y="10827"/>
                  </a:lnTo>
                  <a:close/>
                  <a:moveTo>
                    <a:pt x="1086" y="11038"/>
                  </a:moveTo>
                  <a:lnTo>
                    <a:pt x="1018" y="11181"/>
                  </a:lnTo>
                  <a:cubicBezTo>
                    <a:pt x="1229" y="11290"/>
                    <a:pt x="1473" y="11357"/>
                    <a:pt x="1683" y="11391"/>
                  </a:cubicBezTo>
                  <a:lnTo>
                    <a:pt x="1717" y="11248"/>
                  </a:lnTo>
                  <a:cubicBezTo>
                    <a:pt x="1506" y="11214"/>
                    <a:pt x="1296" y="11147"/>
                    <a:pt x="1086" y="11038"/>
                  </a:cubicBezTo>
                  <a:close/>
                  <a:moveTo>
                    <a:pt x="3088" y="11290"/>
                  </a:moveTo>
                  <a:cubicBezTo>
                    <a:pt x="2877" y="11324"/>
                    <a:pt x="2667" y="11324"/>
                    <a:pt x="2490" y="11324"/>
                  </a:cubicBezTo>
                  <a:lnTo>
                    <a:pt x="2415" y="11324"/>
                  </a:lnTo>
                  <a:lnTo>
                    <a:pt x="2415" y="11458"/>
                  </a:lnTo>
                  <a:lnTo>
                    <a:pt x="2490" y="11458"/>
                  </a:lnTo>
                  <a:cubicBezTo>
                    <a:pt x="2701" y="11458"/>
                    <a:pt x="2911" y="11458"/>
                    <a:pt x="3121" y="11425"/>
                  </a:cubicBezTo>
                  <a:lnTo>
                    <a:pt x="3088" y="1129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1" name="Google Shape;2221;p33"/>
            <p:cNvSpPr/>
            <p:nvPr/>
          </p:nvSpPr>
          <p:spPr>
            <a:xfrm>
              <a:off x="6696973" y="2465086"/>
              <a:ext cx="338498" cy="134940"/>
            </a:xfrm>
            <a:custGeom>
              <a:avLst/>
              <a:gdLst/>
              <a:ahLst/>
              <a:cxnLst/>
              <a:rect l="l" t="t" r="r" b="b"/>
              <a:pathLst>
                <a:path w="5890" h="2348" extrusionOk="0">
                  <a:moveTo>
                    <a:pt x="5889" y="0"/>
                  </a:moveTo>
                  <a:lnTo>
                    <a:pt x="1018" y="1085"/>
                  </a:lnTo>
                  <a:lnTo>
                    <a:pt x="0" y="2347"/>
                  </a:lnTo>
                  <a:lnTo>
                    <a:pt x="0" y="2347"/>
                  </a:lnTo>
                  <a:lnTo>
                    <a:pt x="5889"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2" name="Google Shape;2222;p33"/>
            <p:cNvSpPr/>
            <p:nvPr/>
          </p:nvSpPr>
          <p:spPr>
            <a:xfrm>
              <a:off x="6726972" y="2465086"/>
              <a:ext cx="308499" cy="62412"/>
            </a:xfrm>
            <a:custGeom>
              <a:avLst/>
              <a:gdLst/>
              <a:ahLst/>
              <a:cxnLst/>
              <a:rect l="l" t="t" r="r" b="b"/>
              <a:pathLst>
                <a:path w="5368" h="1086" extrusionOk="0">
                  <a:moveTo>
                    <a:pt x="0" y="0"/>
                  </a:moveTo>
                  <a:lnTo>
                    <a:pt x="496" y="1085"/>
                  </a:lnTo>
                  <a:lnTo>
                    <a:pt x="5367"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33"/>
            <p:cNvSpPr/>
            <p:nvPr/>
          </p:nvSpPr>
          <p:spPr>
            <a:xfrm>
              <a:off x="6696973" y="2465086"/>
              <a:ext cx="338498" cy="134940"/>
            </a:xfrm>
            <a:custGeom>
              <a:avLst/>
              <a:gdLst/>
              <a:ahLst/>
              <a:cxnLst/>
              <a:rect l="l" t="t" r="r" b="b"/>
              <a:pathLst>
                <a:path w="5890" h="2348" extrusionOk="0">
                  <a:moveTo>
                    <a:pt x="5889" y="0"/>
                  </a:moveTo>
                  <a:lnTo>
                    <a:pt x="1187" y="1682"/>
                  </a:lnTo>
                  <a:lnTo>
                    <a:pt x="0" y="2347"/>
                  </a:lnTo>
                  <a:lnTo>
                    <a:pt x="0" y="2347"/>
                  </a:lnTo>
                  <a:lnTo>
                    <a:pt x="1397" y="2069"/>
                  </a:lnTo>
                  <a:lnTo>
                    <a:pt x="5889"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4" name="Google Shape;2224;p33"/>
            <p:cNvSpPr/>
            <p:nvPr/>
          </p:nvSpPr>
          <p:spPr>
            <a:xfrm>
              <a:off x="6765133" y="2465086"/>
              <a:ext cx="270339" cy="173559"/>
            </a:xfrm>
            <a:custGeom>
              <a:avLst/>
              <a:gdLst/>
              <a:ahLst/>
              <a:cxnLst/>
              <a:rect l="l" t="t" r="r" b="b"/>
              <a:pathLst>
                <a:path w="4704" h="3020" extrusionOk="0">
                  <a:moveTo>
                    <a:pt x="4703" y="0"/>
                  </a:moveTo>
                  <a:lnTo>
                    <a:pt x="1" y="1682"/>
                  </a:lnTo>
                  <a:lnTo>
                    <a:pt x="707" y="3020"/>
                  </a:lnTo>
                  <a:lnTo>
                    <a:pt x="4703"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25" name="Google Shape;2225;p33"/>
          <p:cNvGrpSpPr/>
          <p:nvPr/>
        </p:nvGrpSpPr>
        <p:grpSpPr>
          <a:xfrm rot="-363365">
            <a:off x="113715" y="3895775"/>
            <a:ext cx="822674" cy="1207698"/>
            <a:chOff x="258699" y="2906615"/>
            <a:chExt cx="1138852" cy="1661398"/>
          </a:xfrm>
        </p:grpSpPr>
        <p:sp>
          <p:nvSpPr>
            <p:cNvPr id="2226" name="Google Shape;2226;p33"/>
            <p:cNvSpPr/>
            <p:nvPr/>
          </p:nvSpPr>
          <p:spPr>
            <a:xfrm rot="-4079227" flipH="1">
              <a:off x="470840" y="3590983"/>
              <a:ext cx="714571" cy="939491"/>
            </a:xfrm>
            <a:custGeom>
              <a:avLst/>
              <a:gdLst/>
              <a:ahLst/>
              <a:cxnLst/>
              <a:rect l="l" t="t" r="r" b="b"/>
              <a:pathLst>
                <a:path w="8767" h="11526" extrusionOk="0">
                  <a:moveTo>
                    <a:pt x="68" y="0"/>
                  </a:moveTo>
                  <a:lnTo>
                    <a:pt x="1" y="101"/>
                  </a:lnTo>
                  <a:cubicBezTo>
                    <a:pt x="144" y="211"/>
                    <a:pt x="278" y="311"/>
                    <a:pt x="421" y="421"/>
                  </a:cubicBezTo>
                  <a:lnTo>
                    <a:pt x="531" y="278"/>
                  </a:lnTo>
                  <a:cubicBezTo>
                    <a:pt x="354" y="168"/>
                    <a:pt x="211" y="101"/>
                    <a:pt x="68" y="0"/>
                  </a:cubicBezTo>
                  <a:close/>
                  <a:moveTo>
                    <a:pt x="1086" y="698"/>
                  </a:moveTo>
                  <a:lnTo>
                    <a:pt x="1019" y="799"/>
                  </a:lnTo>
                  <a:cubicBezTo>
                    <a:pt x="1195" y="942"/>
                    <a:pt x="1372" y="1085"/>
                    <a:pt x="1540" y="1220"/>
                  </a:cubicBezTo>
                  <a:lnTo>
                    <a:pt x="1649" y="1119"/>
                  </a:lnTo>
                  <a:cubicBezTo>
                    <a:pt x="1473" y="976"/>
                    <a:pt x="1262" y="841"/>
                    <a:pt x="1086" y="698"/>
                  </a:cubicBezTo>
                  <a:close/>
                  <a:moveTo>
                    <a:pt x="2171" y="1573"/>
                  </a:moveTo>
                  <a:lnTo>
                    <a:pt x="2070" y="1683"/>
                  </a:lnTo>
                  <a:cubicBezTo>
                    <a:pt x="2280" y="1851"/>
                    <a:pt x="2423" y="1994"/>
                    <a:pt x="2592" y="2171"/>
                  </a:cubicBezTo>
                  <a:lnTo>
                    <a:pt x="2701" y="2061"/>
                  </a:lnTo>
                  <a:cubicBezTo>
                    <a:pt x="2524" y="1893"/>
                    <a:pt x="2348" y="1750"/>
                    <a:pt x="2171" y="1573"/>
                  </a:cubicBezTo>
                  <a:close/>
                  <a:moveTo>
                    <a:pt x="3189" y="2558"/>
                  </a:moveTo>
                  <a:lnTo>
                    <a:pt x="3088" y="2659"/>
                  </a:lnTo>
                  <a:cubicBezTo>
                    <a:pt x="3265" y="2802"/>
                    <a:pt x="3433" y="2978"/>
                    <a:pt x="3576" y="3155"/>
                  </a:cubicBezTo>
                  <a:lnTo>
                    <a:pt x="3685" y="3045"/>
                  </a:lnTo>
                  <a:cubicBezTo>
                    <a:pt x="3542" y="2869"/>
                    <a:pt x="3366" y="2734"/>
                    <a:pt x="3189" y="2558"/>
                  </a:cubicBezTo>
                  <a:close/>
                  <a:moveTo>
                    <a:pt x="4140" y="3575"/>
                  </a:moveTo>
                  <a:lnTo>
                    <a:pt x="4030" y="3676"/>
                  </a:lnTo>
                  <a:cubicBezTo>
                    <a:pt x="4207" y="3853"/>
                    <a:pt x="4350" y="4030"/>
                    <a:pt x="4484" y="4206"/>
                  </a:cubicBezTo>
                  <a:lnTo>
                    <a:pt x="4594" y="4131"/>
                  </a:lnTo>
                  <a:cubicBezTo>
                    <a:pt x="4451" y="3920"/>
                    <a:pt x="4316" y="3744"/>
                    <a:pt x="4140" y="3575"/>
                  </a:cubicBezTo>
                  <a:close/>
                  <a:moveTo>
                    <a:pt x="5048" y="4661"/>
                  </a:moveTo>
                  <a:lnTo>
                    <a:pt x="4947" y="4762"/>
                  </a:lnTo>
                  <a:cubicBezTo>
                    <a:pt x="5082" y="4938"/>
                    <a:pt x="5225" y="5115"/>
                    <a:pt x="5368" y="5292"/>
                  </a:cubicBezTo>
                  <a:lnTo>
                    <a:pt x="5502" y="5216"/>
                  </a:lnTo>
                  <a:cubicBezTo>
                    <a:pt x="5326" y="5006"/>
                    <a:pt x="5191" y="4837"/>
                    <a:pt x="5048" y="4661"/>
                  </a:cubicBezTo>
                  <a:close/>
                  <a:moveTo>
                    <a:pt x="5923" y="5779"/>
                  </a:moveTo>
                  <a:lnTo>
                    <a:pt x="5788" y="5847"/>
                  </a:lnTo>
                  <a:cubicBezTo>
                    <a:pt x="5923" y="6057"/>
                    <a:pt x="6066" y="6234"/>
                    <a:pt x="6167" y="6444"/>
                  </a:cubicBezTo>
                  <a:lnTo>
                    <a:pt x="6310" y="6377"/>
                  </a:lnTo>
                  <a:cubicBezTo>
                    <a:pt x="6167" y="6166"/>
                    <a:pt x="6066" y="5956"/>
                    <a:pt x="5923" y="5779"/>
                  </a:cubicBezTo>
                  <a:close/>
                  <a:moveTo>
                    <a:pt x="6630" y="7008"/>
                  </a:moveTo>
                  <a:lnTo>
                    <a:pt x="6487" y="7041"/>
                  </a:lnTo>
                  <a:cubicBezTo>
                    <a:pt x="6588" y="7252"/>
                    <a:pt x="6663" y="7496"/>
                    <a:pt x="6731" y="7706"/>
                  </a:cubicBezTo>
                  <a:lnTo>
                    <a:pt x="6874" y="7672"/>
                  </a:lnTo>
                  <a:cubicBezTo>
                    <a:pt x="6798" y="7428"/>
                    <a:pt x="6697" y="7218"/>
                    <a:pt x="6630" y="7008"/>
                  </a:cubicBezTo>
                  <a:close/>
                  <a:moveTo>
                    <a:pt x="5048" y="7782"/>
                  </a:moveTo>
                  <a:cubicBezTo>
                    <a:pt x="4838" y="7782"/>
                    <a:pt x="4627" y="7782"/>
                    <a:pt x="4417" y="7849"/>
                  </a:cubicBezTo>
                  <a:lnTo>
                    <a:pt x="4451" y="7992"/>
                  </a:lnTo>
                  <a:cubicBezTo>
                    <a:pt x="4627" y="7916"/>
                    <a:pt x="4838" y="7916"/>
                    <a:pt x="5048" y="7916"/>
                  </a:cubicBezTo>
                  <a:lnTo>
                    <a:pt x="5115" y="7916"/>
                  </a:lnTo>
                  <a:lnTo>
                    <a:pt x="5115" y="7782"/>
                  </a:lnTo>
                  <a:close/>
                  <a:moveTo>
                    <a:pt x="5822" y="7849"/>
                  </a:moveTo>
                  <a:lnTo>
                    <a:pt x="5788" y="7992"/>
                  </a:lnTo>
                  <a:cubicBezTo>
                    <a:pt x="6032" y="8059"/>
                    <a:pt x="6243" y="8126"/>
                    <a:pt x="6453" y="8236"/>
                  </a:cubicBezTo>
                  <a:lnTo>
                    <a:pt x="6520" y="8093"/>
                  </a:lnTo>
                  <a:cubicBezTo>
                    <a:pt x="6276" y="7992"/>
                    <a:pt x="6066" y="7916"/>
                    <a:pt x="5822" y="7849"/>
                  </a:cubicBezTo>
                  <a:close/>
                  <a:moveTo>
                    <a:pt x="3753" y="8093"/>
                  </a:moveTo>
                  <a:cubicBezTo>
                    <a:pt x="3542" y="8236"/>
                    <a:pt x="3332" y="8370"/>
                    <a:pt x="3189" y="8581"/>
                  </a:cubicBezTo>
                  <a:lnTo>
                    <a:pt x="3298" y="8656"/>
                  </a:lnTo>
                  <a:cubicBezTo>
                    <a:pt x="3433" y="8480"/>
                    <a:pt x="3610" y="8337"/>
                    <a:pt x="3820" y="8236"/>
                  </a:cubicBezTo>
                  <a:lnTo>
                    <a:pt x="3753" y="8093"/>
                  </a:lnTo>
                  <a:close/>
                  <a:moveTo>
                    <a:pt x="7117" y="8412"/>
                  </a:moveTo>
                  <a:lnTo>
                    <a:pt x="7050" y="8547"/>
                  </a:lnTo>
                  <a:cubicBezTo>
                    <a:pt x="7260" y="8656"/>
                    <a:pt x="7429" y="8791"/>
                    <a:pt x="7639" y="8934"/>
                  </a:cubicBezTo>
                  <a:lnTo>
                    <a:pt x="7715" y="8833"/>
                  </a:lnTo>
                  <a:cubicBezTo>
                    <a:pt x="7538" y="8690"/>
                    <a:pt x="7328" y="8547"/>
                    <a:pt x="7117" y="8412"/>
                  </a:cubicBezTo>
                  <a:close/>
                  <a:moveTo>
                    <a:pt x="6840" y="8370"/>
                  </a:moveTo>
                  <a:lnTo>
                    <a:pt x="6840" y="8412"/>
                  </a:lnTo>
                  <a:cubicBezTo>
                    <a:pt x="6874" y="8513"/>
                    <a:pt x="6874" y="8581"/>
                    <a:pt x="6874" y="8690"/>
                  </a:cubicBezTo>
                  <a:cubicBezTo>
                    <a:pt x="6874" y="8833"/>
                    <a:pt x="6874" y="8934"/>
                    <a:pt x="6840" y="9077"/>
                  </a:cubicBezTo>
                  <a:lnTo>
                    <a:pt x="6974" y="9077"/>
                  </a:lnTo>
                  <a:cubicBezTo>
                    <a:pt x="7008" y="8968"/>
                    <a:pt x="7008" y="8833"/>
                    <a:pt x="7008" y="8690"/>
                  </a:cubicBezTo>
                  <a:cubicBezTo>
                    <a:pt x="7008" y="8581"/>
                    <a:pt x="7008" y="8480"/>
                    <a:pt x="6974" y="8370"/>
                  </a:cubicBezTo>
                  <a:close/>
                  <a:moveTo>
                    <a:pt x="8236" y="9287"/>
                  </a:moveTo>
                  <a:lnTo>
                    <a:pt x="8169" y="9388"/>
                  </a:lnTo>
                  <a:cubicBezTo>
                    <a:pt x="8346" y="9531"/>
                    <a:pt x="8522" y="9708"/>
                    <a:pt x="8691" y="9843"/>
                  </a:cubicBezTo>
                  <a:lnTo>
                    <a:pt x="8766" y="9742"/>
                  </a:lnTo>
                  <a:cubicBezTo>
                    <a:pt x="8590" y="9599"/>
                    <a:pt x="8447" y="9422"/>
                    <a:pt x="8236" y="9287"/>
                  </a:cubicBezTo>
                  <a:close/>
                  <a:moveTo>
                    <a:pt x="2802" y="9178"/>
                  </a:moveTo>
                  <a:cubicBezTo>
                    <a:pt x="2735" y="9388"/>
                    <a:pt x="2701" y="9599"/>
                    <a:pt x="2701" y="9843"/>
                  </a:cubicBezTo>
                  <a:lnTo>
                    <a:pt x="2701" y="9918"/>
                  </a:lnTo>
                  <a:lnTo>
                    <a:pt x="2844" y="9918"/>
                  </a:lnTo>
                  <a:lnTo>
                    <a:pt x="2844" y="9843"/>
                  </a:lnTo>
                  <a:cubicBezTo>
                    <a:pt x="2844" y="9632"/>
                    <a:pt x="2878" y="9422"/>
                    <a:pt x="2945" y="9254"/>
                  </a:cubicBezTo>
                  <a:lnTo>
                    <a:pt x="2802" y="9178"/>
                  </a:lnTo>
                  <a:close/>
                  <a:moveTo>
                    <a:pt x="6697" y="9742"/>
                  </a:moveTo>
                  <a:cubicBezTo>
                    <a:pt x="6630" y="9952"/>
                    <a:pt x="6520" y="10162"/>
                    <a:pt x="6419" y="10373"/>
                  </a:cubicBezTo>
                  <a:lnTo>
                    <a:pt x="6520" y="10440"/>
                  </a:lnTo>
                  <a:cubicBezTo>
                    <a:pt x="6663" y="10230"/>
                    <a:pt x="6764" y="10019"/>
                    <a:pt x="6840" y="9775"/>
                  </a:cubicBezTo>
                  <a:lnTo>
                    <a:pt x="6697" y="9742"/>
                  </a:lnTo>
                  <a:close/>
                  <a:moveTo>
                    <a:pt x="3012" y="10549"/>
                  </a:moveTo>
                  <a:lnTo>
                    <a:pt x="2911" y="10616"/>
                  </a:lnTo>
                  <a:cubicBezTo>
                    <a:pt x="3012" y="10827"/>
                    <a:pt x="3189" y="11003"/>
                    <a:pt x="3399" y="11146"/>
                  </a:cubicBezTo>
                  <a:lnTo>
                    <a:pt x="3475" y="11037"/>
                  </a:lnTo>
                  <a:cubicBezTo>
                    <a:pt x="3298" y="10894"/>
                    <a:pt x="3122" y="10726"/>
                    <a:pt x="3012" y="10549"/>
                  </a:cubicBezTo>
                  <a:close/>
                  <a:moveTo>
                    <a:pt x="5957" y="10860"/>
                  </a:moveTo>
                  <a:cubicBezTo>
                    <a:pt x="5856" y="11003"/>
                    <a:pt x="5679" y="11104"/>
                    <a:pt x="5502" y="11214"/>
                  </a:cubicBezTo>
                  <a:cubicBezTo>
                    <a:pt x="5469" y="11214"/>
                    <a:pt x="5435" y="11247"/>
                    <a:pt x="5401" y="11247"/>
                  </a:cubicBezTo>
                  <a:lnTo>
                    <a:pt x="5469" y="11390"/>
                  </a:lnTo>
                  <a:cubicBezTo>
                    <a:pt x="5502" y="11357"/>
                    <a:pt x="5536" y="11357"/>
                    <a:pt x="5578" y="11315"/>
                  </a:cubicBezTo>
                  <a:cubicBezTo>
                    <a:pt x="5746" y="11214"/>
                    <a:pt x="5923" y="11104"/>
                    <a:pt x="6066" y="10970"/>
                  </a:cubicBezTo>
                  <a:lnTo>
                    <a:pt x="5957" y="10860"/>
                  </a:lnTo>
                  <a:close/>
                  <a:moveTo>
                    <a:pt x="4064" y="11315"/>
                  </a:moveTo>
                  <a:lnTo>
                    <a:pt x="4030" y="11458"/>
                  </a:lnTo>
                  <a:cubicBezTo>
                    <a:pt x="4240" y="11491"/>
                    <a:pt x="4451" y="11525"/>
                    <a:pt x="4661" y="11525"/>
                  </a:cubicBezTo>
                  <a:lnTo>
                    <a:pt x="4770" y="11525"/>
                  </a:lnTo>
                  <a:lnTo>
                    <a:pt x="4770" y="11390"/>
                  </a:lnTo>
                  <a:lnTo>
                    <a:pt x="4661" y="11390"/>
                  </a:lnTo>
                  <a:cubicBezTo>
                    <a:pt x="4451" y="11390"/>
                    <a:pt x="4274" y="11357"/>
                    <a:pt x="4064" y="11315"/>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7" name="Google Shape;2227;p33"/>
            <p:cNvSpPr/>
            <p:nvPr/>
          </p:nvSpPr>
          <p:spPr>
            <a:xfrm rot="-4079227" flipH="1">
              <a:off x="206168" y="3195340"/>
              <a:ext cx="782385" cy="274365"/>
            </a:xfrm>
            <a:custGeom>
              <a:avLst/>
              <a:gdLst/>
              <a:ahLst/>
              <a:cxnLst/>
              <a:rect l="l" t="t" r="r" b="b"/>
              <a:pathLst>
                <a:path w="9599" h="3366" extrusionOk="0">
                  <a:moveTo>
                    <a:pt x="0" y="0"/>
                  </a:moveTo>
                  <a:lnTo>
                    <a:pt x="9599" y="3365"/>
                  </a:lnTo>
                  <a:lnTo>
                    <a:pt x="7916" y="1397"/>
                  </a:lnTo>
                  <a:lnTo>
                    <a:pt x="0"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8" name="Google Shape;2228;p33"/>
            <p:cNvSpPr/>
            <p:nvPr/>
          </p:nvSpPr>
          <p:spPr>
            <a:xfrm rot="-4079227" flipH="1">
              <a:off x="171831" y="3186955"/>
              <a:ext cx="702834" cy="145415"/>
            </a:xfrm>
            <a:custGeom>
              <a:avLst/>
              <a:gdLst/>
              <a:ahLst/>
              <a:cxnLst/>
              <a:rect l="l" t="t" r="r" b="b"/>
              <a:pathLst>
                <a:path w="8623" h="1784" extrusionOk="0">
                  <a:moveTo>
                    <a:pt x="8623" y="1"/>
                  </a:moveTo>
                  <a:lnTo>
                    <a:pt x="0" y="387"/>
                  </a:lnTo>
                  <a:lnTo>
                    <a:pt x="7916" y="1784"/>
                  </a:lnTo>
                  <a:lnTo>
                    <a:pt x="86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33"/>
            <p:cNvSpPr/>
            <p:nvPr/>
          </p:nvSpPr>
          <p:spPr>
            <a:xfrm rot="-4079227" flipH="1">
              <a:off x="206168" y="3195340"/>
              <a:ext cx="782385" cy="274365"/>
            </a:xfrm>
            <a:custGeom>
              <a:avLst/>
              <a:gdLst/>
              <a:ahLst/>
              <a:cxnLst/>
              <a:rect l="l" t="t" r="r" b="b"/>
              <a:pathLst>
                <a:path w="9599" h="3366" extrusionOk="0">
                  <a:moveTo>
                    <a:pt x="0" y="0"/>
                  </a:moveTo>
                  <a:lnTo>
                    <a:pt x="7361" y="3012"/>
                  </a:lnTo>
                  <a:lnTo>
                    <a:pt x="9599" y="3365"/>
                  </a:lnTo>
                  <a:lnTo>
                    <a:pt x="7672" y="2415"/>
                  </a:lnTo>
                  <a:lnTo>
                    <a:pt x="0"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33"/>
            <p:cNvSpPr/>
            <p:nvPr/>
          </p:nvSpPr>
          <p:spPr>
            <a:xfrm rot="-4079227" flipH="1">
              <a:off x="360176" y="3091484"/>
              <a:ext cx="625402" cy="373808"/>
            </a:xfrm>
            <a:custGeom>
              <a:avLst/>
              <a:gdLst/>
              <a:ahLst/>
              <a:cxnLst/>
              <a:rect l="l" t="t" r="r" b="b"/>
              <a:pathLst>
                <a:path w="7673" h="4586" extrusionOk="0">
                  <a:moveTo>
                    <a:pt x="0" y="0"/>
                  </a:moveTo>
                  <a:lnTo>
                    <a:pt x="6621" y="4585"/>
                  </a:lnTo>
                  <a:lnTo>
                    <a:pt x="7672" y="2415"/>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 name="Title 3"/>
          <p:cNvSpPr>
            <a:spLocks noGrp="1"/>
          </p:cNvSpPr>
          <p:nvPr>
            <p:ph type="title"/>
          </p:nvPr>
        </p:nvSpPr>
        <p:spPr>
          <a:xfrm>
            <a:off x="947512" y="1157258"/>
            <a:ext cx="2901613" cy="428739"/>
          </a:xfrm>
        </p:spPr>
        <p:txBody>
          <a:bodyPr/>
          <a:lstStyle/>
          <a:p>
            <a:pPr algn="l"/>
            <a:r>
              <a:rPr lang="id-ID" sz="1800" dirty="0"/>
              <a:t>Unsur-unsur dalam Organisasi</a:t>
            </a:r>
            <a:endParaRPr lang="en-US" sz="1800" dirty="0"/>
          </a:p>
        </p:txBody>
      </p:sp>
      <p:sp>
        <p:nvSpPr>
          <p:cNvPr id="18" name="Google Shape;3455;p42"/>
          <p:cNvSpPr txBox="1">
            <a:spLocks noGrp="1"/>
          </p:cNvSpPr>
          <p:nvPr>
            <p:ph type="subTitle" idx="1"/>
          </p:nvPr>
        </p:nvSpPr>
        <p:spPr>
          <a:xfrm>
            <a:off x="947512" y="1531992"/>
            <a:ext cx="7333400" cy="1714375"/>
          </a:xfrm>
          <a:prstGeom prst="rect">
            <a:avLst/>
          </a:prstGeom>
        </p:spPr>
        <p:txBody>
          <a:bodyPr spcFirstLastPara="1" wrap="square" lIns="91425" tIns="91425" rIns="91425" bIns="91425" anchor="t" anchorCtr="0">
            <a:noAutofit/>
          </a:bodyPr>
          <a:lstStyle/>
          <a:p>
            <a:pPr marL="285750" indent="-285750">
              <a:buFont typeface="Arial" panose="020B0604020202020204" pitchFamily="34" charset="0"/>
              <a:buChar char="•"/>
            </a:pPr>
            <a:r>
              <a:rPr lang="en-US" sz="1800" dirty="0" err="1">
                <a:latin typeface="Tw Cen MT" panose="020B0602020104020603" pitchFamily="34" charset="0"/>
              </a:rPr>
              <a:t>Unsur</a:t>
            </a:r>
            <a:r>
              <a:rPr lang="en-US" sz="1800" dirty="0">
                <a:latin typeface="Tw Cen MT" panose="020B0602020104020603" pitchFamily="34" charset="0"/>
              </a:rPr>
              <a:t> </a:t>
            </a:r>
            <a:r>
              <a:rPr lang="en-US" sz="1800" dirty="0" err="1">
                <a:latin typeface="Tw Cen MT" panose="020B0602020104020603" pitchFamily="34" charset="0"/>
              </a:rPr>
              <a:t>pertama</a:t>
            </a:r>
            <a:r>
              <a:rPr lang="en-US" sz="1800" dirty="0">
                <a:latin typeface="Tw Cen MT" panose="020B0602020104020603" pitchFamily="34" charset="0"/>
              </a:rPr>
              <a:t>, </a:t>
            </a:r>
            <a:r>
              <a:rPr lang="en-US" sz="1800" dirty="0" err="1">
                <a:latin typeface="Tw Cen MT" panose="020B0602020104020603" pitchFamily="34" charset="0"/>
              </a:rPr>
              <a:t>bahwa</a:t>
            </a:r>
            <a:r>
              <a:rPr lang="en-US" sz="1800" dirty="0">
                <a:latin typeface="Tw Cen MT" panose="020B0602020104020603" pitchFamily="34" charset="0"/>
              </a:rPr>
              <a:t> </a:t>
            </a:r>
            <a:r>
              <a:rPr lang="en-US" sz="1800" dirty="0" err="1">
                <a:latin typeface="Tw Cen MT" panose="020B0602020104020603" pitchFamily="34" charset="0"/>
              </a:rPr>
              <a:t>partisipasi</a:t>
            </a:r>
            <a:r>
              <a:rPr lang="en-US" sz="1800" dirty="0">
                <a:latin typeface="Tw Cen MT" panose="020B0602020104020603" pitchFamily="34" charset="0"/>
              </a:rPr>
              <a:t> </a:t>
            </a:r>
            <a:r>
              <a:rPr lang="en-US" sz="1800" dirty="0" err="1">
                <a:latin typeface="Tw Cen MT" panose="020B0602020104020603" pitchFamily="34" charset="0"/>
              </a:rPr>
              <a:t>atau</a:t>
            </a:r>
            <a:r>
              <a:rPr lang="en-US" sz="1800" dirty="0">
                <a:latin typeface="Tw Cen MT" panose="020B0602020104020603" pitchFamily="34" charset="0"/>
              </a:rPr>
              <a:t> </a:t>
            </a:r>
            <a:r>
              <a:rPr lang="en-US" sz="1800" dirty="0" err="1">
                <a:latin typeface="Tw Cen MT" panose="020B0602020104020603" pitchFamily="34" charset="0"/>
              </a:rPr>
              <a:t>keikutsertaan</a:t>
            </a:r>
            <a:r>
              <a:rPr lang="en-US" sz="1800" dirty="0">
                <a:latin typeface="Tw Cen MT" panose="020B0602020104020603" pitchFamily="34" charset="0"/>
              </a:rPr>
              <a:t> </a:t>
            </a:r>
            <a:r>
              <a:rPr lang="en-US" sz="1800" dirty="0" err="1">
                <a:latin typeface="Tw Cen MT" panose="020B0602020104020603" pitchFamily="34" charset="0"/>
              </a:rPr>
              <a:t>sesungguhnya</a:t>
            </a:r>
            <a:r>
              <a:rPr lang="en-US" sz="1800" dirty="0">
                <a:latin typeface="Tw Cen MT" panose="020B0602020104020603" pitchFamily="34" charset="0"/>
              </a:rPr>
              <a:t> </a:t>
            </a:r>
            <a:r>
              <a:rPr lang="en-US" sz="1800" dirty="0" err="1">
                <a:latin typeface="Tw Cen MT" panose="020B0602020104020603" pitchFamily="34" charset="0"/>
              </a:rPr>
              <a:t>merupakan</a:t>
            </a:r>
            <a:r>
              <a:rPr lang="en-US" sz="1800" dirty="0">
                <a:latin typeface="Tw Cen MT" panose="020B0602020104020603" pitchFamily="34" charset="0"/>
              </a:rPr>
              <a:t> </a:t>
            </a:r>
            <a:r>
              <a:rPr lang="en-US" sz="1800" dirty="0" err="1">
                <a:latin typeface="Tw Cen MT" panose="020B0602020104020603" pitchFamily="34" charset="0"/>
              </a:rPr>
              <a:t>suatu</a:t>
            </a:r>
            <a:r>
              <a:rPr lang="en-US" sz="1800" dirty="0">
                <a:latin typeface="Tw Cen MT" panose="020B0602020104020603" pitchFamily="34" charset="0"/>
              </a:rPr>
              <a:t> </a:t>
            </a:r>
            <a:r>
              <a:rPr lang="en-US" sz="1800" dirty="0" err="1">
                <a:latin typeface="Tw Cen MT" panose="020B0602020104020603" pitchFamily="34" charset="0"/>
              </a:rPr>
              <a:t>keterlibatan</a:t>
            </a:r>
            <a:r>
              <a:rPr lang="en-US" sz="1800" dirty="0">
                <a:latin typeface="Tw Cen MT" panose="020B0602020104020603" pitchFamily="34" charset="0"/>
              </a:rPr>
              <a:t> mental </a:t>
            </a:r>
            <a:r>
              <a:rPr lang="en-US" sz="1800" dirty="0" err="1">
                <a:latin typeface="Tw Cen MT" panose="020B0602020104020603" pitchFamily="34" charset="0"/>
              </a:rPr>
              <a:t>dan</a:t>
            </a:r>
            <a:r>
              <a:rPr lang="en-US" sz="1800" dirty="0">
                <a:latin typeface="Tw Cen MT" panose="020B0602020104020603" pitchFamily="34" charset="0"/>
              </a:rPr>
              <a:t> </a:t>
            </a:r>
            <a:r>
              <a:rPr lang="en-US" sz="1800" dirty="0" err="1">
                <a:latin typeface="Tw Cen MT" panose="020B0602020104020603" pitchFamily="34" charset="0"/>
              </a:rPr>
              <a:t>perasa</a:t>
            </a:r>
            <a:r>
              <a:rPr lang="id-ID" sz="1800" dirty="0">
                <a:latin typeface="Tw Cen MT" panose="020B0602020104020603" pitchFamily="34" charset="0"/>
              </a:rPr>
              <a:t>an.</a:t>
            </a:r>
            <a:endParaRPr lang="en-US" sz="1800" dirty="0">
              <a:latin typeface="Tw Cen MT" panose="020B0602020104020603" pitchFamily="34" charset="0"/>
            </a:endParaRPr>
          </a:p>
          <a:p>
            <a:pPr marL="285750" indent="-285750">
              <a:buFont typeface="Arial" panose="020B0604020202020204" pitchFamily="34" charset="0"/>
              <a:buChar char="•"/>
            </a:pPr>
            <a:r>
              <a:rPr lang="en-US" sz="1800" dirty="0" err="1">
                <a:latin typeface="Tw Cen MT" panose="020B0602020104020603" pitchFamily="34" charset="0"/>
              </a:rPr>
              <a:t>Unsur</a:t>
            </a:r>
            <a:r>
              <a:rPr lang="en-US" sz="1800" dirty="0">
                <a:latin typeface="Tw Cen MT" panose="020B0602020104020603" pitchFamily="34" charset="0"/>
              </a:rPr>
              <a:t> </a:t>
            </a:r>
            <a:r>
              <a:rPr lang="en-US" sz="1800" dirty="0" err="1">
                <a:latin typeface="Tw Cen MT" panose="020B0602020104020603" pitchFamily="34" charset="0"/>
              </a:rPr>
              <a:t>kedua</a:t>
            </a:r>
            <a:r>
              <a:rPr lang="en-US" sz="1800" dirty="0">
                <a:latin typeface="Tw Cen MT" panose="020B0602020104020603" pitchFamily="34" charset="0"/>
              </a:rPr>
              <a:t> </a:t>
            </a:r>
            <a:r>
              <a:rPr lang="en-US" sz="1800" dirty="0" err="1">
                <a:latin typeface="Tw Cen MT" panose="020B0602020104020603" pitchFamily="34" charset="0"/>
              </a:rPr>
              <a:t>adalah</a:t>
            </a:r>
            <a:r>
              <a:rPr lang="en-US" sz="1800" dirty="0">
                <a:latin typeface="Tw Cen MT" panose="020B0602020104020603" pitchFamily="34" charset="0"/>
              </a:rPr>
              <a:t> </a:t>
            </a:r>
            <a:r>
              <a:rPr lang="en-US" sz="1800" dirty="0" err="1">
                <a:latin typeface="Tw Cen MT" panose="020B0602020104020603" pitchFamily="34" charset="0"/>
              </a:rPr>
              <a:t>kesediaan</a:t>
            </a:r>
            <a:r>
              <a:rPr lang="en-US" sz="1800" dirty="0">
                <a:latin typeface="Tw Cen MT" panose="020B0602020104020603" pitchFamily="34" charset="0"/>
              </a:rPr>
              <a:t> </a:t>
            </a:r>
            <a:r>
              <a:rPr lang="en-US" sz="1800" dirty="0" err="1">
                <a:latin typeface="Tw Cen MT" panose="020B0602020104020603" pitchFamily="34" charset="0"/>
              </a:rPr>
              <a:t>memberi</a:t>
            </a:r>
            <a:r>
              <a:rPr lang="en-US" sz="1800" dirty="0">
                <a:latin typeface="Tw Cen MT" panose="020B0602020104020603" pitchFamily="34" charset="0"/>
              </a:rPr>
              <a:t> </a:t>
            </a:r>
            <a:r>
              <a:rPr lang="en-US" sz="1800" dirty="0" err="1">
                <a:latin typeface="Tw Cen MT" panose="020B0602020104020603" pitchFamily="34" charset="0"/>
              </a:rPr>
              <a:t>sesuatu</a:t>
            </a:r>
            <a:r>
              <a:rPr lang="en-US" sz="1800" dirty="0">
                <a:latin typeface="Tw Cen MT" panose="020B0602020104020603" pitchFamily="34" charset="0"/>
              </a:rPr>
              <a:t> </a:t>
            </a:r>
            <a:r>
              <a:rPr lang="en-US" sz="1800" dirty="0" err="1">
                <a:latin typeface="Tw Cen MT" panose="020B0602020104020603" pitchFamily="34" charset="0"/>
              </a:rPr>
              <a:t>sumbangan</a:t>
            </a:r>
            <a:r>
              <a:rPr lang="en-US" sz="1800" dirty="0">
                <a:latin typeface="Tw Cen MT" panose="020B0602020104020603" pitchFamily="34" charset="0"/>
              </a:rPr>
              <a:t> </a:t>
            </a:r>
            <a:r>
              <a:rPr lang="en-US" sz="1800" dirty="0" err="1">
                <a:latin typeface="Tw Cen MT" panose="020B0602020104020603" pitchFamily="34" charset="0"/>
              </a:rPr>
              <a:t>kepada</a:t>
            </a:r>
            <a:r>
              <a:rPr lang="en-US" sz="1800" dirty="0">
                <a:latin typeface="Tw Cen MT" panose="020B0602020104020603" pitchFamily="34" charset="0"/>
              </a:rPr>
              <a:t> </a:t>
            </a:r>
            <a:r>
              <a:rPr lang="en-US" sz="1800" dirty="0" err="1">
                <a:latin typeface="Tw Cen MT" panose="020B0602020104020603" pitchFamily="34" charset="0"/>
              </a:rPr>
              <a:t>usaha</a:t>
            </a:r>
            <a:r>
              <a:rPr lang="en-US" sz="1800" dirty="0">
                <a:latin typeface="Tw Cen MT" panose="020B0602020104020603" pitchFamily="34" charset="0"/>
              </a:rPr>
              <a:t> </a:t>
            </a:r>
            <a:r>
              <a:rPr lang="en-US" sz="1800" dirty="0" err="1">
                <a:latin typeface="Tw Cen MT" panose="020B0602020104020603" pitchFamily="34" charset="0"/>
              </a:rPr>
              <a:t>mencapai</a:t>
            </a:r>
            <a:r>
              <a:rPr lang="en-US" sz="1800" dirty="0">
                <a:latin typeface="Tw Cen MT" panose="020B0602020104020603" pitchFamily="34" charset="0"/>
              </a:rPr>
              <a:t> </a:t>
            </a:r>
            <a:r>
              <a:rPr lang="en-US" sz="1800" dirty="0" err="1">
                <a:latin typeface="Tw Cen MT" panose="020B0602020104020603" pitchFamily="34" charset="0"/>
              </a:rPr>
              <a:t>tujuan</a:t>
            </a:r>
            <a:r>
              <a:rPr lang="en-US" sz="1800" dirty="0">
                <a:latin typeface="Tw Cen MT" panose="020B0602020104020603" pitchFamily="34" charset="0"/>
              </a:rPr>
              <a:t> </a:t>
            </a:r>
            <a:r>
              <a:rPr lang="en-US" sz="1800" dirty="0" err="1">
                <a:latin typeface="Tw Cen MT" panose="020B0602020104020603" pitchFamily="34" charset="0"/>
              </a:rPr>
              <a:t>kelompok</a:t>
            </a:r>
            <a:r>
              <a:rPr lang="en-US" sz="1800" dirty="0">
                <a:latin typeface="Tw Cen MT" panose="020B0602020104020603" pitchFamily="34" charset="0"/>
              </a:rPr>
              <a:t>. </a:t>
            </a:r>
            <a:endParaRPr lang="id-ID" sz="1800" dirty="0">
              <a:latin typeface="Tw Cen MT" panose="020B0602020104020603" pitchFamily="34" charset="0"/>
            </a:endParaRPr>
          </a:p>
          <a:p>
            <a:pPr marL="285750" indent="-285750">
              <a:buFont typeface="Arial" panose="020B0604020202020204" pitchFamily="34" charset="0"/>
              <a:buChar char="•"/>
            </a:pPr>
            <a:r>
              <a:rPr lang="en-US" sz="1800" dirty="0" err="1">
                <a:latin typeface="Tw Cen MT" panose="020B0602020104020603" pitchFamily="34" charset="0"/>
              </a:rPr>
              <a:t>Unsur</a:t>
            </a:r>
            <a:r>
              <a:rPr lang="en-US" sz="1800" dirty="0">
                <a:latin typeface="Tw Cen MT" panose="020B0602020104020603" pitchFamily="34" charset="0"/>
              </a:rPr>
              <a:t> </a:t>
            </a:r>
            <a:r>
              <a:rPr lang="en-US" sz="1800" dirty="0" err="1">
                <a:latin typeface="Tw Cen MT" panose="020B0602020104020603" pitchFamily="34" charset="0"/>
              </a:rPr>
              <a:t>ketiga</a:t>
            </a:r>
            <a:r>
              <a:rPr lang="en-US" sz="1800" dirty="0">
                <a:latin typeface="Tw Cen MT" panose="020B0602020104020603" pitchFamily="34" charset="0"/>
              </a:rPr>
              <a:t> </a:t>
            </a:r>
            <a:r>
              <a:rPr lang="en-US" sz="1800" dirty="0" err="1">
                <a:latin typeface="Tw Cen MT" panose="020B0602020104020603" pitchFamily="34" charset="0"/>
              </a:rPr>
              <a:t>adalah</a:t>
            </a:r>
            <a:r>
              <a:rPr lang="en-US" sz="1800" dirty="0">
                <a:latin typeface="Tw Cen MT" panose="020B0602020104020603" pitchFamily="34" charset="0"/>
              </a:rPr>
              <a:t> </a:t>
            </a:r>
            <a:r>
              <a:rPr lang="en-US" sz="1800" dirty="0" err="1">
                <a:latin typeface="Tw Cen MT" panose="020B0602020104020603" pitchFamily="34" charset="0"/>
              </a:rPr>
              <a:t>unsur</a:t>
            </a:r>
            <a:r>
              <a:rPr lang="en-US" sz="1800" dirty="0">
                <a:latin typeface="Tw Cen MT" panose="020B0602020104020603" pitchFamily="34" charset="0"/>
              </a:rPr>
              <a:t> </a:t>
            </a:r>
            <a:r>
              <a:rPr lang="en-US" sz="1800" dirty="0" err="1">
                <a:latin typeface="Tw Cen MT" panose="020B0602020104020603" pitchFamily="34" charset="0"/>
              </a:rPr>
              <a:t>tanggung</a:t>
            </a:r>
            <a:r>
              <a:rPr lang="en-US" sz="1800" dirty="0">
                <a:latin typeface="Tw Cen MT" panose="020B0602020104020603" pitchFamily="34" charset="0"/>
              </a:rPr>
              <a:t> </a:t>
            </a:r>
            <a:r>
              <a:rPr lang="en-US" sz="1800" dirty="0" err="1">
                <a:latin typeface="Tw Cen MT" panose="020B0602020104020603" pitchFamily="34" charset="0"/>
              </a:rPr>
              <a:t>jawab</a:t>
            </a:r>
            <a:r>
              <a:rPr lang="en-US" sz="1800" dirty="0">
                <a:latin typeface="Tw Cen MT" panose="020B0602020104020603" pitchFamily="34" charset="0"/>
              </a:rPr>
              <a:t>. </a:t>
            </a:r>
            <a:endParaRPr sz="1800" dirty="0">
              <a:latin typeface="Tw Cen MT" panose="020B0602020104020603" pitchFamily="34" charset="0"/>
            </a:endParaRPr>
          </a:p>
        </p:txBody>
      </p:sp>
      <p:sp>
        <p:nvSpPr>
          <p:cNvPr id="19" name="Google Shape;3455;p42"/>
          <p:cNvSpPr txBox="1">
            <a:spLocks/>
          </p:cNvSpPr>
          <p:nvPr/>
        </p:nvSpPr>
        <p:spPr>
          <a:xfrm>
            <a:off x="570637" y="3136680"/>
            <a:ext cx="7143296" cy="1574544"/>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1"/>
              </a:buClr>
              <a:buSzPts val="1600"/>
              <a:buFont typeface="Roboto"/>
              <a:buNone/>
              <a:defRPr sz="1600" b="0" i="0" u="none" strike="noStrike" cap="none">
                <a:solidFill>
                  <a:schemeClr val="accent1"/>
                </a:solidFill>
                <a:latin typeface="Roboto"/>
                <a:ea typeface="Roboto"/>
                <a:cs typeface="Roboto"/>
                <a:sym typeface="Roboto"/>
              </a:defRPr>
            </a:lvl1pPr>
            <a:lvl2pPr marL="914400" marR="0" lvl="1" indent="-317500" algn="l" rtl="0">
              <a:lnSpc>
                <a:spcPct val="100000"/>
              </a:lnSpc>
              <a:spcBef>
                <a:spcPts val="0"/>
              </a:spcBef>
              <a:spcAft>
                <a:spcPts val="0"/>
              </a:spcAft>
              <a:buClr>
                <a:schemeClr val="accent1"/>
              </a:buClr>
              <a:buSzPts val="1200"/>
              <a:buFont typeface="Roboto"/>
              <a:buNone/>
              <a:defRPr sz="1200" b="0" i="0" u="none" strike="noStrike" cap="none">
                <a:solidFill>
                  <a:schemeClr val="accent1"/>
                </a:solidFill>
                <a:latin typeface="Roboto"/>
                <a:ea typeface="Roboto"/>
                <a:cs typeface="Roboto"/>
                <a:sym typeface="Roboto"/>
              </a:defRPr>
            </a:lvl2pPr>
            <a:lvl3pPr marL="1371600" marR="0" lvl="2" indent="-317500" algn="l" rtl="0">
              <a:lnSpc>
                <a:spcPct val="100000"/>
              </a:lnSpc>
              <a:spcBef>
                <a:spcPts val="0"/>
              </a:spcBef>
              <a:spcAft>
                <a:spcPts val="0"/>
              </a:spcAft>
              <a:buClr>
                <a:schemeClr val="accent1"/>
              </a:buClr>
              <a:buSzPts val="1200"/>
              <a:buFont typeface="Roboto"/>
              <a:buNone/>
              <a:defRPr sz="1200" b="0" i="0" u="none" strike="noStrike" cap="none">
                <a:solidFill>
                  <a:schemeClr val="accent1"/>
                </a:solidFill>
                <a:latin typeface="Roboto"/>
                <a:ea typeface="Roboto"/>
                <a:cs typeface="Roboto"/>
                <a:sym typeface="Roboto"/>
              </a:defRPr>
            </a:lvl3pPr>
            <a:lvl4pPr marL="1828800" marR="0" lvl="3" indent="-317500" algn="l" rtl="0">
              <a:lnSpc>
                <a:spcPct val="100000"/>
              </a:lnSpc>
              <a:spcBef>
                <a:spcPts val="0"/>
              </a:spcBef>
              <a:spcAft>
                <a:spcPts val="0"/>
              </a:spcAft>
              <a:buClr>
                <a:schemeClr val="accent1"/>
              </a:buClr>
              <a:buSzPts val="1200"/>
              <a:buFont typeface="Roboto"/>
              <a:buNone/>
              <a:defRPr sz="1200" b="0" i="0" u="none" strike="noStrike" cap="none">
                <a:solidFill>
                  <a:schemeClr val="accent1"/>
                </a:solidFill>
                <a:latin typeface="Roboto"/>
                <a:ea typeface="Roboto"/>
                <a:cs typeface="Roboto"/>
                <a:sym typeface="Roboto"/>
              </a:defRPr>
            </a:lvl4pPr>
            <a:lvl5pPr marL="2286000" marR="0" lvl="4" indent="-317500" algn="l" rtl="0">
              <a:lnSpc>
                <a:spcPct val="100000"/>
              </a:lnSpc>
              <a:spcBef>
                <a:spcPts val="0"/>
              </a:spcBef>
              <a:spcAft>
                <a:spcPts val="0"/>
              </a:spcAft>
              <a:buClr>
                <a:schemeClr val="accent1"/>
              </a:buClr>
              <a:buSzPts val="1200"/>
              <a:buFont typeface="Roboto"/>
              <a:buNone/>
              <a:defRPr sz="1200" b="0" i="0" u="none" strike="noStrike" cap="none">
                <a:solidFill>
                  <a:schemeClr val="accent1"/>
                </a:solidFill>
                <a:latin typeface="Roboto"/>
                <a:ea typeface="Roboto"/>
                <a:cs typeface="Roboto"/>
                <a:sym typeface="Roboto"/>
              </a:defRPr>
            </a:lvl5pPr>
            <a:lvl6pPr marL="2743200" marR="0" lvl="5" indent="-317500" algn="l" rtl="0">
              <a:lnSpc>
                <a:spcPct val="100000"/>
              </a:lnSpc>
              <a:spcBef>
                <a:spcPts val="0"/>
              </a:spcBef>
              <a:spcAft>
                <a:spcPts val="0"/>
              </a:spcAft>
              <a:buClr>
                <a:schemeClr val="accent1"/>
              </a:buClr>
              <a:buSzPts val="1200"/>
              <a:buFont typeface="Roboto"/>
              <a:buNone/>
              <a:defRPr sz="1200" b="0" i="0" u="none" strike="noStrike" cap="none">
                <a:solidFill>
                  <a:schemeClr val="accent1"/>
                </a:solidFill>
                <a:latin typeface="Roboto"/>
                <a:ea typeface="Roboto"/>
                <a:cs typeface="Roboto"/>
                <a:sym typeface="Roboto"/>
              </a:defRPr>
            </a:lvl6pPr>
            <a:lvl7pPr marL="3200400" marR="0" lvl="6" indent="-317500" algn="l" rtl="0">
              <a:lnSpc>
                <a:spcPct val="100000"/>
              </a:lnSpc>
              <a:spcBef>
                <a:spcPts val="0"/>
              </a:spcBef>
              <a:spcAft>
                <a:spcPts val="0"/>
              </a:spcAft>
              <a:buClr>
                <a:schemeClr val="accent1"/>
              </a:buClr>
              <a:buSzPts val="1200"/>
              <a:buFont typeface="Roboto"/>
              <a:buNone/>
              <a:defRPr sz="1200" b="0" i="0" u="none" strike="noStrike" cap="none">
                <a:solidFill>
                  <a:schemeClr val="accent1"/>
                </a:solidFill>
                <a:latin typeface="Roboto"/>
                <a:ea typeface="Roboto"/>
                <a:cs typeface="Roboto"/>
                <a:sym typeface="Roboto"/>
              </a:defRPr>
            </a:lvl7pPr>
            <a:lvl8pPr marL="3657600" marR="0" lvl="7" indent="-317500" algn="l" rtl="0">
              <a:lnSpc>
                <a:spcPct val="100000"/>
              </a:lnSpc>
              <a:spcBef>
                <a:spcPts val="0"/>
              </a:spcBef>
              <a:spcAft>
                <a:spcPts val="0"/>
              </a:spcAft>
              <a:buClr>
                <a:schemeClr val="accent1"/>
              </a:buClr>
              <a:buSzPts val="1200"/>
              <a:buFont typeface="Roboto"/>
              <a:buNone/>
              <a:defRPr sz="1200" b="0" i="0" u="none" strike="noStrike" cap="none">
                <a:solidFill>
                  <a:schemeClr val="accent1"/>
                </a:solidFill>
                <a:latin typeface="Roboto"/>
                <a:ea typeface="Roboto"/>
                <a:cs typeface="Roboto"/>
                <a:sym typeface="Roboto"/>
              </a:defRPr>
            </a:lvl8pPr>
            <a:lvl9pPr marL="4114800" marR="0" lvl="8" indent="-317500" algn="l" rtl="0">
              <a:lnSpc>
                <a:spcPct val="100000"/>
              </a:lnSpc>
              <a:spcBef>
                <a:spcPts val="0"/>
              </a:spcBef>
              <a:spcAft>
                <a:spcPts val="0"/>
              </a:spcAft>
              <a:buClr>
                <a:schemeClr val="accent1"/>
              </a:buClr>
              <a:buSzPts val="1200"/>
              <a:buFont typeface="Roboto"/>
              <a:buNone/>
              <a:defRPr sz="1200" b="0" i="0" u="none" strike="noStrike" cap="none">
                <a:solidFill>
                  <a:schemeClr val="accent1"/>
                </a:solidFill>
                <a:latin typeface="Roboto"/>
                <a:ea typeface="Roboto"/>
                <a:cs typeface="Roboto"/>
                <a:sym typeface="Roboto"/>
              </a:defRPr>
            </a:lvl9pPr>
          </a:lstStyle>
          <a:p>
            <a:pPr marL="0" indent="0"/>
            <a:r>
              <a:rPr lang="id-ID" sz="1800" dirty="0">
                <a:latin typeface="Tw Cen MT" panose="020B0602020104020603" pitchFamily="34" charset="0"/>
              </a:rPr>
              <a:t>Keefektifan organisasi akan didukung oleh kekuatan, di antaranya keputusan dibuat dekat sumber informasi, adanya sistem penghargaan, komunikasi horizontal dan vertikal, ada nilai kebersamaan yang didukung strategi manajemen dan kekuataan dalam umpan balik untuk individu dan organisasi sehingga mampu mendorong belajar.</a:t>
            </a:r>
            <a:endParaRPr lang="en-US" sz="1800" dirty="0">
              <a:latin typeface="Tw Cen MT" panose="020B0602020104020603" pitchFamily="34" charset="0"/>
            </a:endParaRPr>
          </a:p>
        </p:txBody>
      </p:sp>
    </p:spTree>
    <p:extLst>
      <p:ext uri="{BB962C8B-B14F-4D97-AF65-F5344CB8AC3E}">
        <p14:creationId xmlns:p14="http://schemas.microsoft.com/office/powerpoint/2010/main" val="3363942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943"/>
        <p:cNvGrpSpPr/>
        <p:nvPr/>
      </p:nvGrpSpPr>
      <p:grpSpPr>
        <a:xfrm>
          <a:off x="0" y="0"/>
          <a:ext cx="0" cy="0"/>
          <a:chOff x="0" y="0"/>
          <a:chExt cx="0" cy="0"/>
        </a:xfrm>
      </p:grpSpPr>
      <p:sp>
        <p:nvSpPr>
          <p:cNvPr id="5" name="Title 3"/>
          <p:cNvSpPr>
            <a:spLocks noGrp="1"/>
          </p:cNvSpPr>
          <p:nvPr>
            <p:ph type="title"/>
          </p:nvPr>
        </p:nvSpPr>
        <p:spPr>
          <a:xfrm>
            <a:off x="3120115" y="531972"/>
            <a:ext cx="2901613" cy="428739"/>
          </a:xfrm>
        </p:spPr>
        <p:txBody>
          <a:bodyPr/>
          <a:lstStyle/>
          <a:p>
            <a:r>
              <a:rPr lang="id-ID" sz="1800" dirty="0"/>
              <a:t>Pendekatan Organisasi</a:t>
            </a:r>
            <a:endParaRPr lang="en-US" sz="1800" dirty="0"/>
          </a:p>
        </p:txBody>
      </p:sp>
      <p:sp>
        <p:nvSpPr>
          <p:cNvPr id="3965" name="Google Shape;3965;p51"/>
          <p:cNvSpPr txBox="1">
            <a:spLocks noGrp="1"/>
          </p:cNvSpPr>
          <p:nvPr>
            <p:ph type="subTitle" idx="1"/>
          </p:nvPr>
        </p:nvSpPr>
        <p:spPr>
          <a:xfrm>
            <a:off x="948906" y="1277235"/>
            <a:ext cx="7490219" cy="3018528"/>
          </a:xfrm>
          <a:prstGeom prst="rect">
            <a:avLst/>
          </a:prstGeom>
        </p:spPr>
        <p:txBody>
          <a:bodyPr spcFirstLastPara="1" wrap="square" lIns="91425" tIns="91425" rIns="91425" bIns="91425" anchor="t" anchorCtr="0">
            <a:noAutofit/>
          </a:bodyPr>
          <a:lstStyle/>
          <a:p>
            <a:pPr marL="0" lvl="0" indent="0" algn="l">
              <a:spcAft>
                <a:spcPts val="1600"/>
              </a:spcAft>
            </a:pPr>
            <a:r>
              <a:rPr lang="id-ID" sz="1600" dirty="0">
                <a:latin typeface="Tw Cen MT" panose="020B0602020104020603" pitchFamily="34" charset="0"/>
              </a:rPr>
              <a:t>1)  Pendekatan pencapaian tujuan, menyatakan bahwa keefektifan sebuah organisasi harus dinilai dengan pencapaian tujuan ketimbang caranya.</a:t>
            </a:r>
          </a:p>
          <a:p>
            <a:pPr marL="0" lvl="0" indent="0" algn="l">
              <a:spcAft>
                <a:spcPts val="1600"/>
              </a:spcAft>
            </a:pPr>
            <a:r>
              <a:rPr lang="id-ID" sz="1600" dirty="0">
                <a:latin typeface="Tw Cen MT" panose="020B0602020104020603" pitchFamily="34" charset="0"/>
              </a:rPr>
              <a:t>2)  Pendekatan sistim, bahwa organisasi terdiri sub bagian yang saling berhubungan, oleh karena itu dinilai berdasarkan kemampuannya untuk dan mempertahankan stabilitas dan keseimbangan.</a:t>
            </a:r>
          </a:p>
          <a:p>
            <a:pPr marL="0" lvl="0" indent="0" algn="l">
              <a:spcAft>
                <a:spcPts val="1600"/>
              </a:spcAft>
            </a:pPr>
            <a:r>
              <a:rPr lang="id-ID" sz="1600" dirty="0">
                <a:latin typeface="Tw Cen MT" panose="020B0602020104020603" pitchFamily="34" charset="0"/>
              </a:rPr>
              <a:t>3)  Pendekatan stakeholders, dikatakan efektif apabila dapat memenuhi bagi pemilik adalah laba atau investasi, pertumbuhan penghasilan; pegawai adalah kompensasi, tnjangan tambahan, kepuasaan pada kondisi kerja; pelanggan adalah kepuasan terhadap harga, kualitas, pelayanan; kreditur adalah kemampuan untuk membayar hutang.</a:t>
            </a:r>
          </a:p>
          <a:p>
            <a:pPr marL="0" lvl="0" indent="0" algn="l">
              <a:spcAft>
                <a:spcPts val="1600"/>
              </a:spcAft>
            </a:pPr>
            <a:endParaRPr lang="id-ID" sz="1600" dirty="0">
              <a:latin typeface="Tw Cen MT" panose="020B0602020104020603" pitchFamily="34" charset="0"/>
            </a:endParaRPr>
          </a:p>
        </p:txBody>
      </p:sp>
    </p:spTree>
    <p:extLst>
      <p:ext uri="{BB962C8B-B14F-4D97-AF65-F5344CB8AC3E}">
        <p14:creationId xmlns:p14="http://schemas.microsoft.com/office/powerpoint/2010/main" val="4102319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64"/>
        <p:cNvGrpSpPr/>
        <p:nvPr/>
      </p:nvGrpSpPr>
      <p:grpSpPr>
        <a:xfrm>
          <a:off x="0" y="0"/>
          <a:ext cx="0" cy="0"/>
          <a:chOff x="0" y="0"/>
          <a:chExt cx="0" cy="0"/>
        </a:xfrm>
      </p:grpSpPr>
      <p:sp>
        <p:nvSpPr>
          <p:cNvPr id="2365" name="Google Shape;2365;p35"/>
          <p:cNvSpPr txBox="1">
            <a:spLocks noGrp="1"/>
          </p:cNvSpPr>
          <p:nvPr>
            <p:ph type="ctrTitle" idx="2"/>
          </p:nvPr>
        </p:nvSpPr>
        <p:spPr>
          <a:xfrm>
            <a:off x="671894" y="2127353"/>
            <a:ext cx="3701603" cy="131944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br>
              <a:rPr lang="id-ID" sz="3600" dirty="0">
                <a:latin typeface="father mother" panose="02000500000000000000" pitchFamily="2" charset="0"/>
              </a:rPr>
            </a:br>
            <a:r>
              <a:rPr lang="id-ID" sz="3600" dirty="0">
                <a:latin typeface="Hotel De Paris" pitchFamily="50" charset="0"/>
              </a:rPr>
              <a:t>Pranata Sosial</a:t>
            </a:r>
            <a:endParaRPr sz="3600" dirty="0">
              <a:latin typeface="Hotel De Paris" pitchFamily="50" charset="0"/>
            </a:endParaRPr>
          </a:p>
        </p:txBody>
      </p:sp>
      <p:grpSp>
        <p:nvGrpSpPr>
          <p:cNvPr id="2368" name="Google Shape;2368;p35"/>
          <p:cNvGrpSpPr/>
          <p:nvPr/>
        </p:nvGrpSpPr>
        <p:grpSpPr>
          <a:xfrm>
            <a:off x="3824309" y="1192397"/>
            <a:ext cx="5049142" cy="2963657"/>
            <a:chOff x="3824309" y="1135247"/>
            <a:chExt cx="5049142" cy="2963657"/>
          </a:xfrm>
        </p:grpSpPr>
        <p:sp>
          <p:nvSpPr>
            <p:cNvPr id="2369" name="Google Shape;2369;p35"/>
            <p:cNvSpPr/>
            <p:nvPr/>
          </p:nvSpPr>
          <p:spPr>
            <a:xfrm rot="-384792">
              <a:off x="4489281" y="1734238"/>
              <a:ext cx="691485" cy="939753"/>
            </a:xfrm>
            <a:custGeom>
              <a:avLst/>
              <a:gdLst/>
              <a:ahLst/>
              <a:cxnLst/>
              <a:rect l="l" t="t" r="r" b="b"/>
              <a:pathLst>
                <a:path w="8767" h="11526" extrusionOk="0">
                  <a:moveTo>
                    <a:pt x="68" y="0"/>
                  </a:moveTo>
                  <a:lnTo>
                    <a:pt x="1" y="101"/>
                  </a:lnTo>
                  <a:cubicBezTo>
                    <a:pt x="144" y="211"/>
                    <a:pt x="278" y="311"/>
                    <a:pt x="421" y="421"/>
                  </a:cubicBezTo>
                  <a:lnTo>
                    <a:pt x="531" y="278"/>
                  </a:lnTo>
                  <a:cubicBezTo>
                    <a:pt x="354" y="168"/>
                    <a:pt x="211" y="101"/>
                    <a:pt x="68" y="0"/>
                  </a:cubicBezTo>
                  <a:close/>
                  <a:moveTo>
                    <a:pt x="1086" y="698"/>
                  </a:moveTo>
                  <a:lnTo>
                    <a:pt x="1019" y="799"/>
                  </a:lnTo>
                  <a:cubicBezTo>
                    <a:pt x="1195" y="942"/>
                    <a:pt x="1372" y="1085"/>
                    <a:pt x="1540" y="1220"/>
                  </a:cubicBezTo>
                  <a:lnTo>
                    <a:pt x="1649" y="1119"/>
                  </a:lnTo>
                  <a:cubicBezTo>
                    <a:pt x="1473" y="976"/>
                    <a:pt x="1262" y="841"/>
                    <a:pt x="1086" y="698"/>
                  </a:cubicBezTo>
                  <a:close/>
                  <a:moveTo>
                    <a:pt x="2171" y="1573"/>
                  </a:moveTo>
                  <a:lnTo>
                    <a:pt x="2070" y="1683"/>
                  </a:lnTo>
                  <a:cubicBezTo>
                    <a:pt x="2280" y="1851"/>
                    <a:pt x="2423" y="1994"/>
                    <a:pt x="2592" y="2171"/>
                  </a:cubicBezTo>
                  <a:lnTo>
                    <a:pt x="2701" y="2061"/>
                  </a:lnTo>
                  <a:cubicBezTo>
                    <a:pt x="2524" y="1893"/>
                    <a:pt x="2348" y="1750"/>
                    <a:pt x="2171" y="1573"/>
                  </a:cubicBezTo>
                  <a:close/>
                  <a:moveTo>
                    <a:pt x="3189" y="2558"/>
                  </a:moveTo>
                  <a:lnTo>
                    <a:pt x="3088" y="2659"/>
                  </a:lnTo>
                  <a:cubicBezTo>
                    <a:pt x="3265" y="2802"/>
                    <a:pt x="3433" y="2978"/>
                    <a:pt x="3576" y="3155"/>
                  </a:cubicBezTo>
                  <a:lnTo>
                    <a:pt x="3685" y="3045"/>
                  </a:lnTo>
                  <a:cubicBezTo>
                    <a:pt x="3542" y="2869"/>
                    <a:pt x="3366" y="2734"/>
                    <a:pt x="3189" y="2558"/>
                  </a:cubicBezTo>
                  <a:close/>
                  <a:moveTo>
                    <a:pt x="4140" y="3575"/>
                  </a:moveTo>
                  <a:lnTo>
                    <a:pt x="4030" y="3676"/>
                  </a:lnTo>
                  <a:cubicBezTo>
                    <a:pt x="4207" y="3853"/>
                    <a:pt x="4350" y="4030"/>
                    <a:pt x="4484" y="4206"/>
                  </a:cubicBezTo>
                  <a:lnTo>
                    <a:pt x="4594" y="4131"/>
                  </a:lnTo>
                  <a:cubicBezTo>
                    <a:pt x="4451" y="3920"/>
                    <a:pt x="4316" y="3744"/>
                    <a:pt x="4140" y="3575"/>
                  </a:cubicBezTo>
                  <a:close/>
                  <a:moveTo>
                    <a:pt x="5048" y="4661"/>
                  </a:moveTo>
                  <a:lnTo>
                    <a:pt x="4947" y="4762"/>
                  </a:lnTo>
                  <a:cubicBezTo>
                    <a:pt x="5082" y="4938"/>
                    <a:pt x="5225" y="5115"/>
                    <a:pt x="5368" y="5292"/>
                  </a:cubicBezTo>
                  <a:lnTo>
                    <a:pt x="5502" y="5216"/>
                  </a:lnTo>
                  <a:cubicBezTo>
                    <a:pt x="5326" y="5006"/>
                    <a:pt x="5191" y="4837"/>
                    <a:pt x="5048" y="4661"/>
                  </a:cubicBezTo>
                  <a:close/>
                  <a:moveTo>
                    <a:pt x="5923" y="5779"/>
                  </a:moveTo>
                  <a:lnTo>
                    <a:pt x="5788" y="5847"/>
                  </a:lnTo>
                  <a:cubicBezTo>
                    <a:pt x="5923" y="6057"/>
                    <a:pt x="6066" y="6234"/>
                    <a:pt x="6167" y="6444"/>
                  </a:cubicBezTo>
                  <a:lnTo>
                    <a:pt x="6310" y="6377"/>
                  </a:lnTo>
                  <a:cubicBezTo>
                    <a:pt x="6167" y="6166"/>
                    <a:pt x="6066" y="5956"/>
                    <a:pt x="5923" y="5779"/>
                  </a:cubicBezTo>
                  <a:close/>
                  <a:moveTo>
                    <a:pt x="6630" y="7008"/>
                  </a:moveTo>
                  <a:lnTo>
                    <a:pt x="6487" y="7041"/>
                  </a:lnTo>
                  <a:cubicBezTo>
                    <a:pt x="6588" y="7252"/>
                    <a:pt x="6663" y="7496"/>
                    <a:pt x="6731" y="7706"/>
                  </a:cubicBezTo>
                  <a:lnTo>
                    <a:pt x="6874" y="7672"/>
                  </a:lnTo>
                  <a:cubicBezTo>
                    <a:pt x="6798" y="7428"/>
                    <a:pt x="6697" y="7218"/>
                    <a:pt x="6630" y="7008"/>
                  </a:cubicBezTo>
                  <a:close/>
                  <a:moveTo>
                    <a:pt x="5048" y="7782"/>
                  </a:moveTo>
                  <a:cubicBezTo>
                    <a:pt x="4838" y="7782"/>
                    <a:pt x="4627" y="7782"/>
                    <a:pt x="4417" y="7849"/>
                  </a:cubicBezTo>
                  <a:lnTo>
                    <a:pt x="4451" y="7992"/>
                  </a:lnTo>
                  <a:cubicBezTo>
                    <a:pt x="4627" y="7916"/>
                    <a:pt x="4838" y="7916"/>
                    <a:pt x="5048" y="7916"/>
                  </a:cubicBezTo>
                  <a:lnTo>
                    <a:pt x="5115" y="7916"/>
                  </a:lnTo>
                  <a:lnTo>
                    <a:pt x="5115" y="7782"/>
                  </a:lnTo>
                  <a:close/>
                  <a:moveTo>
                    <a:pt x="5822" y="7849"/>
                  </a:moveTo>
                  <a:lnTo>
                    <a:pt x="5788" y="7992"/>
                  </a:lnTo>
                  <a:cubicBezTo>
                    <a:pt x="6032" y="8059"/>
                    <a:pt x="6243" y="8126"/>
                    <a:pt x="6453" y="8236"/>
                  </a:cubicBezTo>
                  <a:lnTo>
                    <a:pt x="6520" y="8093"/>
                  </a:lnTo>
                  <a:cubicBezTo>
                    <a:pt x="6276" y="7992"/>
                    <a:pt x="6066" y="7916"/>
                    <a:pt x="5822" y="7849"/>
                  </a:cubicBezTo>
                  <a:close/>
                  <a:moveTo>
                    <a:pt x="3753" y="8093"/>
                  </a:moveTo>
                  <a:cubicBezTo>
                    <a:pt x="3542" y="8236"/>
                    <a:pt x="3332" y="8370"/>
                    <a:pt x="3189" y="8581"/>
                  </a:cubicBezTo>
                  <a:lnTo>
                    <a:pt x="3298" y="8656"/>
                  </a:lnTo>
                  <a:cubicBezTo>
                    <a:pt x="3433" y="8480"/>
                    <a:pt x="3610" y="8337"/>
                    <a:pt x="3820" y="8236"/>
                  </a:cubicBezTo>
                  <a:lnTo>
                    <a:pt x="3753" y="8093"/>
                  </a:lnTo>
                  <a:close/>
                  <a:moveTo>
                    <a:pt x="7117" y="8412"/>
                  </a:moveTo>
                  <a:lnTo>
                    <a:pt x="7050" y="8547"/>
                  </a:lnTo>
                  <a:cubicBezTo>
                    <a:pt x="7260" y="8656"/>
                    <a:pt x="7429" y="8791"/>
                    <a:pt x="7639" y="8934"/>
                  </a:cubicBezTo>
                  <a:lnTo>
                    <a:pt x="7715" y="8833"/>
                  </a:lnTo>
                  <a:cubicBezTo>
                    <a:pt x="7538" y="8690"/>
                    <a:pt x="7328" y="8547"/>
                    <a:pt x="7117" y="8412"/>
                  </a:cubicBezTo>
                  <a:close/>
                  <a:moveTo>
                    <a:pt x="6840" y="8370"/>
                  </a:moveTo>
                  <a:lnTo>
                    <a:pt x="6840" y="8412"/>
                  </a:lnTo>
                  <a:cubicBezTo>
                    <a:pt x="6874" y="8513"/>
                    <a:pt x="6874" y="8581"/>
                    <a:pt x="6874" y="8690"/>
                  </a:cubicBezTo>
                  <a:cubicBezTo>
                    <a:pt x="6874" y="8833"/>
                    <a:pt x="6874" y="8934"/>
                    <a:pt x="6840" y="9077"/>
                  </a:cubicBezTo>
                  <a:lnTo>
                    <a:pt x="6974" y="9077"/>
                  </a:lnTo>
                  <a:cubicBezTo>
                    <a:pt x="7008" y="8968"/>
                    <a:pt x="7008" y="8833"/>
                    <a:pt x="7008" y="8690"/>
                  </a:cubicBezTo>
                  <a:cubicBezTo>
                    <a:pt x="7008" y="8581"/>
                    <a:pt x="7008" y="8480"/>
                    <a:pt x="6974" y="8370"/>
                  </a:cubicBezTo>
                  <a:close/>
                  <a:moveTo>
                    <a:pt x="8236" y="9287"/>
                  </a:moveTo>
                  <a:lnTo>
                    <a:pt x="8169" y="9388"/>
                  </a:lnTo>
                  <a:cubicBezTo>
                    <a:pt x="8346" y="9531"/>
                    <a:pt x="8522" y="9708"/>
                    <a:pt x="8691" y="9843"/>
                  </a:cubicBezTo>
                  <a:lnTo>
                    <a:pt x="8766" y="9742"/>
                  </a:lnTo>
                  <a:cubicBezTo>
                    <a:pt x="8590" y="9599"/>
                    <a:pt x="8447" y="9422"/>
                    <a:pt x="8236" y="9287"/>
                  </a:cubicBezTo>
                  <a:close/>
                  <a:moveTo>
                    <a:pt x="2802" y="9178"/>
                  </a:moveTo>
                  <a:cubicBezTo>
                    <a:pt x="2735" y="9388"/>
                    <a:pt x="2701" y="9599"/>
                    <a:pt x="2701" y="9843"/>
                  </a:cubicBezTo>
                  <a:lnTo>
                    <a:pt x="2701" y="9918"/>
                  </a:lnTo>
                  <a:lnTo>
                    <a:pt x="2844" y="9918"/>
                  </a:lnTo>
                  <a:lnTo>
                    <a:pt x="2844" y="9843"/>
                  </a:lnTo>
                  <a:cubicBezTo>
                    <a:pt x="2844" y="9632"/>
                    <a:pt x="2878" y="9422"/>
                    <a:pt x="2945" y="9254"/>
                  </a:cubicBezTo>
                  <a:lnTo>
                    <a:pt x="2802" y="9178"/>
                  </a:lnTo>
                  <a:close/>
                  <a:moveTo>
                    <a:pt x="6697" y="9742"/>
                  </a:moveTo>
                  <a:cubicBezTo>
                    <a:pt x="6630" y="9952"/>
                    <a:pt x="6520" y="10162"/>
                    <a:pt x="6419" y="10373"/>
                  </a:cubicBezTo>
                  <a:lnTo>
                    <a:pt x="6520" y="10440"/>
                  </a:lnTo>
                  <a:cubicBezTo>
                    <a:pt x="6663" y="10230"/>
                    <a:pt x="6764" y="10019"/>
                    <a:pt x="6840" y="9775"/>
                  </a:cubicBezTo>
                  <a:lnTo>
                    <a:pt x="6697" y="9742"/>
                  </a:lnTo>
                  <a:close/>
                  <a:moveTo>
                    <a:pt x="3012" y="10549"/>
                  </a:moveTo>
                  <a:lnTo>
                    <a:pt x="2911" y="10616"/>
                  </a:lnTo>
                  <a:cubicBezTo>
                    <a:pt x="3012" y="10827"/>
                    <a:pt x="3189" y="11003"/>
                    <a:pt x="3399" y="11146"/>
                  </a:cubicBezTo>
                  <a:lnTo>
                    <a:pt x="3475" y="11037"/>
                  </a:lnTo>
                  <a:cubicBezTo>
                    <a:pt x="3298" y="10894"/>
                    <a:pt x="3122" y="10726"/>
                    <a:pt x="3012" y="10549"/>
                  </a:cubicBezTo>
                  <a:close/>
                  <a:moveTo>
                    <a:pt x="5957" y="10860"/>
                  </a:moveTo>
                  <a:cubicBezTo>
                    <a:pt x="5856" y="11003"/>
                    <a:pt x="5679" y="11104"/>
                    <a:pt x="5502" y="11214"/>
                  </a:cubicBezTo>
                  <a:cubicBezTo>
                    <a:pt x="5469" y="11214"/>
                    <a:pt x="5435" y="11247"/>
                    <a:pt x="5401" y="11247"/>
                  </a:cubicBezTo>
                  <a:lnTo>
                    <a:pt x="5469" y="11390"/>
                  </a:lnTo>
                  <a:cubicBezTo>
                    <a:pt x="5502" y="11357"/>
                    <a:pt x="5536" y="11357"/>
                    <a:pt x="5578" y="11315"/>
                  </a:cubicBezTo>
                  <a:cubicBezTo>
                    <a:pt x="5746" y="11214"/>
                    <a:pt x="5923" y="11104"/>
                    <a:pt x="6066" y="10970"/>
                  </a:cubicBezTo>
                  <a:lnTo>
                    <a:pt x="5957" y="10860"/>
                  </a:lnTo>
                  <a:close/>
                  <a:moveTo>
                    <a:pt x="4064" y="11315"/>
                  </a:moveTo>
                  <a:lnTo>
                    <a:pt x="4030" y="11458"/>
                  </a:lnTo>
                  <a:cubicBezTo>
                    <a:pt x="4240" y="11491"/>
                    <a:pt x="4451" y="11525"/>
                    <a:pt x="4661" y="11525"/>
                  </a:cubicBezTo>
                  <a:lnTo>
                    <a:pt x="4770" y="11525"/>
                  </a:lnTo>
                  <a:lnTo>
                    <a:pt x="4770" y="11390"/>
                  </a:lnTo>
                  <a:lnTo>
                    <a:pt x="4661" y="11390"/>
                  </a:lnTo>
                  <a:cubicBezTo>
                    <a:pt x="4451" y="11390"/>
                    <a:pt x="4274" y="11357"/>
                    <a:pt x="4064" y="11315"/>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0" name="Google Shape;2370;p35"/>
            <p:cNvSpPr/>
            <p:nvPr/>
          </p:nvSpPr>
          <p:spPr>
            <a:xfrm rot="-384792">
              <a:off x="3839566" y="1646190"/>
              <a:ext cx="757107" cy="274441"/>
            </a:xfrm>
            <a:custGeom>
              <a:avLst/>
              <a:gdLst/>
              <a:ahLst/>
              <a:cxnLst/>
              <a:rect l="l" t="t" r="r" b="b"/>
              <a:pathLst>
                <a:path w="9599" h="3366" extrusionOk="0">
                  <a:moveTo>
                    <a:pt x="0" y="0"/>
                  </a:moveTo>
                  <a:lnTo>
                    <a:pt x="9599" y="3365"/>
                  </a:lnTo>
                  <a:lnTo>
                    <a:pt x="7916" y="1397"/>
                  </a:lnTo>
                  <a:lnTo>
                    <a:pt x="0"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1" name="Google Shape;2371;p35"/>
            <p:cNvSpPr/>
            <p:nvPr/>
          </p:nvSpPr>
          <p:spPr>
            <a:xfrm rot="-384792">
              <a:off x="3829776" y="1619462"/>
              <a:ext cx="680127" cy="145456"/>
            </a:xfrm>
            <a:custGeom>
              <a:avLst/>
              <a:gdLst/>
              <a:ahLst/>
              <a:cxnLst/>
              <a:rect l="l" t="t" r="r" b="b"/>
              <a:pathLst>
                <a:path w="8623" h="1784" extrusionOk="0">
                  <a:moveTo>
                    <a:pt x="8623" y="1"/>
                  </a:moveTo>
                  <a:lnTo>
                    <a:pt x="0" y="387"/>
                  </a:lnTo>
                  <a:lnTo>
                    <a:pt x="7916" y="1784"/>
                  </a:lnTo>
                  <a:lnTo>
                    <a:pt x="86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2" name="Google Shape;2372;p35"/>
            <p:cNvSpPr/>
            <p:nvPr/>
          </p:nvSpPr>
          <p:spPr>
            <a:xfrm rot="-384792">
              <a:off x="3839566" y="1646190"/>
              <a:ext cx="757107" cy="274441"/>
            </a:xfrm>
            <a:custGeom>
              <a:avLst/>
              <a:gdLst/>
              <a:ahLst/>
              <a:cxnLst/>
              <a:rect l="l" t="t" r="r" b="b"/>
              <a:pathLst>
                <a:path w="9599" h="3366" extrusionOk="0">
                  <a:moveTo>
                    <a:pt x="0" y="0"/>
                  </a:moveTo>
                  <a:lnTo>
                    <a:pt x="7361" y="3012"/>
                  </a:lnTo>
                  <a:lnTo>
                    <a:pt x="9599" y="3365"/>
                  </a:lnTo>
                  <a:lnTo>
                    <a:pt x="7672" y="2415"/>
                  </a:lnTo>
                  <a:lnTo>
                    <a:pt x="0"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3" name="Google Shape;2373;p35"/>
            <p:cNvSpPr/>
            <p:nvPr/>
          </p:nvSpPr>
          <p:spPr>
            <a:xfrm rot="-384792">
              <a:off x="3845236" y="1654402"/>
              <a:ext cx="605197" cy="373912"/>
            </a:xfrm>
            <a:custGeom>
              <a:avLst/>
              <a:gdLst/>
              <a:ahLst/>
              <a:cxnLst/>
              <a:rect l="l" t="t" r="r" b="b"/>
              <a:pathLst>
                <a:path w="7673" h="4586" extrusionOk="0">
                  <a:moveTo>
                    <a:pt x="0" y="0"/>
                  </a:moveTo>
                  <a:lnTo>
                    <a:pt x="6621" y="4585"/>
                  </a:lnTo>
                  <a:lnTo>
                    <a:pt x="7672" y="2415"/>
                  </a:lnTo>
                  <a:lnTo>
                    <a:pt x="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4" name="Google Shape;2374;p35"/>
            <p:cNvGrpSpPr/>
            <p:nvPr/>
          </p:nvGrpSpPr>
          <p:grpSpPr>
            <a:xfrm rot="754115">
              <a:off x="7751921" y="1462507"/>
              <a:ext cx="711381" cy="1045598"/>
              <a:chOff x="6951788" y="1983091"/>
              <a:chExt cx="711407" cy="1045636"/>
            </a:xfrm>
          </p:grpSpPr>
          <p:sp>
            <p:nvSpPr>
              <p:cNvPr id="2375" name="Google Shape;2375;p35"/>
              <p:cNvSpPr/>
              <p:nvPr/>
            </p:nvSpPr>
            <p:spPr>
              <a:xfrm>
                <a:off x="7372842" y="1983091"/>
                <a:ext cx="290353" cy="244381"/>
              </a:xfrm>
              <a:custGeom>
                <a:avLst/>
                <a:gdLst/>
                <a:ahLst/>
                <a:cxnLst/>
                <a:rect l="l" t="t" r="r" b="b"/>
                <a:pathLst>
                  <a:path w="4838" h="4072" extrusionOk="0">
                    <a:moveTo>
                      <a:pt x="4838" y="0"/>
                    </a:moveTo>
                    <a:lnTo>
                      <a:pt x="556" y="2558"/>
                    </a:lnTo>
                    <a:lnTo>
                      <a:pt x="0" y="4072"/>
                    </a:lnTo>
                    <a:lnTo>
                      <a:pt x="4838"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6" name="Google Shape;2376;p35"/>
              <p:cNvSpPr/>
              <p:nvPr/>
            </p:nvSpPr>
            <p:spPr>
              <a:xfrm>
                <a:off x="7372842" y="1983091"/>
                <a:ext cx="290353" cy="244381"/>
              </a:xfrm>
              <a:custGeom>
                <a:avLst/>
                <a:gdLst/>
                <a:ahLst/>
                <a:cxnLst/>
                <a:rect l="l" t="t" r="r" b="b"/>
                <a:pathLst>
                  <a:path w="4838" h="4072" extrusionOk="0">
                    <a:moveTo>
                      <a:pt x="4838" y="0"/>
                    </a:moveTo>
                    <a:lnTo>
                      <a:pt x="909" y="3088"/>
                    </a:lnTo>
                    <a:lnTo>
                      <a:pt x="0" y="4072"/>
                    </a:lnTo>
                    <a:lnTo>
                      <a:pt x="1229" y="3365"/>
                    </a:lnTo>
                    <a:lnTo>
                      <a:pt x="4838"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7" name="Google Shape;2377;p35"/>
              <p:cNvGrpSpPr/>
              <p:nvPr/>
            </p:nvGrpSpPr>
            <p:grpSpPr>
              <a:xfrm>
                <a:off x="6951788" y="1983091"/>
                <a:ext cx="711407" cy="1045636"/>
                <a:chOff x="6951788" y="1983091"/>
                <a:chExt cx="711407" cy="1045636"/>
              </a:xfrm>
            </p:grpSpPr>
            <p:sp>
              <p:nvSpPr>
                <p:cNvPr id="2378" name="Google Shape;2378;p35"/>
                <p:cNvSpPr/>
                <p:nvPr/>
              </p:nvSpPr>
              <p:spPr>
                <a:xfrm>
                  <a:off x="6951788" y="2206222"/>
                  <a:ext cx="593308" cy="822506"/>
                </a:xfrm>
                <a:custGeom>
                  <a:avLst/>
                  <a:gdLst/>
                  <a:ahLst/>
                  <a:cxnLst/>
                  <a:rect l="l" t="t" r="r" b="b"/>
                  <a:pathLst>
                    <a:path w="9886" h="13705" extrusionOk="0">
                      <a:moveTo>
                        <a:pt x="7084" y="1"/>
                      </a:moveTo>
                      <a:cubicBezTo>
                        <a:pt x="6983" y="177"/>
                        <a:pt x="6840" y="388"/>
                        <a:pt x="6730" y="598"/>
                      </a:cubicBezTo>
                      <a:lnTo>
                        <a:pt x="6873" y="665"/>
                      </a:lnTo>
                      <a:cubicBezTo>
                        <a:pt x="6983" y="455"/>
                        <a:pt x="7084" y="245"/>
                        <a:pt x="7227" y="68"/>
                      </a:cubicBezTo>
                      <a:lnTo>
                        <a:pt x="7084" y="1"/>
                      </a:lnTo>
                      <a:close/>
                      <a:moveTo>
                        <a:pt x="6453" y="1229"/>
                      </a:moveTo>
                      <a:cubicBezTo>
                        <a:pt x="6352" y="1473"/>
                        <a:pt x="6276" y="1683"/>
                        <a:pt x="6209" y="1927"/>
                      </a:cubicBezTo>
                      <a:lnTo>
                        <a:pt x="6352" y="1961"/>
                      </a:lnTo>
                      <a:cubicBezTo>
                        <a:pt x="6419" y="1717"/>
                        <a:pt x="6487" y="1506"/>
                        <a:pt x="6562" y="1296"/>
                      </a:cubicBezTo>
                      <a:lnTo>
                        <a:pt x="6453" y="1229"/>
                      </a:lnTo>
                      <a:close/>
                      <a:moveTo>
                        <a:pt x="8623" y="2768"/>
                      </a:moveTo>
                      <a:cubicBezTo>
                        <a:pt x="8413" y="2768"/>
                        <a:pt x="8245" y="2802"/>
                        <a:pt x="8034" y="2878"/>
                      </a:cubicBezTo>
                      <a:lnTo>
                        <a:pt x="8068" y="3012"/>
                      </a:lnTo>
                      <a:cubicBezTo>
                        <a:pt x="8245" y="2945"/>
                        <a:pt x="8455" y="2911"/>
                        <a:pt x="8623" y="2911"/>
                      </a:cubicBezTo>
                      <a:lnTo>
                        <a:pt x="8733" y="2911"/>
                      </a:lnTo>
                      <a:lnTo>
                        <a:pt x="8766" y="2768"/>
                      </a:lnTo>
                      <a:close/>
                      <a:moveTo>
                        <a:pt x="6066" y="2592"/>
                      </a:moveTo>
                      <a:lnTo>
                        <a:pt x="6066" y="3012"/>
                      </a:lnTo>
                      <a:lnTo>
                        <a:pt x="6066" y="3332"/>
                      </a:lnTo>
                      <a:lnTo>
                        <a:pt x="6209" y="3298"/>
                      </a:lnTo>
                      <a:lnTo>
                        <a:pt x="6209" y="3012"/>
                      </a:lnTo>
                      <a:lnTo>
                        <a:pt x="6209" y="2625"/>
                      </a:lnTo>
                      <a:lnTo>
                        <a:pt x="6066" y="2592"/>
                      </a:lnTo>
                      <a:close/>
                      <a:moveTo>
                        <a:pt x="9431" y="3046"/>
                      </a:moveTo>
                      <a:lnTo>
                        <a:pt x="9364" y="3155"/>
                      </a:lnTo>
                      <a:cubicBezTo>
                        <a:pt x="9364" y="3155"/>
                        <a:pt x="9397" y="3155"/>
                        <a:pt x="9397" y="3189"/>
                      </a:cubicBezTo>
                      <a:cubicBezTo>
                        <a:pt x="9540" y="3332"/>
                        <a:pt x="9641" y="3466"/>
                        <a:pt x="9717" y="3677"/>
                      </a:cubicBezTo>
                      <a:lnTo>
                        <a:pt x="9851" y="3643"/>
                      </a:lnTo>
                      <a:cubicBezTo>
                        <a:pt x="9784" y="3433"/>
                        <a:pt x="9675" y="3222"/>
                        <a:pt x="9464" y="3088"/>
                      </a:cubicBezTo>
                      <a:cubicBezTo>
                        <a:pt x="9464" y="3046"/>
                        <a:pt x="9464" y="3046"/>
                        <a:pt x="9431" y="3046"/>
                      </a:cubicBezTo>
                      <a:close/>
                      <a:moveTo>
                        <a:pt x="7403" y="3222"/>
                      </a:moveTo>
                      <a:cubicBezTo>
                        <a:pt x="7294" y="3298"/>
                        <a:pt x="7193" y="3399"/>
                        <a:pt x="7084" y="3542"/>
                      </a:cubicBezTo>
                      <a:cubicBezTo>
                        <a:pt x="7016" y="3609"/>
                        <a:pt x="6983" y="3677"/>
                        <a:pt x="6907" y="3752"/>
                      </a:cubicBezTo>
                      <a:lnTo>
                        <a:pt x="7050" y="3820"/>
                      </a:lnTo>
                      <a:cubicBezTo>
                        <a:pt x="7084" y="3752"/>
                        <a:pt x="7151" y="3677"/>
                        <a:pt x="7193" y="3609"/>
                      </a:cubicBezTo>
                      <a:cubicBezTo>
                        <a:pt x="7260" y="3508"/>
                        <a:pt x="7361" y="3399"/>
                        <a:pt x="7504" y="3332"/>
                      </a:cubicBezTo>
                      <a:lnTo>
                        <a:pt x="7403" y="3222"/>
                      </a:lnTo>
                      <a:close/>
                      <a:moveTo>
                        <a:pt x="9750" y="4350"/>
                      </a:moveTo>
                      <a:cubicBezTo>
                        <a:pt x="9717" y="4560"/>
                        <a:pt x="9641" y="4770"/>
                        <a:pt x="9507" y="4939"/>
                      </a:cubicBezTo>
                      <a:lnTo>
                        <a:pt x="9607" y="5048"/>
                      </a:lnTo>
                      <a:cubicBezTo>
                        <a:pt x="9750" y="4838"/>
                        <a:pt x="9851" y="4594"/>
                        <a:pt x="9885" y="4383"/>
                      </a:cubicBezTo>
                      <a:lnTo>
                        <a:pt x="9750" y="4350"/>
                      </a:lnTo>
                      <a:close/>
                      <a:moveTo>
                        <a:pt x="6352" y="3996"/>
                      </a:moveTo>
                      <a:lnTo>
                        <a:pt x="6209" y="4030"/>
                      </a:lnTo>
                      <a:cubicBezTo>
                        <a:pt x="6276" y="4240"/>
                        <a:pt x="6386" y="4484"/>
                        <a:pt x="6520" y="4661"/>
                      </a:cubicBezTo>
                      <a:lnTo>
                        <a:pt x="6555" y="4639"/>
                      </a:lnTo>
                      <a:lnTo>
                        <a:pt x="6555" y="4639"/>
                      </a:lnTo>
                      <a:cubicBezTo>
                        <a:pt x="6513" y="4785"/>
                        <a:pt x="6474" y="4926"/>
                        <a:pt x="6453" y="5082"/>
                      </a:cubicBezTo>
                      <a:lnTo>
                        <a:pt x="6596" y="5115"/>
                      </a:lnTo>
                      <a:cubicBezTo>
                        <a:pt x="6630" y="4871"/>
                        <a:pt x="6663" y="4661"/>
                        <a:pt x="6773" y="4451"/>
                      </a:cubicBezTo>
                      <a:lnTo>
                        <a:pt x="6630" y="4383"/>
                      </a:lnTo>
                      <a:cubicBezTo>
                        <a:pt x="6616" y="4432"/>
                        <a:pt x="6602" y="4479"/>
                        <a:pt x="6589" y="4526"/>
                      </a:cubicBezTo>
                      <a:lnTo>
                        <a:pt x="6589" y="4526"/>
                      </a:lnTo>
                      <a:cubicBezTo>
                        <a:pt x="6495" y="4364"/>
                        <a:pt x="6411" y="4180"/>
                        <a:pt x="6352" y="3996"/>
                      </a:cubicBezTo>
                      <a:close/>
                      <a:moveTo>
                        <a:pt x="7084" y="5082"/>
                      </a:moveTo>
                      <a:lnTo>
                        <a:pt x="7016" y="5225"/>
                      </a:lnTo>
                      <a:cubicBezTo>
                        <a:pt x="7193" y="5359"/>
                        <a:pt x="7403" y="5469"/>
                        <a:pt x="7647" y="5536"/>
                      </a:cubicBezTo>
                      <a:lnTo>
                        <a:pt x="7681" y="5435"/>
                      </a:lnTo>
                      <a:cubicBezTo>
                        <a:pt x="7471" y="5326"/>
                        <a:pt x="7260" y="5225"/>
                        <a:pt x="7084" y="5082"/>
                      </a:cubicBezTo>
                      <a:close/>
                      <a:moveTo>
                        <a:pt x="9010" y="5359"/>
                      </a:moveTo>
                      <a:cubicBezTo>
                        <a:pt x="8800" y="5469"/>
                        <a:pt x="8556" y="5502"/>
                        <a:pt x="8346" y="5536"/>
                      </a:cubicBezTo>
                      <a:lnTo>
                        <a:pt x="8346" y="5679"/>
                      </a:lnTo>
                      <a:cubicBezTo>
                        <a:pt x="8590" y="5645"/>
                        <a:pt x="8834" y="5612"/>
                        <a:pt x="9044" y="5502"/>
                      </a:cubicBezTo>
                      <a:lnTo>
                        <a:pt x="9010" y="5359"/>
                      </a:lnTo>
                      <a:close/>
                      <a:moveTo>
                        <a:pt x="6352" y="5780"/>
                      </a:moveTo>
                      <a:cubicBezTo>
                        <a:pt x="6310" y="5889"/>
                        <a:pt x="6310" y="5956"/>
                        <a:pt x="6310" y="6066"/>
                      </a:cubicBezTo>
                      <a:cubicBezTo>
                        <a:pt x="6276" y="6200"/>
                        <a:pt x="6276" y="6343"/>
                        <a:pt x="6243" y="6486"/>
                      </a:cubicBezTo>
                      <a:lnTo>
                        <a:pt x="6386" y="6486"/>
                      </a:lnTo>
                      <a:cubicBezTo>
                        <a:pt x="6419" y="6343"/>
                        <a:pt x="6419" y="6200"/>
                        <a:pt x="6453" y="6066"/>
                      </a:cubicBezTo>
                      <a:cubicBezTo>
                        <a:pt x="6453" y="5956"/>
                        <a:pt x="6453" y="5889"/>
                        <a:pt x="6487" y="5780"/>
                      </a:cubicBezTo>
                      <a:close/>
                      <a:moveTo>
                        <a:pt x="6175" y="7185"/>
                      </a:moveTo>
                      <a:cubicBezTo>
                        <a:pt x="6175" y="7395"/>
                        <a:pt x="6142" y="7639"/>
                        <a:pt x="6100" y="7883"/>
                      </a:cubicBezTo>
                      <a:lnTo>
                        <a:pt x="6243" y="7883"/>
                      </a:lnTo>
                      <a:cubicBezTo>
                        <a:pt x="6276" y="7673"/>
                        <a:pt x="6276" y="7429"/>
                        <a:pt x="6310" y="7185"/>
                      </a:cubicBezTo>
                      <a:close/>
                      <a:moveTo>
                        <a:pt x="5999" y="8556"/>
                      </a:moveTo>
                      <a:cubicBezTo>
                        <a:pt x="5931" y="8800"/>
                        <a:pt x="5889" y="9010"/>
                        <a:pt x="5822" y="9254"/>
                      </a:cubicBezTo>
                      <a:lnTo>
                        <a:pt x="5965" y="9288"/>
                      </a:lnTo>
                      <a:cubicBezTo>
                        <a:pt x="6032" y="9044"/>
                        <a:pt x="6066" y="8833"/>
                        <a:pt x="6142" y="8589"/>
                      </a:cubicBezTo>
                      <a:lnTo>
                        <a:pt x="5999" y="8556"/>
                      </a:lnTo>
                      <a:close/>
                      <a:moveTo>
                        <a:pt x="5645" y="9919"/>
                      </a:moveTo>
                      <a:cubicBezTo>
                        <a:pt x="5578" y="10129"/>
                        <a:pt x="5511" y="10339"/>
                        <a:pt x="5401" y="10550"/>
                      </a:cubicBezTo>
                      <a:lnTo>
                        <a:pt x="5544" y="10617"/>
                      </a:lnTo>
                      <a:cubicBezTo>
                        <a:pt x="5612" y="10407"/>
                        <a:pt x="5721" y="10163"/>
                        <a:pt x="5788" y="9952"/>
                      </a:cubicBezTo>
                      <a:lnTo>
                        <a:pt x="5645" y="9919"/>
                      </a:lnTo>
                      <a:close/>
                      <a:moveTo>
                        <a:pt x="5090" y="11180"/>
                      </a:moveTo>
                      <a:cubicBezTo>
                        <a:pt x="4981" y="11391"/>
                        <a:pt x="4880" y="11601"/>
                        <a:pt x="4737" y="11778"/>
                      </a:cubicBezTo>
                      <a:lnTo>
                        <a:pt x="4838" y="11845"/>
                      </a:lnTo>
                      <a:cubicBezTo>
                        <a:pt x="4981" y="11668"/>
                        <a:pt x="5124" y="11458"/>
                        <a:pt x="5225" y="11248"/>
                      </a:cubicBezTo>
                      <a:lnTo>
                        <a:pt x="5090" y="11180"/>
                      </a:lnTo>
                      <a:close/>
                      <a:moveTo>
                        <a:pt x="4282" y="12299"/>
                      </a:moveTo>
                      <a:cubicBezTo>
                        <a:pt x="4139" y="12476"/>
                        <a:pt x="3963" y="12619"/>
                        <a:pt x="3786" y="12762"/>
                      </a:cubicBezTo>
                      <a:lnTo>
                        <a:pt x="3862" y="12863"/>
                      </a:lnTo>
                      <a:cubicBezTo>
                        <a:pt x="4072" y="12720"/>
                        <a:pt x="4249" y="12585"/>
                        <a:pt x="4383" y="12409"/>
                      </a:cubicBezTo>
                      <a:lnTo>
                        <a:pt x="4282" y="12299"/>
                      </a:lnTo>
                      <a:close/>
                      <a:moveTo>
                        <a:pt x="76" y="13216"/>
                      </a:moveTo>
                      <a:lnTo>
                        <a:pt x="1" y="13317"/>
                      </a:lnTo>
                      <a:cubicBezTo>
                        <a:pt x="177" y="13427"/>
                        <a:pt x="320" y="13494"/>
                        <a:pt x="497" y="13527"/>
                      </a:cubicBezTo>
                      <a:lnTo>
                        <a:pt x="531" y="13427"/>
                      </a:lnTo>
                      <a:cubicBezTo>
                        <a:pt x="388" y="13351"/>
                        <a:pt x="211" y="13283"/>
                        <a:pt x="76" y="13216"/>
                      </a:cubicBezTo>
                      <a:close/>
                      <a:moveTo>
                        <a:pt x="3197" y="13140"/>
                      </a:moveTo>
                      <a:cubicBezTo>
                        <a:pt x="3021" y="13250"/>
                        <a:pt x="2777" y="13317"/>
                        <a:pt x="2566" y="13393"/>
                      </a:cubicBezTo>
                      <a:lnTo>
                        <a:pt x="2600" y="13527"/>
                      </a:lnTo>
                      <a:cubicBezTo>
                        <a:pt x="2844" y="13460"/>
                        <a:pt x="3054" y="13393"/>
                        <a:pt x="3265" y="13250"/>
                      </a:cubicBezTo>
                      <a:lnTo>
                        <a:pt x="3197" y="13140"/>
                      </a:lnTo>
                      <a:close/>
                      <a:moveTo>
                        <a:pt x="1893" y="13527"/>
                      </a:moveTo>
                      <a:cubicBezTo>
                        <a:pt x="1759" y="13561"/>
                        <a:pt x="1649" y="13561"/>
                        <a:pt x="1515" y="13561"/>
                      </a:cubicBezTo>
                      <a:lnTo>
                        <a:pt x="1195" y="13561"/>
                      </a:lnTo>
                      <a:lnTo>
                        <a:pt x="1195" y="13704"/>
                      </a:lnTo>
                      <a:lnTo>
                        <a:pt x="1515" y="13704"/>
                      </a:lnTo>
                      <a:cubicBezTo>
                        <a:pt x="1649" y="13704"/>
                        <a:pt x="1792" y="13704"/>
                        <a:pt x="1893" y="13670"/>
                      </a:cubicBezTo>
                      <a:lnTo>
                        <a:pt x="1893" y="13527"/>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9" name="Google Shape;2379;p35"/>
                <p:cNvSpPr/>
                <p:nvPr/>
              </p:nvSpPr>
              <p:spPr>
                <a:xfrm>
                  <a:off x="7358199" y="1983091"/>
                  <a:ext cx="304996" cy="153518"/>
                </a:xfrm>
                <a:custGeom>
                  <a:avLst/>
                  <a:gdLst/>
                  <a:ahLst/>
                  <a:cxnLst/>
                  <a:rect l="l" t="t" r="r" b="b"/>
                  <a:pathLst>
                    <a:path w="5082" h="2558" extrusionOk="0">
                      <a:moveTo>
                        <a:pt x="5082" y="0"/>
                      </a:moveTo>
                      <a:lnTo>
                        <a:pt x="1" y="1649"/>
                      </a:lnTo>
                      <a:lnTo>
                        <a:pt x="800" y="2558"/>
                      </a:lnTo>
                      <a:lnTo>
                        <a:pt x="508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0" name="Google Shape;2380;p35"/>
                <p:cNvSpPr/>
                <p:nvPr/>
              </p:nvSpPr>
              <p:spPr>
                <a:xfrm>
                  <a:off x="7427394" y="1983091"/>
                  <a:ext cx="235799" cy="246422"/>
                </a:xfrm>
                <a:custGeom>
                  <a:avLst/>
                  <a:gdLst/>
                  <a:ahLst/>
                  <a:cxnLst/>
                  <a:rect l="l" t="t" r="r" b="b"/>
                  <a:pathLst>
                    <a:path w="3929" h="4106" extrusionOk="0">
                      <a:moveTo>
                        <a:pt x="3929" y="0"/>
                      </a:moveTo>
                      <a:lnTo>
                        <a:pt x="0" y="3088"/>
                      </a:lnTo>
                      <a:lnTo>
                        <a:pt x="1085" y="4106"/>
                      </a:lnTo>
                      <a:lnTo>
                        <a:pt x="392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381" name="Google Shape;2381;p35"/>
            <p:cNvSpPr/>
            <p:nvPr/>
          </p:nvSpPr>
          <p:spPr>
            <a:xfrm>
              <a:off x="5813873" y="2016879"/>
              <a:ext cx="37929" cy="37929"/>
            </a:xfrm>
            <a:custGeom>
              <a:avLst/>
              <a:gdLst/>
              <a:ahLst/>
              <a:cxnLst/>
              <a:rect l="l" t="t" r="r" b="b"/>
              <a:pathLst>
                <a:path w="632" h="632" extrusionOk="0">
                  <a:moveTo>
                    <a:pt x="320" y="1"/>
                  </a:moveTo>
                  <a:lnTo>
                    <a:pt x="211" y="211"/>
                  </a:lnTo>
                  <a:lnTo>
                    <a:pt x="0" y="245"/>
                  </a:lnTo>
                  <a:lnTo>
                    <a:pt x="143" y="388"/>
                  </a:lnTo>
                  <a:lnTo>
                    <a:pt x="110" y="632"/>
                  </a:lnTo>
                  <a:lnTo>
                    <a:pt x="320" y="489"/>
                  </a:lnTo>
                  <a:lnTo>
                    <a:pt x="530" y="632"/>
                  </a:lnTo>
                  <a:lnTo>
                    <a:pt x="497" y="388"/>
                  </a:lnTo>
                  <a:lnTo>
                    <a:pt x="631" y="245"/>
                  </a:lnTo>
                  <a:lnTo>
                    <a:pt x="421" y="211"/>
                  </a:lnTo>
                  <a:lnTo>
                    <a:pt x="3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2" name="Google Shape;2382;p35"/>
            <p:cNvSpPr/>
            <p:nvPr/>
          </p:nvSpPr>
          <p:spPr>
            <a:xfrm>
              <a:off x="7122406" y="1966407"/>
              <a:ext cx="37929" cy="35949"/>
            </a:xfrm>
            <a:custGeom>
              <a:avLst/>
              <a:gdLst/>
              <a:ahLst/>
              <a:cxnLst/>
              <a:rect l="l" t="t" r="r" b="b"/>
              <a:pathLst>
                <a:path w="632" h="599" extrusionOk="0">
                  <a:moveTo>
                    <a:pt x="312" y="1"/>
                  </a:moveTo>
                  <a:lnTo>
                    <a:pt x="211" y="177"/>
                  </a:lnTo>
                  <a:lnTo>
                    <a:pt x="1" y="211"/>
                  </a:lnTo>
                  <a:lnTo>
                    <a:pt x="144" y="388"/>
                  </a:lnTo>
                  <a:lnTo>
                    <a:pt x="102" y="598"/>
                  </a:lnTo>
                  <a:lnTo>
                    <a:pt x="312" y="489"/>
                  </a:lnTo>
                  <a:lnTo>
                    <a:pt x="523" y="598"/>
                  </a:lnTo>
                  <a:lnTo>
                    <a:pt x="489" y="388"/>
                  </a:lnTo>
                  <a:lnTo>
                    <a:pt x="632" y="211"/>
                  </a:lnTo>
                  <a:lnTo>
                    <a:pt x="422" y="177"/>
                  </a:lnTo>
                  <a:lnTo>
                    <a:pt x="31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3" name="Google Shape;2383;p35"/>
            <p:cNvSpPr/>
            <p:nvPr/>
          </p:nvSpPr>
          <p:spPr>
            <a:xfrm>
              <a:off x="6569142" y="1396458"/>
              <a:ext cx="39910" cy="37929"/>
            </a:xfrm>
            <a:custGeom>
              <a:avLst/>
              <a:gdLst/>
              <a:ahLst/>
              <a:cxnLst/>
              <a:rect l="l" t="t" r="r" b="b"/>
              <a:pathLst>
                <a:path w="665" h="632" extrusionOk="0">
                  <a:moveTo>
                    <a:pt x="320" y="0"/>
                  </a:moveTo>
                  <a:lnTo>
                    <a:pt x="210" y="211"/>
                  </a:lnTo>
                  <a:lnTo>
                    <a:pt x="0" y="244"/>
                  </a:lnTo>
                  <a:lnTo>
                    <a:pt x="177" y="387"/>
                  </a:lnTo>
                  <a:lnTo>
                    <a:pt x="143" y="631"/>
                  </a:lnTo>
                  <a:lnTo>
                    <a:pt x="143" y="631"/>
                  </a:lnTo>
                  <a:lnTo>
                    <a:pt x="320" y="522"/>
                  </a:lnTo>
                  <a:lnTo>
                    <a:pt x="530" y="631"/>
                  </a:lnTo>
                  <a:lnTo>
                    <a:pt x="488" y="387"/>
                  </a:lnTo>
                  <a:lnTo>
                    <a:pt x="665" y="244"/>
                  </a:lnTo>
                  <a:lnTo>
                    <a:pt x="421" y="211"/>
                  </a:lnTo>
                  <a:lnTo>
                    <a:pt x="32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4" name="Google Shape;2384;p35"/>
            <p:cNvSpPr/>
            <p:nvPr/>
          </p:nvSpPr>
          <p:spPr>
            <a:xfrm>
              <a:off x="7372842" y="1598404"/>
              <a:ext cx="39970" cy="37929"/>
            </a:xfrm>
            <a:custGeom>
              <a:avLst/>
              <a:gdLst/>
              <a:ahLst/>
              <a:cxnLst/>
              <a:rect l="l" t="t" r="r" b="b"/>
              <a:pathLst>
                <a:path w="666" h="632" extrusionOk="0">
                  <a:moveTo>
                    <a:pt x="312" y="0"/>
                  </a:moveTo>
                  <a:lnTo>
                    <a:pt x="244" y="211"/>
                  </a:lnTo>
                  <a:lnTo>
                    <a:pt x="0" y="244"/>
                  </a:lnTo>
                  <a:lnTo>
                    <a:pt x="177" y="421"/>
                  </a:lnTo>
                  <a:lnTo>
                    <a:pt x="135" y="631"/>
                  </a:lnTo>
                  <a:lnTo>
                    <a:pt x="135" y="631"/>
                  </a:lnTo>
                  <a:lnTo>
                    <a:pt x="312" y="522"/>
                  </a:lnTo>
                  <a:lnTo>
                    <a:pt x="522" y="631"/>
                  </a:lnTo>
                  <a:lnTo>
                    <a:pt x="488" y="421"/>
                  </a:lnTo>
                  <a:lnTo>
                    <a:pt x="665" y="244"/>
                  </a:lnTo>
                  <a:lnTo>
                    <a:pt x="421" y="211"/>
                  </a:lnTo>
                  <a:lnTo>
                    <a:pt x="31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5" name="Google Shape;2385;p35"/>
            <p:cNvSpPr/>
            <p:nvPr/>
          </p:nvSpPr>
          <p:spPr>
            <a:xfrm>
              <a:off x="6100137" y="1581240"/>
              <a:ext cx="39910" cy="35889"/>
            </a:xfrm>
            <a:custGeom>
              <a:avLst/>
              <a:gdLst/>
              <a:ahLst/>
              <a:cxnLst/>
              <a:rect l="l" t="t" r="r" b="b"/>
              <a:pathLst>
                <a:path w="665" h="598" extrusionOk="0">
                  <a:moveTo>
                    <a:pt x="311" y="0"/>
                  </a:moveTo>
                  <a:lnTo>
                    <a:pt x="244" y="177"/>
                  </a:lnTo>
                  <a:lnTo>
                    <a:pt x="0" y="211"/>
                  </a:lnTo>
                  <a:lnTo>
                    <a:pt x="177" y="387"/>
                  </a:lnTo>
                  <a:lnTo>
                    <a:pt x="143" y="597"/>
                  </a:lnTo>
                  <a:lnTo>
                    <a:pt x="311" y="497"/>
                  </a:lnTo>
                  <a:lnTo>
                    <a:pt x="522" y="597"/>
                  </a:lnTo>
                  <a:lnTo>
                    <a:pt x="488" y="387"/>
                  </a:lnTo>
                  <a:lnTo>
                    <a:pt x="665" y="211"/>
                  </a:lnTo>
                  <a:lnTo>
                    <a:pt x="421" y="177"/>
                  </a:lnTo>
                  <a:lnTo>
                    <a:pt x="31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6" name="Google Shape;2386;p35"/>
            <p:cNvSpPr/>
            <p:nvPr/>
          </p:nvSpPr>
          <p:spPr>
            <a:xfrm>
              <a:off x="5530130" y="2103239"/>
              <a:ext cx="33368" cy="25326"/>
            </a:xfrm>
            <a:custGeom>
              <a:avLst/>
              <a:gdLst/>
              <a:ahLst/>
              <a:cxnLst/>
              <a:rect l="l" t="t" r="r" b="b"/>
              <a:pathLst>
                <a:path w="556" h="422" extrusionOk="0">
                  <a:moveTo>
                    <a:pt x="278" y="0"/>
                  </a:moveTo>
                  <a:cubicBezTo>
                    <a:pt x="0" y="0"/>
                    <a:pt x="0" y="421"/>
                    <a:pt x="278" y="421"/>
                  </a:cubicBezTo>
                  <a:cubicBezTo>
                    <a:pt x="556" y="421"/>
                    <a:pt x="556"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7" name="Google Shape;2387;p35"/>
            <p:cNvSpPr/>
            <p:nvPr/>
          </p:nvSpPr>
          <p:spPr>
            <a:xfrm>
              <a:off x="6156670" y="1907354"/>
              <a:ext cx="33848" cy="25326"/>
            </a:xfrm>
            <a:custGeom>
              <a:avLst/>
              <a:gdLst/>
              <a:ahLst/>
              <a:cxnLst/>
              <a:rect l="l" t="t" r="r" b="b"/>
              <a:pathLst>
                <a:path w="564" h="422" extrusionOk="0">
                  <a:moveTo>
                    <a:pt x="286" y="1"/>
                  </a:moveTo>
                  <a:cubicBezTo>
                    <a:pt x="0" y="1"/>
                    <a:pt x="0" y="421"/>
                    <a:pt x="286" y="421"/>
                  </a:cubicBezTo>
                  <a:cubicBezTo>
                    <a:pt x="564" y="421"/>
                    <a:pt x="564" y="1"/>
                    <a:pt x="28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8" name="Google Shape;2388;p35"/>
            <p:cNvSpPr/>
            <p:nvPr/>
          </p:nvSpPr>
          <p:spPr>
            <a:xfrm>
              <a:off x="7261277" y="1779105"/>
              <a:ext cx="31328" cy="25326"/>
            </a:xfrm>
            <a:custGeom>
              <a:avLst/>
              <a:gdLst/>
              <a:ahLst/>
              <a:cxnLst/>
              <a:rect l="l" t="t" r="r" b="b"/>
              <a:pathLst>
                <a:path w="522" h="422" extrusionOk="0">
                  <a:moveTo>
                    <a:pt x="278" y="1"/>
                  </a:moveTo>
                  <a:cubicBezTo>
                    <a:pt x="0" y="1"/>
                    <a:pt x="0" y="421"/>
                    <a:pt x="278" y="421"/>
                  </a:cubicBezTo>
                  <a:cubicBezTo>
                    <a:pt x="522" y="421"/>
                    <a:pt x="522" y="1"/>
                    <a:pt x="27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9" name="Google Shape;2389;p35"/>
            <p:cNvSpPr/>
            <p:nvPr/>
          </p:nvSpPr>
          <p:spPr>
            <a:xfrm>
              <a:off x="6825579" y="1968448"/>
              <a:ext cx="31868" cy="25326"/>
            </a:xfrm>
            <a:custGeom>
              <a:avLst/>
              <a:gdLst/>
              <a:ahLst/>
              <a:cxnLst/>
              <a:rect l="l" t="t" r="r" b="b"/>
              <a:pathLst>
                <a:path w="531" h="422" extrusionOk="0">
                  <a:moveTo>
                    <a:pt x="253" y="0"/>
                  </a:moveTo>
                  <a:cubicBezTo>
                    <a:pt x="1" y="0"/>
                    <a:pt x="1" y="421"/>
                    <a:pt x="253" y="421"/>
                  </a:cubicBezTo>
                  <a:cubicBezTo>
                    <a:pt x="531" y="421"/>
                    <a:pt x="531" y="0"/>
                    <a:pt x="2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0" name="Google Shape;2390;p35"/>
            <p:cNvSpPr/>
            <p:nvPr/>
          </p:nvSpPr>
          <p:spPr>
            <a:xfrm>
              <a:off x="7938769" y="2038124"/>
              <a:ext cx="25326" cy="29347"/>
            </a:xfrm>
            <a:custGeom>
              <a:avLst/>
              <a:gdLst/>
              <a:ahLst/>
              <a:cxnLst/>
              <a:rect l="l" t="t" r="r" b="b"/>
              <a:pathLst>
                <a:path w="422" h="489" extrusionOk="0">
                  <a:moveTo>
                    <a:pt x="211" y="0"/>
                  </a:moveTo>
                  <a:cubicBezTo>
                    <a:pt x="102" y="0"/>
                    <a:pt x="1" y="101"/>
                    <a:pt x="1" y="211"/>
                  </a:cubicBezTo>
                  <a:lnTo>
                    <a:pt x="1" y="278"/>
                  </a:lnTo>
                  <a:cubicBezTo>
                    <a:pt x="1" y="379"/>
                    <a:pt x="102" y="488"/>
                    <a:pt x="211" y="488"/>
                  </a:cubicBezTo>
                  <a:cubicBezTo>
                    <a:pt x="346" y="488"/>
                    <a:pt x="421" y="379"/>
                    <a:pt x="421" y="278"/>
                  </a:cubicBezTo>
                  <a:lnTo>
                    <a:pt x="421" y="211"/>
                  </a:lnTo>
                  <a:cubicBezTo>
                    <a:pt x="421" y="101"/>
                    <a:pt x="346" y="0"/>
                    <a:pt x="2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1" name="Google Shape;2391;p35"/>
            <p:cNvSpPr/>
            <p:nvPr/>
          </p:nvSpPr>
          <p:spPr>
            <a:xfrm rot="-405001">
              <a:off x="5742474" y="1181500"/>
              <a:ext cx="830167" cy="731547"/>
            </a:xfrm>
            <a:custGeom>
              <a:avLst/>
              <a:gdLst/>
              <a:ahLst/>
              <a:cxnLst/>
              <a:rect l="l" t="t" r="r" b="b"/>
              <a:pathLst>
                <a:path w="14445" h="12729" extrusionOk="0">
                  <a:moveTo>
                    <a:pt x="5090" y="0"/>
                  </a:moveTo>
                  <a:lnTo>
                    <a:pt x="1" y="4493"/>
                  </a:lnTo>
                  <a:cubicBezTo>
                    <a:pt x="1263" y="8732"/>
                    <a:pt x="4880" y="11290"/>
                    <a:pt x="9961" y="12728"/>
                  </a:cubicBezTo>
                  <a:lnTo>
                    <a:pt x="14445" y="6133"/>
                  </a:lnTo>
                  <a:cubicBezTo>
                    <a:pt x="10272" y="5679"/>
                    <a:pt x="7538" y="3054"/>
                    <a:pt x="50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2" name="Google Shape;2392;p35"/>
            <p:cNvSpPr/>
            <p:nvPr/>
          </p:nvSpPr>
          <p:spPr>
            <a:xfrm rot="405001" flipH="1">
              <a:off x="8003169" y="2364150"/>
              <a:ext cx="830167" cy="731547"/>
            </a:xfrm>
            <a:custGeom>
              <a:avLst/>
              <a:gdLst/>
              <a:ahLst/>
              <a:cxnLst/>
              <a:rect l="l" t="t" r="r" b="b"/>
              <a:pathLst>
                <a:path w="14445" h="12729" extrusionOk="0">
                  <a:moveTo>
                    <a:pt x="5090" y="0"/>
                  </a:moveTo>
                  <a:lnTo>
                    <a:pt x="1" y="4493"/>
                  </a:lnTo>
                  <a:cubicBezTo>
                    <a:pt x="1263" y="8732"/>
                    <a:pt x="4880" y="11290"/>
                    <a:pt x="9961" y="12728"/>
                  </a:cubicBezTo>
                  <a:lnTo>
                    <a:pt x="14445" y="6133"/>
                  </a:lnTo>
                  <a:cubicBezTo>
                    <a:pt x="10272" y="5679"/>
                    <a:pt x="7538" y="3054"/>
                    <a:pt x="50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93" name="Google Shape;2393;p35"/>
            <p:cNvGrpSpPr/>
            <p:nvPr/>
          </p:nvGrpSpPr>
          <p:grpSpPr>
            <a:xfrm>
              <a:off x="5208299" y="2076411"/>
              <a:ext cx="2552864" cy="2022493"/>
              <a:chOff x="5022249" y="1936229"/>
              <a:chExt cx="2958470" cy="2343833"/>
            </a:xfrm>
          </p:grpSpPr>
          <p:sp>
            <p:nvSpPr>
              <p:cNvPr id="2394" name="Google Shape;2394;p35"/>
              <p:cNvSpPr/>
              <p:nvPr/>
            </p:nvSpPr>
            <p:spPr>
              <a:xfrm>
                <a:off x="5668014" y="3726989"/>
                <a:ext cx="4081" cy="60"/>
              </a:xfrm>
              <a:custGeom>
                <a:avLst/>
                <a:gdLst/>
                <a:ahLst/>
                <a:cxnLst/>
                <a:rect l="l" t="t" r="r" b="b"/>
                <a:pathLst>
                  <a:path w="68" h="1" extrusionOk="0">
                    <a:moveTo>
                      <a:pt x="68" y="0"/>
                    </a:moveTo>
                    <a:lnTo>
                      <a:pt x="68" y="0"/>
                    </a:lnTo>
                    <a:lnTo>
                      <a:pt x="68" y="0"/>
                    </a:lnTo>
                    <a:close/>
                    <a:moveTo>
                      <a:pt x="34" y="0"/>
                    </a:moveTo>
                    <a:lnTo>
                      <a:pt x="68"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close/>
                  </a:path>
                </a:pathLst>
              </a:custGeom>
              <a:solidFill>
                <a:srgbClr val="FCED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5" name="Google Shape;2395;p35"/>
              <p:cNvSpPr/>
              <p:nvPr/>
            </p:nvSpPr>
            <p:spPr>
              <a:xfrm>
                <a:off x="6477776" y="2778353"/>
                <a:ext cx="39970" cy="35889"/>
              </a:xfrm>
              <a:custGeom>
                <a:avLst/>
                <a:gdLst/>
                <a:ahLst/>
                <a:cxnLst/>
                <a:rect l="l" t="t" r="r" b="b"/>
                <a:pathLst>
                  <a:path w="666" h="598" extrusionOk="0">
                    <a:moveTo>
                      <a:pt x="354" y="1"/>
                    </a:moveTo>
                    <a:lnTo>
                      <a:pt x="245" y="211"/>
                    </a:lnTo>
                    <a:lnTo>
                      <a:pt x="1" y="211"/>
                    </a:lnTo>
                    <a:lnTo>
                      <a:pt x="178" y="388"/>
                    </a:lnTo>
                    <a:lnTo>
                      <a:pt x="144" y="598"/>
                    </a:lnTo>
                    <a:lnTo>
                      <a:pt x="354" y="488"/>
                    </a:lnTo>
                    <a:lnTo>
                      <a:pt x="523" y="598"/>
                    </a:lnTo>
                    <a:lnTo>
                      <a:pt x="489" y="388"/>
                    </a:lnTo>
                    <a:lnTo>
                      <a:pt x="666" y="211"/>
                    </a:lnTo>
                    <a:lnTo>
                      <a:pt x="455" y="211"/>
                    </a:lnTo>
                    <a:lnTo>
                      <a:pt x="35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6" name="Google Shape;2396;p35"/>
              <p:cNvSpPr/>
              <p:nvPr/>
            </p:nvSpPr>
            <p:spPr>
              <a:xfrm>
                <a:off x="7818622" y="2265275"/>
                <a:ext cx="39970" cy="37929"/>
              </a:xfrm>
              <a:custGeom>
                <a:avLst/>
                <a:gdLst/>
                <a:ahLst/>
                <a:cxnLst/>
                <a:rect l="l" t="t" r="r" b="b"/>
                <a:pathLst>
                  <a:path w="666" h="632" extrusionOk="0">
                    <a:moveTo>
                      <a:pt x="320" y="1"/>
                    </a:moveTo>
                    <a:lnTo>
                      <a:pt x="211" y="211"/>
                    </a:lnTo>
                    <a:lnTo>
                      <a:pt x="1" y="245"/>
                    </a:lnTo>
                    <a:lnTo>
                      <a:pt x="177" y="379"/>
                    </a:lnTo>
                    <a:lnTo>
                      <a:pt x="144" y="632"/>
                    </a:lnTo>
                    <a:lnTo>
                      <a:pt x="320" y="522"/>
                    </a:lnTo>
                    <a:lnTo>
                      <a:pt x="531" y="632"/>
                    </a:lnTo>
                    <a:lnTo>
                      <a:pt x="488" y="379"/>
                    </a:lnTo>
                    <a:lnTo>
                      <a:pt x="665" y="245"/>
                    </a:lnTo>
                    <a:lnTo>
                      <a:pt x="421" y="211"/>
                    </a:lnTo>
                    <a:lnTo>
                      <a:pt x="3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35"/>
              <p:cNvSpPr/>
              <p:nvPr/>
            </p:nvSpPr>
            <p:spPr>
              <a:xfrm>
                <a:off x="7353638" y="3046258"/>
                <a:ext cx="37929" cy="35889"/>
              </a:xfrm>
              <a:custGeom>
                <a:avLst/>
                <a:gdLst/>
                <a:ahLst/>
                <a:cxnLst/>
                <a:rect l="l" t="t" r="r" b="b"/>
                <a:pathLst>
                  <a:path w="632" h="598" extrusionOk="0">
                    <a:moveTo>
                      <a:pt x="320" y="0"/>
                    </a:moveTo>
                    <a:lnTo>
                      <a:pt x="211" y="177"/>
                    </a:lnTo>
                    <a:lnTo>
                      <a:pt x="1" y="210"/>
                    </a:lnTo>
                    <a:lnTo>
                      <a:pt x="144" y="387"/>
                    </a:lnTo>
                    <a:lnTo>
                      <a:pt x="110" y="597"/>
                    </a:lnTo>
                    <a:lnTo>
                      <a:pt x="110" y="597"/>
                    </a:lnTo>
                    <a:lnTo>
                      <a:pt x="320" y="496"/>
                    </a:lnTo>
                    <a:lnTo>
                      <a:pt x="531" y="597"/>
                    </a:lnTo>
                    <a:lnTo>
                      <a:pt x="497" y="387"/>
                    </a:lnTo>
                    <a:lnTo>
                      <a:pt x="632" y="210"/>
                    </a:lnTo>
                    <a:lnTo>
                      <a:pt x="421" y="177"/>
                    </a:lnTo>
                    <a:lnTo>
                      <a:pt x="32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35"/>
              <p:cNvSpPr/>
              <p:nvPr/>
            </p:nvSpPr>
            <p:spPr>
              <a:xfrm>
                <a:off x="7940809" y="3255801"/>
                <a:ext cx="39910" cy="37929"/>
              </a:xfrm>
              <a:custGeom>
                <a:avLst/>
                <a:gdLst/>
                <a:ahLst/>
                <a:cxnLst/>
                <a:rect l="l" t="t" r="r" b="b"/>
                <a:pathLst>
                  <a:path w="665" h="632" extrusionOk="0">
                    <a:moveTo>
                      <a:pt x="345" y="1"/>
                    </a:moveTo>
                    <a:lnTo>
                      <a:pt x="244" y="211"/>
                    </a:lnTo>
                    <a:lnTo>
                      <a:pt x="0" y="245"/>
                    </a:lnTo>
                    <a:lnTo>
                      <a:pt x="177" y="388"/>
                    </a:lnTo>
                    <a:lnTo>
                      <a:pt x="135" y="632"/>
                    </a:lnTo>
                    <a:lnTo>
                      <a:pt x="345" y="531"/>
                    </a:lnTo>
                    <a:lnTo>
                      <a:pt x="522" y="632"/>
                    </a:lnTo>
                    <a:lnTo>
                      <a:pt x="488" y="388"/>
                    </a:lnTo>
                    <a:lnTo>
                      <a:pt x="665" y="245"/>
                    </a:lnTo>
                    <a:lnTo>
                      <a:pt x="421" y="211"/>
                    </a:lnTo>
                    <a:lnTo>
                      <a:pt x="34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35"/>
              <p:cNvSpPr/>
              <p:nvPr/>
            </p:nvSpPr>
            <p:spPr>
              <a:xfrm>
                <a:off x="7369875" y="2778353"/>
                <a:ext cx="39970" cy="35889"/>
              </a:xfrm>
              <a:custGeom>
                <a:avLst/>
                <a:gdLst/>
                <a:ahLst/>
                <a:cxnLst/>
                <a:rect l="l" t="t" r="r" b="b"/>
                <a:pathLst>
                  <a:path w="666" h="598" extrusionOk="0">
                    <a:moveTo>
                      <a:pt x="345" y="1"/>
                    </a:moveTo>
                    <a:lnTo>
                      <a:pt x="244" y="211"/>
                    </a:lnTo>
                    <a:lnTo>
                      <a:pt x="1" y="211"/>
                    </a:lnTo>
                    <a:lnTo>
                      <a:pt x="169" y="388"/>
                    </a:lnTo>
                    <a:lnTo>
                      <a:pt x="135" y="598"/>
                    </a:lnTo>
                    <a:lnTo>
                      <a:pt x="345" y="488"/>
                    </a:lnTo>
                    <a:lnTo>
                      <a:pt x="556" y="598"/>
                    </a:lnTo>
                    <a:lnTo>
                      <a:pt x="522" y="388"/>
                    </a:lnTo>
                    <a:lnTo>
                      <a:pt x="665" y="211"/>
                    </a:lnTo>
                    <a:lnTo>
                      <a:pt x="455" y="211"/>
                    </a:lnTo>
                    <a:lnTo>
                      <a:pt x="34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0" name="Google Shape;2400;p35"/>
              <p:cNvSpPr/>
              <p:nvPr/>
            </p:nvSpPr>
            <p:spPr>
              <a:xfrm>
                <a:off x="5654297" y="3309238"/>
                <a:ext cx="39970" cy="37929"/>
              </a:xfrm>
              <a:custGeom>
                <a:avLst/>
                <a:gdLst/>
                <a:ahLst/>
                <a:cxnLst/>
                <a:rect l="l" t="t" r="r" b="b"/>
                <a:pathLst>
                  <a:path w="666" h="632" extrusionOk="0">
                    <a:moveTo>
                      <a:pt x="312" y="1"/>
                    </a:moveTo>
                    <a:lnTo>
                      <a:pt x="211" y="211"/>
                    </a:lnTo>
                    <a:lnTo>
                      <a:pt x="1" y="245"/>
                    </a:lnTo>
                    <a:lnTo>
                      <a:pt x="169" y="421"/>
                    </a:lnTo>
                    <a:lnTo>
                      <a:pt x="136" y="632"/>
                    </a:lnTo>
                    <a:lnTo>
                      <a:pt x="312" y="531"/>
                    </a:lnTo>
                    <a:lnTo>
                      <a:pt x="522" y="632"/>
                    </a:lnTo>
                    <a:lnTo>
                      <a:pt x="489" y="421"/>
                    </a:lnTo>
                    <a:lnTo>
                      <a:pt x="665" y="245"/>
                    </a:lnTo>
                    <a:lnTo>
                      <a:pt x="422" y="211"/>
                    </a:lnTo>
                    <a:lnTo>
                      <a:pt x="31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35"/>
              <p:cNvSpPr/>
              <p:nvPr/>
            </p:nvSpPr>
            <p:spPr>
              <a:xfrm>
                <a:off x="6099151" y="2841488"/>
                <a:ext cx="39970" cy="37929"/>
              </a:xfrm>
              <a:custGeom>
                <a:avLst/>
                <a:gdLst/>
                <a:ahLst/>
                <a:cxnLst/>
                <a:rect l="l" t="t" r="r" b="b"/>
                <a:pathLst>
                  <a:path w="666" h="632" extrusionOk="0">
                    <a:moveTo>
                      <a:pt x="312" y="0"/>
                    </a:moveTo>
                    <a:lnTo>
                      <a:pt x="245" y="210"/>
                    </a:lnTo>
                    <a:lnTo>
                      <a:pt x="1" y="244"/>
                    </a:lnTo>
                    <a:lnTo>
                      <a:pt x="177" y="421"/>
                    </a:lnTo>
                    <a:lnTo>
                      <a:pt x="144" y="631"/>
                    </a:lnTo>
                    <a:lnTo>
                      <a:pt x="312" y="522"/>
                    </a:lnTo>
                    <a:lnTo>
                      <a:pt x="522" y="631"/>
                    </a:lnTo>
                    <a:lnTo>
                      <a:pt x="489" y="421"/>
                    </a:lnTo>
                    <a:lnTo>
                      <a:pt x="665" y="244"/>
                    </a:lnTo>
                    <a:lnTo>
                      <a:pt x="421" y="210"/>
                    </a:lnTo>
                    <a:lnTo>
                      <a:pt x="31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2" name="Google Shape;2402;p35"/>
              <p:cNvSpPr/>
              <p:nvPr/>
            </p:nvSpPr>
            <p:spPr>
              <a:xfrm>
                <a:off x="6039043" y="2284000"/>
                <a:ext cx="31868" cy="25266"/>
              </a:xfrm>
              <a:custGeom>
                <a:avLst/>
                <a:gdLst/>
                <a:ahLst/>
                <a:cxnLst/>
                <a:rect l="l" t="t" r="r" b="b"/>
                <a:pathLst>
                  <a:path w="531" h="421" extrusionOk="0">
                    <a:moveTo>
                      <a:pt x="278" y="0"/>
                    </a:moveTo>
                    <a:cubicBezTo>
                      <a:pt x="0" y="0"/>
                      <a:pt x="0" y="421"/>
                      <a:pt x="278" y="421"/>
                    </a:cubicBezTo>
                    <a:cubicBezTo>
                      <a:pt x="530" y="421"/>
                      <a:pt x="530"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35"/>
              <p:cNvSpPr/>
              <p:nvPr/>
            </p:nvSpPr>
            <p:spPr>
              <a:xfrm>
                <a:off x="7618717" y="2250152"/>
                <a:ext cx="31868" cy="25326"/>
              </a:xfrm>
              <a:custGeom>
                <a:avLst/>
                <a:gdLst/>
                <a:ahLst/>
                <a:cxnLst/>
                <a:rect l="l" t="t" r="r" b="b"/>
                <a:pathLst>
                  <a:path w="531" h="422" extrusionOk="0">
                    <a:moveTo>
                      <a:pt x="244" y="0"/>
                    </a:moveTo>
                    <a:cubicBezTo>
                      <a:pt x="0" y="0"/>
                      <a:pt x="0" y="421"/>
                      <a:pt x="244" y="421"/>
                    </a:cubicBezTo>
                    <a:cubicBezTo>
                      <a:pt x="530" y="421"/>
                      <a:pt x="530" y="0"/>
                      <a:pt x="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35"/>
              <p:cNvSpPr/>
              <p:nvPr/>
            </p:nvSpPr>
            <p:spPr>
              <a:xfrm>
                <a:off x="5797701" y="2633339"/>
                <a:ext cx="31808" cy="25266"/>
              </a:xfrm>
              <a:custGeom>
                <a:avLst/>
                <a:gdLst/>
                <a:ahLst/>
                <a:cxnLst/>
                <a:rect l="l" t="t" r="r" b="b"/>
                <a:pathLst>
                  <a:path w="530" h="421" extrusionOk="0">
                    <a:moveTo>
                      <a:pt x="278" y="0"/>
                    </a:moveTo>
                    <a:cubicBezTo>
                      <a:pt x="0" y="0"/>
                      <a:pt x="0" y="421"/>
                      <a:pt x="278" y="421"/>
                    </a:cubicBezTo>
                    <a:cubicBezTo>
                      <a:pt x="530" y="421"/>
                      <a:pt x="530"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35"/>
              <p:cNvSpPr/>
              <p:nvPr/>
            </p:nvSpPr>
            <p:spPr>
              <a:xfrm>
                <a:off x="7675730" y="3116989"/>
                <a:ext cx="29347" cy="25266"/>
              </a:xfrm>
              <a:custGeom>
                <a:avLst/>
                <a:gdLst/>
                <a:ahLst/>
                <a:cxnLst/>
                <a:rect l="l" t="t" r="r" b="b"/>
                <a:pathLst>
                  <a:path w="489" h="421" extrusionOk="0">
                    <a:moveTo>
                      <a:pt x="211" y="0"/>
                    </a:moveTo>
                    <a:cubicBezTo>
                      <a:pt x="102" y="0"/>
                      <a:pt x="1" y="68"/>
                      <a:pt x="1" y="211"/>
                    </a:cubicBezTo>
                    <a:cubicBezTo>
                      <a:pt x="1" y="320"/>
                      <a:pt x="102" y="421"/>
                      <a:pt x="211" y="421"/>
                    </a:cubicBezTo>
                    <a:lnTo>
                      <a:pt x="278" y="421"/>
                    </a:lnTo>
                    <a:cubicBezTo>
                      <a:pt x="388" y="421"/>
                      <a:pt x="489" y="320"/>
                      <a:pt x="489" y="211"/>
                    </a:cubicBezTo>
                    <a:cubicBezTo>
                      <a:pt x="489" y="68"/>
                      <a:pt x="388"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35"/>
              <p:cNvSpPr/>
              <p:nvPr/>
            </p:nvSpPr>
            <p:spPr>
              <a:xfrm>
                <a:off x="7619771" y="2641522"/>
                <a:ext cx="33908" cy="25326"/>
              </a:xfrm>
              <a:custGeom>
                <a:avLst/>
                <a:gdLst/>
                <a:ahLst/>
                <a:cxnLst/>
                <a:rect l="l" t="t" r="r" b="b"/>
                <a:pathLst>
                  <a:path w="565" h="422" extrusionOk="0">
                    <a:moveTo>
                      <a:pt x="287" y="1"/>
                    </a:moveTo>
                    <a:cubicBezTo>
                      <a:pt x="1" y="1"/>
                      <a:pt x="1" y="421"/>
                      <a:pt x="287" y="421"/>
                    </a:cubicBezTo>
                    <a:cubicBezTo>
                      <a:pt x="564" y="421"/>
                      <a:pt x="564" y="1"/>
                      <a:pt x="28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35"/>
              <p:cNvSpPr/>
              <p:nvPr/>
            </p:nvSpPr>
            <p:spPr>
              <a:xfrm>
                <a:off x="6849859" y="3086249"/>
                <a:ext cx="31868" cy="25326"/>
              </a:xfrm>
              <a:custGeom>
                <a:avLst/>
                <a:gdLst/>
                <a:ahLst/>
                <a:cxnLst/>
                <a:rect l="l" t="t" r="r" b="b"/>
                <a:pathLst>
                  <a:path w="531" h="422" extrusionOk="0">
                    <a:moveTo>
                      <a:pt x="253" y="1"/>
                    </a:moveTo>
                    <a:cubicBezTo>
                      <a:pt x="1" y="1"/>
                      <a:pt x="1" y="421"/>
                      <a:pt x="253" y="421"/>
                    </a:cubicBezTo>
                    <a:cubicBezTo>
                      <a:pt x="531" y="421"/>
                      <a:pt x="531" y="1"/>
                      <a:pt x="2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8" name="Google Shape;2408;p35"/>
              <p:cNvSpPr/>
              <p:nvPr/>
            </p:nvSpPr>
            <p:spPr>
              <a:xfrm>
                <a:off x="6542950" y="3187252"/>
                <a:ext cx="31868" cy="25266"/>
              </a:xfrm>
              <a:custGeom>
                <a:avLst/>
                <a:gdLst/>
                <a:ahLst/>
                <a:cxnLst/>
                <a:rect l="l" t="t" r="r" b="b"/>
                <a:pathLst>
                  <a:path w="531" h="421" extrusionOk="0">
                    <a:moveTo>
                      <a:pt x="278" y="0"/>
                    </a:moveTo>
                    <a:cubicBezTo>
                      <a:pt x="0" y="0"/>
                      <a:pt x="0" y="421"/>
                      <a:pt x="278" y="421"/>
                    </a:cubicBezTo>
                    <a:cubicBezTo>
                      <a:pt x="530" y="421"/>
                      <a:pt x="530"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35"/>
              <p:cNvSpPr/>
              <p:nvPr/>
            </p:nvSpPr>
            <p:spPr>
              <a:xfrm>
                <a:off x="6301096" y="3118056"/>
                <a:ext cx="31388" cy="25326"/>
              </a:xfrm>
              <a:custGeom>
                <a:avLst/>
                <a:gdLst/>
                <a:ahLst/>
                <a:cxnLst/>
                <a:rect l="l" t="t" r="r" b="b"/>
                <a:pathLst>
                  <a:path w="523" h="422" extrusionOk="0">
                    <a:moveTo>
                      <a:pt x="278" y="1"/>
                    </a:moveTo>
                    <a:cubicBezTo>
                      <a:pt x="1" y="1"/>
                      <a:pt x="1" y="421"/>
                      <a:pt x="278" y="421"/>
                    </a:cubicBezTo>
                    <a:cubicBezTo>
                      <a:pt x="522" y="421"/>
                      <a:pt x="522" y="1"/>
                      <a:pt x="27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35"/>
              <p:cNvSpPr/>
              <p:nvPr/>
            </p:nvSpPr>
            <p:spPr>
              <a:xfrm>
                <a:off x="5968922" y="2531997"/>
                <a:ext cx="33368" cy="25326"/>
              </a:xfrm>
              <a:custGeom>
                <a:avLst/>
                <a:gdLst/>
                <a:ahLst/>
                <a:cxnLst/>
                <a:rect l="l" t="t" r="r" b="b"/>
                <a:pathLst>
                  <a:path w="556" h="422" extrusionOk="0">
                    <a:moveTo>
                      <a:pt x="211" y="0"/>
                    </a:moveTo>
                    <a:cubicBezTo>
                      <a:pt x="101" y="0"/>
                      <a:pt x="0" y="110"/>
                      <a:pt x="0" y="211"/>
                    </a:cubicBezTo>
                    <a:cubicBezTo>
                      <a:pt x="0" y="354"/>
                      <a:pt x="101" y="421"/>
                      <a:pt x="211" y="421"/>
                    </a:cubicBezTo>
                    <a:lnTo>
                      <a:pt x="345" y="421"/>
                    </a:lnTo>
                    <a:cubicBezTo>
                      <a:pt x="455" y="421"/>
                      <a:pt x="556" y="354"/>
                      <a:pt x="556" y="211"/>
                    </a:cubicBezTo>
                    <a:cubicBezTo>
                      <a:pt x="556" y="110"/>
                      <a:pt x="455" y="0"/>
                      <a:pt x="34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35"/>
              <p:cNvSpPr/>
              <p:nvPr/>
            </p:nvSpPr>
            <p:spPr>
              <a:xfrm>
                <a:off x="5634167" y="2717259"/>
                <a:ext cx="31868" cy="25326"/>
              </a:xfrm>
              <a:custGeom>
                <a:avLst/>
                <a:gdLst/>
                <a:ahLst/>
                <a:cxnLst/>
                <a:rect l="l" t="t" r="r" b="b"/>
                <a:pathLst>
                  <a:path w="531" h="422" extrusionOk="0">
                    <a:moveTo>
                      <a:pt x="279" y="1"/>
                    </a:moveTo>
                    <a:cubicBezTo>
                      <a:pt x="1" y="1"/>
                      <a:pt x="1" y="421"/>
                      <a:pt x="279" y="421"/>
                    </a:cubicBezTo>
                    <a:cubicBezTo>
                      <a:pt x="531" y="421"/>
                      <a:pt x="531" y="1"/>
                      <a:pt x="2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35"/>
              <p:cNvSpPr/>
              <p:nvPr/>
            </p:nvSpPr>
            <p:spPr>
              <a:xfrm>
                <a:off x="5786567" y="3269389"/>
                <a:ext cx="31868" cy="25266"/>
              </a:xfrm>
              <a:custGeom>
                <a:avLst/>
                <a:gdLst/>
                <a:ahLst/>
                <a:cxnLst/>
                <a:rect l="l" t="t" r="r" b="b"/>
                <a:pathLst>
                  <a:path w="531" h="421" extrusionOk="0">
                    <a:moveTo>
                      <a:pt x="279" y="0"/>
                    </a:moveTo>
                    <a:cubicBezTo>
                      <a:pt x="1" y="0"/>
                      <a:pt x="1" y="421"/>
                      <a:pt x="279" y="421"/>
                    </a:cubicBezTo>
                    <a:cubicBezTo>
                      <a:pt x="531" y="421"/>
                      <a:pt x="531" y="0"/>
                      <a:pt x="2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35"/>
              <p:cNvSpPr/>
              <p:nvPr/>
            </p:nvSpPr>
            <p:spPr>
              <a:xfrm>
                <a:off x="5479658" y="2582868"/>
                <a:ext cx="33368" cy="25266"/>
              </a:xfrm>
              <a:custGeom>
                <a:avLst/>
                <a:gdLst/>
                <a:ahLst/>
                <a:cxnLst/>
                <a:rect l="l" t="t" r="r" b="b"/>
                <a:pathLst>
                  <a:path w="556" h="421" extrusionOk="0">
                    <a:moveTo>
                      <a:pt x="278" y="0"/>
                    </a:moveTo>
                    <a:cubicBezTo>
                      <a:pt x="0" y="0"/>
                      <a:pt x="0" y="421"/>
                      <a:pt x="278" y="421"/>
                    </a:cubicBezTo>
                    <a:cubicBezTo>
                      <a:pt x="555" y="421"/>
                      <a:pt x="555"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35"/>
              <p:cNvSpPr/>
              <p:nvPr/>
            </p:nvSpPr>
            <p:spPr>
              <a:xfrm>
                <a:off x="7124446" y="2864572"/>
                <a:ext cx="31868" cy="25266"/>
              </a:xfrm>
              <a:custGeom>
                <a:avLst/>
                <a:gdLst/>
                <a:ahLst/>
                <a:cxnLst/>
                <a:rect l="l" t="t" r="r" b="b"/>
                <a:pathLst>
                  <a:path w="531" h="421" extrusionOk="0">
                    <a:moveTo>
                      <a:pt x="211" y="0"/>
                    </a:moveTo>
                    <a:cubicBezTo>
                      <a:pt x="110" y="0"/>
                      <a:pt x="1" y="109"/>
                      <a:pt x="1" y="210"/>
                    </a:cubicBezTo>
                    <a:cubicBezTo>
                      <a:pt x="1" y="353"/>
                      <a:pt x="110" y="421"/>
                      <a:pt x="211" y="421"/>
                    </a:cubicBezTo>
                    <a:lnTo>
                      <a:pt x="278" y="421"/>
                    </a:lnTo>
                    <a:cubicBezTo>
                      <a:pt x="421" y="421"/>
                      <a:pt x="531" y="353"/>
                      <a:pt x="489" y="210"/>
                    </a:cubicBezTo>
                    <a:cubicBezTo>
                      <a:pt x="489" y="109"/>
                      <a:pt x="421"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35"/>
              <p:cNvSpPr/>
              <p:nvPr/>
            </p:nvSpPr>
            <p:spPr>
              <a:xfrm>
                <a:off x="7202224" y="2275418"/>
                <a:ext cx="31868" cy="25266"/>
              </a:xfrm>
              <a:custGeom>
                <a:avLst/>
                <a:gdLst/>
                <a:ahLst/>
                <a:cxnLst/>
                <a:rect l="l" t="t" r="r" b="b"/>
                <a:pathLst>
                  <a:path w="531" h="421" extrusionOk="0">
                    <a:moveTo>
                      <a:pt x="244" y="0"/>
                    </a:moveTo>
                    <a:cubicBezTo>
                      <a:pt x="0" y="0"/>
                      <a:pt x="0" y="421"/>
                      <a:pt x="244" y="421"/>
                    </a:cubicBezTo>
                    <a:cubicBezTo>
                      <a:pt x="530" y="421"/>
                      <a:pt x="530" y="0"/>
                      <a:pt x="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35"/>
              <p:cNvSpPr/>
              <p:nvPr/>
            </p:nvSpPr>
            <p:spPr>
              <a:xfrm>
                <a:off x="5375418" y="1936229"/>
                <a:ext cx="2090023" cy="706349"/>
              </a:xfrm>
              <a:custGeom>
                <a:avLst/>
                <a:gdLst/>
                <a:ahLst/>
                <a:cxnLst/>
                <a:rect l="l" t="t" r="r" b="b"/>
                <a:pathLst>
                  <a:path w="92173" h="31151" extrusionOk="0">
                    <a:moveTo>
                      <a:pt x="51116" y="0"/>
                    </a:moveTo>
                    <a:cubicBezTo>
                      <a:pt x="51107" y="0"/>
                      <a:pt x="51098" y="0"/>
                      <a:pt x="51090" y="0"/>
                    </a:cubicBezTo>
                    <a:cubicBezTo>
                      <a:pt x="48482" y="167"/>
                      <a:pt x="3459" y="18812"/>
                      <a:pt x="1461" y="20810"/>
                    </a:cubicBezTo>
                    <a:cubicBezTo>
                      <a:pt x="0" y="22290"/>
                      <a:pt x="462" y="27599"/>
                      <a:pt x="1461" y="30910"/>
                    </a:cubicBezTo>
                    <a:cubicBezTo>
                      <a:pt x="14095" y="28135"/>
                      <a:pt x="35996" y="23973"/>
                      <a:pt x="37920" y="23973"/>
                    </a:cubicBezTo>
                    <a:cubicBezTo>
                      <a:pt x="40843" y="23973"/>
                      <a:pt x="64353" y="27747"/>
                      <a:pt x="83239" y="31150"/>
                    </a:cubicBezTo>
                    <a:cubicBezTo>
                      <a:pt x="87253" y="29985"/>
                      <a:pt x="90490" y="29060"/>
                      <a:pt x="90638" y="28671"/>
                    </a:cubicBezTo>
                    <a:cubicBezTo>
                      <a:pt x="90952" y="27839"/>
                      <a:pt x="88936" y="28209"/>
                      <a:pt x="88011" y="27839"/>
                    </a:cubicBezTo>
                    <a:cubicBezTo>
                      <a:pt x="87012" y="27599"/>
                      <a:pt x="51479" y="21975"/>
                      <a:pt x="49481" y="19053"/>
                    </a:cubicBezTo>
                    <a:cubicBezTo>
                      <a:pt x="47483" y="16186"/>
                      <a:pt x="49481" y="4014"/>
                      <a:pt x="51719" y="2942"/>
                    </a:cubicBezTo>
                    <a:cubicBezTo>
                      <a:pt x="51810" y="2901"/>
                      <a:pt x="51954" y="2881"/>
                      <a:pt x="52147" y="2881"/>
                    </a:cubicBezTo>
                    <a:cubicBezTo>
                      <a:pt x="56695" y="2881"/>
                      <a:pt x="88345" y="13735"/>
                      <a:pt x="88788" y="13966"/>
                    </a:cubicBezTo>
                    <a:cubicBezTo>
                      <a:pt x="88788" y="13966"/>
                      <a:pt x="91415" y="13504"/>
                      <a:pt x="91785" y="12653"/>
                    </a:cubicBezTo>
                    <a:cubicBezTo>
                      <a:pt x="92172" y="11804"/>
                      <a:pt x="53955" y="0"/>
                      <a:pt x="51116"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35"/>
              <p:cNvSpPr/>
              <p:nvPr/>
            </p:nvSpPr>
            <p:spPr>
              <a:xfrm>
                <a:off x="5165693" y="2479827"/>
                <a:ext cx="2652930" cy="496628"/>
              </a:xfrm>
              <a:custGeom>
                <a:avLst/>
                <a:gdLst/>
                <a:ahLst/>
                <a:cxnLst/>
                <a:rect l="l" t="t" r="r" b="b"/>
                <a:pathLst>
                  <a:path w="116998" h="21902" extrusionOk="0">
                    <a:moveTo>
                      <a:pt x="47169" y="0"/>
                    </a:moveTo>
                    <a:cubicBezTo>
                      <a:pt x="45245" y="0"/>
                      <a:pt x="23344" y="4162"/>
                      <a:pt x="10710" y="6937"/>
                    </a:cubicBezTo>
                    <a:cubicBezTo>
                      <a:pt x="5938" y="8028"/>
                      <a:pt x="2460" y="8953"/>
                      <a:pt x="1924" y="9249"/>
                    </a:cubicBezTo>
                    <a:cubicBezTo>
                      <a:pt x="0" y="10710"/>
                      <a:pt x="685" y="18960"/>
                      <a:pt x="2072" y="19959"/>
                    </a:cubicBezTo>
                    <a:cubicBezTo>
                      <a:pt x="2312" y="20125"/>
                      <a:pt x="3552" y="20347"/>
                      <a:pt x="5772" y="20588"/>
                    </a:cubicBezTo>
                    <a:cubicBezTo>
                      <a:pt x="5864" y="20514"/>
                      <a:pt x="6012" y="20347"/>
                      <a:pt x="6160" y="20273"/>
                    </a:cubicBezTo>
                    <a:cubicBezTo>
                      <a:pt x="7424" y="19604"/>
                      <a:pt x="34354" y="19117"/>
                      <a:pt x="60630" y="19117"/>
                    </a:cubicBezTo>
                    <a:cubicBezTo>
                      <a:pt x="85881" y="19117"/>
                      <a:pt x="110528" y="19566"/>
                      <a:pt x="111207" y="20736"/>
                    </a:cubicBezTo>
                    <a:cubicBezTo>
                      <a:pt x="111448" y="21050"/>
                      <a:pt x="111596" y="21439"/>
                      <a:pt x="111762" y="21901"/>
                    </a:cubicBezTo>
                    <a:cubicBezTo>
                      <a:pt x="114759" y="20514"/>
                      <a:pt x="116849" y="19348"/>
                      <a:pt x="116683" y="18960"/>
                    </a:cubicBezTo>
                    <a:cubicBezTo>
                      <a:pt x="116461" y="18276"/>
                      <a:pt x="115924" y="17887"/>
                      <a:pt x="115462" y="17573"/>
                    </a:cubicBezTo>
                    <a:cubicBezTo>
                      <a:pt x="115221" y="18202"/>
                      <a:pt x="114907" y="18572"/>
                      <a:pt x="114611" y="18738"/>
                    </a:cubicBezTo>
                    <a:cubicBezTo>
                      <a:pt x="114570" y="18756"/>
                      <a:pt x="114459" y="18764"/>
                      <a:pt x="114281" y="18764"/>
                    </a:cubicBezTo>
                    <a:cubicBezTo>
                      <a:pt x="109187" y="18764"/>
                      <a:pt x="49779" y="11718"/>
                      <a:pt x="46747" y="11718"/>
                    </a:cubicBezTo>
                    <a:cubicBezTo>
                      <a:pt x="46685" y="11718"/>
                      <a:pt x="46646" y="11721"/>
                      <a:pt x="46633" y="11727"/>
                    </a:cubicBezTo>
                    <a:cubicBezTo>
                      <a:pt x="45969" y="12077"/>
                      <a:pt x="9873" y="18494"/>
                      <a:pt x="4471" y="18494"/>
                    </a:cubicBezTo>
                    <a:cubicBezTo>
                      <a:pt x="4151" y="18494"/>
                      <a:pt x="3939" y="18471"/>
                      <a:pt x="3848" y="18424"/>
                    </a:cubicBezTo>
                    <a:cubicBezTo>
                      <a:pt x="2312" y="17499"/>
                      <a:pt x="2164" y="12097"/>
                      <a:pt x="4014" y="11025"/>
                    </a:cubicBezTo>
                    <a:cubicBezTo>
                      <a:pt x="5624" y="10174"/>
                      <a:pt x="45245" y="2775"/>
                      <a:pt x="47317" y="2627"/>
                    </a:cubicBezTo>
                    <a:cubicBezTo>
                      <a:pt x="47333" y="2626"/>
                      <a:pt x="47352" y="2625"/>
                      <a:pt x="47375" y="2625"/>
                    </a:cubicBezTo>
                    <a:cubicBezTo>
                      <a:pt x="50382" y="2625"/>
                      <a:pt x="114619" y="12271"/>
                      <a:pt x="115610" y="13189"/>
                    </a:cubicBezTo>
                    <a:cubicBezTo>
                      <a:pt x="115610" y="13189"/>
                      <a:pt x="116997" y="13189"/>
                      <a:pt x="116849" y="12097"/>
                    </a:cubicBezTo>
                    <a:cubicBezTo>
                      <a:pt x="116757" y="11635"/>
                      <a:pt x="105751" y="9563"/>
                      <a:pt x="92488" y="7177"/>
                    </a:cubicBezTo>
                    <a:cubicBezTo>
                      <a:pt x="73602" y="3774"/>
                      <a:pt x="50092" y="0"/>
                      <a:pt x="47169"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8" name="Google Shape;2418;p35"/>
              <p:cNvSpPr/>
              <p:nvPr/>
            </p:nvSpPr>
            <p:spPr>
              <a:xfrm>
                <a:off x="5214763" y="2539350"/>
                <a:ext cx="2590007" cy="365974"/>
              </a:xfrm>
              <a:custGeom>
                <a:avLst/>
                <a:gdLst/>
                <a:ahLst/>
                <a:cxnLst/>
                <a:rect l="l" t="t" r="r" b="b"/>
                <a:pathLst>
                  <a:path w="114223" h="16140" extrusionOk="0">
                    <a:moveTo>
                      <a:pt x="45211" y="0"/>
                    </a:moveTo>
                    <a:cubicBezTo>
                      <a:pt x="45188" y="0"/>
                      <a:pt x="45169" y="1"/>
                      <a:pt x="45153" y="2"/>
                    </a:cubicBezTo>
                    <a:cubicBezTo>
                      <a:pt x="43081" y="150"/>
                      <a:pt x="3460" y="7549"/>
                      <a:pt x="1850" y="8400"/>
                    </a:cubicBezTo>
                    <a:cubicBezTo>
                      <a:pt x="0" y="9472"/>
                      <a:pt x="148" y="14874"/>
                      <a:pt x="1684" y="15799"/>
                    </a:cubicBezTo>
                    <a:cubicBezTo>
                      <a:pt x="1775" y="15846"/>
                      <a:pt x="1987" y="15869"/>
                      <a:pt x="2307" y="15869"/>
                    </a:cubicBezTo>
                    <a:cubicBezTo>
                      <a:pt x="7709" y="15869"/>
                      <a:pt x="43805" y="9452"/>
                      <a:pt x="44469" y="9102"/>
                    </a:cubicBezTo>
                    <a:cubicBezTo>
                      <a:pt x="44482" y="9096"/>
                      <a:pt x="44521" y="9093"/>
                      <a:pt x="44583" y="9093"/>
                    </a:cubicBezTo>
                    <a:cubicBezTo>
                      <a:pt x="47615" y="9093"/>
                      <a:pt x="107023" y="16139"/>
                      <a:pt x="112117" y="16139"/>
                    </a:cubicBezTo>
                    <a:cubicBezTo>
                      <a:pt x="112295" y="16139"/>
                      <a:pt x="112406" y="16131"/>
                      <a:pt x="112447" y="16113"/>
                    </a:cubicBezTo>
                    <a:cubicBezTo>
                      <a:pt x="112743" y="15947"/>
                      <a:pt x="113057" y="15577"/>
                      <a:pt x="113298" y="14948"/>
                    </a:cubicBezTo>
                    <a:cubicBezTo>
                      <a:pt x="113982" y="13486"/>
                      <a:pt x="114223" y="11174"/>
                      <a:pt x="113446" y="10564"/>
                    </a:cubicBezTo>
                    <a:cubicBezTo>
                      <a:pt x="112455" y="9646"/>
                      <a:pt x="48218" y="0"/>
                      <a:pt x="45211" y="0"/>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35"/>
              <p:cNvSpPr/>
              <p:nvPr/>
            </p:nvSpPr>
            <p:spPr>
              <a:xfrm>
                <a:off x="6452116" y="2001557"/>
                <a:ext cx="957588" cy="566149"/>
              </a:xfrm>
              <a:custGeom>
                <a:avLst/>
                <a:gdLst/>
                <a:ahLst/>
                <a:cxnLst/>
                <a:rect l="l" t="t" r="r" b="b"/>
                <a:pathLst>
                  <a:path w="42231" h="24968" extrusionOk="0">
                    <a:moveTo>
                      <a:pt x="4664" y="0"/>
                    </a:moveTo>
                    <a:cubicBezTo>
                      <a:pt x="4471" y="0"/>
                      <a:pt x="4327" y="20"/>
                      <a:pt x="4236" y="61"/>
                    </a:cubicBezTo>
                    <a:cubicBezTo>
                      <a:pt x="1998" y="1133"/>
                      <a:pt x="0" y="13305"/>
                      <a:pt x="1998" y="16172"/>
                    </a:cubicBezTo>
                    <a:cubicBezTo>
                      <a:pt x="3996" y="19094"/>
                      <a:pt x="39529" y="24718"/>
                      <a:pt x="40528" y="24958"/>
                    </a:cubicBezTo>
                    <a:cubicBezTo>
                      <a:pt x="40548" y="24964"/>
                      <a:pt x="40567" y="24967"/>
                      <a:pt x="40586" y="24967"/>
                    </a:cubicBezTo>
                    <a:cubicBezTo>
                      <a:pt x="40793" y="24967"/>
                      <a:pt x="40929" y="24594"/>
                      <a:pt x="41065" y="24033"/>
                    </a:cubicBezTo>
                    <a:cubicBezTo>
                      <a:pt x="41768" y="20944"/>
                      <a:pt x="42230" y="11547"/>
                      <a:pt x="41305" y="11085"/>
                    </a:cubicBezTo>
                    <a:cubicBezTo>
                      <a:pt x="40862" y="10854"/>
                      <a:pt x="9212" y="0"/>
                      <a:pt x="4664" y="0"/>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35"/>
              <p:cNvSpPr/>
              <p:nvPr/>
            </p:nvSpPr>
            <p:spPr>
              <a:xfrm>
                <a:off x="5258391" y="2913290"/>
                <a:ext cx="2462505" cy="349626"/>
              </a:xfrm>
              <a:custGeom>
                <a:avLst/>
                <a:gdLst/>
                <a:ahLst/>
                <a:cxnLst/>
                <a:rect l="l" t="t" r="r" b="b"/>
                <a:pathLst>
                  <a:path w="108600" h="15419" extrusionOk="0">
                    <a:moveTo>
                      <a:pt x="56542" y="1"/>
                    </a:moveTo>
                    <a:cubicBezTo>
                      <a:pt x="30266" y="1"/>
                      <a:pt x="3336" y="488"/>
                      <a:pt x="2072" y="1157"/>
                    </a:cubicBezTo>
                    <a:cubicBezTo>
                      <a:pt x="1924" y="1231"/>
                      <a:pt x="1776" y="1398"/>
                      <a:pt x="1684" y="1472"/>
                    </a:cubicBezTo>
                    <a:cubicBezTo>
                      <a:pt x="0" y="3543"/>
                      <a:pt x="925" y="11867"/>
                      <a:pt x="1684" y="14253"/>
                    </a:cubicBezTo>
                    <a:cubicBezTo>
                      <a:pt x="1924" y="14882"/>
                      <a:pt x="7621" y="15271"/>
                      <a:pt x="16260" y="15419"/>
                    </a:cubicBezTo>
                    <a:cubicBezTo>
                      <a:pt x="37291" y="13957"/>
                      <a:pt x="68737" y="12182"/>
                      <a:pt x="71438" y="11793"/>
                    </a:cubicBezTo>
                    <a:cubicBezTo>
                      <a:pt x="71842" y="11738"/>
                      <a:pt x="72575" y="11713"/>
                      <a:pt x="73566" y="11713"/>
                    </a:cubicBezTo>
                    <a:cubicBezTo>
                      <a:pt x="79556" y="11713"/>
                      <a:pt x="94999" y="12638"/>
                      <a:pt x="104585" y="13495"/>
                    </a:cubicBezTo>
                    <a:cubicBezTo>
                      <a:pt x="105825" y="13421"/>
                      <a:pt x="106509" y="13255"/>
                      <a:pt x="106657" y="13181"/>
                    </a:cubicBezTo>
                    <a:cubicBezTo>
                      <a:pt x="108433" y="12034"/>
                      <a:pt x="108599" y="5930"/>
                      <a:pt x="107674" y="2785"/>
                    </a:cubicBezTo>
                    <a:cubicBezTo>
                      <a:pt x="107508" y="2323"/>
                      <a:pt x="107360" y="1934"/>
                      <a:pt x="107119" y="1620"/>
                    </a:cubicBezTo>
                    <a:cubicBezTo>
                      <a:pt x="106440" y="450"/>
                      <a:pt x="81793" y="1"/>
                      <a:pt x="56542" y="1"/>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35"/>
              <p:cNvSpPr/>
              <p:nvPr/>
            </p:nvSpPr>
            <p:spPr>
              <a:xfrm>
                <a:off x="5022249" y="3612305"/>
                <a:ext cx="2901221" cy="667756"/>
              </a:xfrm>
              <a:custGeom>
                <a:avLst/>
                <a:gdLst/>
                <a:ahLst/>
                <a:cxnLst/>
                <a:rect l="l" t="t" r="r" b="b"/>
                <a:pathLst>
                  <a:path w="127948" h="29449" extrusionOk="0">
                    <a:moveTo>
                      <a:pt x="118921" y="0"/>
                    </a:moveTo>
                    <a:cubicBezTo>
                      <a:pt x="108525" y="1091"/>
                      <a:pt x="85792" y="1924"/>
                      <a:pt x="82555" y="1924"/>
                    </a:cubicBezTo>
                    <a:cubicBezTo>
                      <a:pt x="78319" y="1924"/>
                      <a:pt x="10710" y="1702"/>
                      <a:pt x="8102" y="1165"/>
                    </a:cubicBezTo>
                    <a:cubicBezTo>
                      <a:pt x="7788" y="1091"/>
                      <a:pt x="7473" y="851"/>
                      <a:pt x="7251" y="463"/>
                    </a:cubicBezTo>
                    <a:cubicBezTo>
                      <a:pt x="4551" y="851"/>
                      <a:pt x="2849" y="1239"/>
                      <a:pt x="2479" y="1387"/>
                    </a:cubicBezTo>
                    <a:cubicBezTo>
                      <a:pt x="241" y="2479"/>
                      <a:pt x="0" y="13485"/>
                      <a:pt x="2849" y="16259"/>
                    </a:cubicBezTo>
                    <a:cubicBezTo>
                      <a:pt x="5623" y="19126"/>
                      <a:pt x="59581" y="29448"/>
                      <a:pt x="64279" y="29448"/>
                    </a:cubicBezTo>
                    <a:cubicBezTo>
                      <a:pt x="69070" y="29448"/>
                      <a:pt x="127948" y="17184"/>
                      <a:pt x="127559" y="15427"/>
                    </a:cubicBezTo>
                    <a:cubicBezTo>
                      <a:pt x="127337" y="14262"/>
                      <a:pt x="124859" y="13651"/>
                      <a:pt x="123175" y="13337"/>
                    </a:cubicBezTo>
                    <a:cubicBezTo>
                      <a:pt x="123083" y="14410"/>
                      <a:pt x="122935" y="15187"/>
                      <a:pt x="122620" y="15427"/>
                    </a:cubicBezTo>
                    <a:cubicBezTo>
                      <a:pt x="121501" y="16190"/>
                      <a:pt x="77525" y="25851"/>
                      <a:pt x="67027" y="25851"/>
                    </a:cubicBezTo>
                    <a:cubicBezTo>
                      <a:pt x="66077" y="25851"/>
                      <a:pt x="65401" y="25772"/>
                      <a:pt x="65056" y="25601"/>
                    </a:cubicBezTo>
                    <a:cubicBezTo>
                      <a:pt x="60820" y="23436"/>
                      <a:pt x="61208" y="14040"/>
                      <a:pt x="64279" y="11025"/>
                    </a:cubicBezTo>
                    <a:cubicBezTo>
                      <a:pt x="67442" y="8028"/>
                      <a:pt x="122324" y="2090"/>
                      <a:pt x="122324" y="2090"/>
                    </a:cubicBezTo>
                    <a:cubicBezTo>
                      <a:pt x="122324" y="2090"/>
                      <a:pt x="125783" y="1554"/>
                      <a:pt x="125247" y="999"/>
                    </a:cubicBezTo>
                    <a:cubicBezTo>
                      <a:pt x="125173" y="925"/>
                      <a:pt x="122787" y="537"/>
                      <a:pt x="118921"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35"/>
              <p:cNvSpPr/>
              <p:nvPr/>
            </p:nvSpPr>
            <p:spPr>
              <a:xfrm>
                <a:off x="6401368" y="3659629"/>
                <a:ext cx="1420566" cy="538871"/>
              </a:xfrm>
              <a:custGeom>
                <a:avLst/>
                <a:gdLst/>
                <a:ahLst/>
                <a:cxnLst/>
                <a:rect l="l" t="t" r="r" b="b"/>
                <a:pathLst>
                  <a:path w="62649" h="23765" extrusionOk="0">
                    <a:moveTo>
                      <a:pt x="61522" y="1"/>
                    </a:moveTo>
                    <a:cubicBezTo>
                      <a:pt x="61516" y="1"/>
                      <a:pt x="61510" y="2"/>
                      <a:pt x="61504" y="3"/>
                    </a:cubicBezTo>
                    <a:cubicBezTo>
                      <a:pt x="61504" y="3"/>
                      <a:pt x="6622" y="5941"/>
                      <a:pt x="3459" y="8938"/>
                    </a:cubicBezTo>
                    <a:cubicBezTo>
                      <a:pt x="388" y="11953"/>
                      <a:pt x="0" y="21349"/>
                      <a:pt x="4236" y="23514"/>
                    </a:cubicBezTo>
                    <a:cubicBezTo>
                      <a:pt x="4581" y="23685"/>
                      <a:pt x="5257" y="23764"/>
                      <a:pt x="6207" y="23764"/>
                    </a:cubicBezTo>
                    <a:cubicBezTo>
                      <a:pt x="16705" y="23764"/>
                      <a:pt x="60681" y="14103"/>
                      <a:pt x="61800" y="13340"/>
                    </a:cubicBezTo>
                    <a:cubicBezTo>
                      <a:pt x="62115" y="13100"/>
                      <a:pt x="62263" y="12323"/>
                      <a:pt x="62355" y="11250"/>
                    </a:cubicBezTo>
                    <a:cubicBezTo>
                      <a:pt x="62648" y="7517"/>
                      <a:pt x="62054" y="1"/>
                      <a:pt x="61522" y="1"/>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35"/>
              <p:cNvSpPr/>
              <p:nvPr/>
            </p:nvSpPr>
            <p:spPr>
              <a:xfrm>
                <a:off x="5146397" y="3178864"/>
                <a:ext cx="2705354" cy="477059"/>
              </a:xfrm>
              <a:custGeom>
                <a:avLst/>
                <a:gdLst/>
                <a:ahLst/>
                <a:cxnLst/>
                <a:rect l="l" t="t" r="r" b="b"/>
                <a:pathLst>
                  <a:path w="119310" h="21039" extrusionOk="0">
                    <a:moveTo>
                      <a:pt x="78505" y="1"/>
                    </a:moveTo>
                    <a:cubicBezTo>
                      <a:pt x="77514" y="1"/>
                      <a:pt x="76781" y="26"/>
                      <a:pt x="76377" y="81"/>
                    </a:cubicBezTo>
                    <a:cubicBezTo>
                      <a:pt x="73676" y="470"/>
                      <a:pt x="42230" y="2245"/>
                      <a:pt x="21199" y="3707"/>
                    </a:cubicBezTo>
                    <a:cubicBezTo>
                      <a:pt x="10877" y="4391"/>
                      <a:pt x="3089" y="5020"/>
                      <a:pt x="2239" y="5409"/>
                    </a:cubicBezTo>
                    <a:cubicBezTo>
                      <a:pt x="74" y="6333"/>
                      <a:pt x="0" y="16655"/>
                      <a:pt x="1776" y="19578"/>
                    </a:cubicBezTo>
                    <a:cubicBezTo>
                      <a:pt x="1998" y="19966"/>
                      <a:pt x="2313" y="20206"/>
                      <a:pt x="2627" y="20280"/>
                    </a:cubicBezTo>
                    <a:cubicBezTo>
                      <a:pt x="5235" y="20817"/>
                      <a:pt x="72844" y="21039"/>
                      <a:pt x="77080" y="21039"/>
                    </a:cubicBezTo>
                    <a:cubicBezTo>
                      <a:pt x="80317" y="21039"/>
                      <a:pt x="103050" y="20206"/>
                      <a:pt x="113446" y="19115"/>
                    </a:cubicBezTo>
                    <a:cubicBezTo>
                      <a:pt x="116609" y="18819"/>
                      <a:pt x="118699" y="18431"/>
                      <a:pt x="118625" y="18116"/>
                    </a:cubicBezTo>
                    <a:cubicBezTo>
                      <a:pt x="118311" y="17043"/>
                      <a:pt x="116849" y="15730"/>
                      <a:pt x="115924" y="14953"/>
                    </a:cubicBezTo>
                    <a:cubicBezTo>
                      <a:pt x="115684" y="15952"/>
                      <a:pt x="115462" y="16655"/>
                      <a:pt x="115222" y="16803"/>
                    </a:cubicBezTo>
                    <a:cubicBezTo>
                      <a:pt x="114598" y="17288"/>
                      <a:pt x="100741" y="17680"/>
                      <a:pt x="90091" y="17680"/>
                    </a:cubicBezTo>
                    <a:cubicBezTo>
                      <a:pt x="83692" y="17680"/>
                      <a:pt x="78451" y="17539"/>
                      <a:pt x="77931" y="17191"/>
                    </a:cubicBezTo>
                    <a:cubicBezTo>
                      <a:pt x="76543" y="16267"/>
                      <a:pt x="76155" y="5168"/>
                      <a:pt x="79003" y="3392"/>
                    </a:cubicBezTo>
                    <a:cubicBezTo>
                      <a:pt x="79609" y="2988"/>
                      <a:pt x="81703" y="2831"/>
                      <a:pt x="84605" y="2831"/>
                    </a:cubicBezTo>
                    <a:cubicBezTo>
                      <a:pt x="94997" y="2831"/>
                      <a:pt x="115758" y="4854"/>
                      <a:pt x="115758" y="4854"/>
                    </a:cubicBezTo>
                    <a:cubicBezTo>
                      <a:pt x="115758" y="4854"/>
                      <a:pt x="119310" y="3707"/>
                      <a:pt x="117700" y="2856"/>
                    </a:cubicBezTo>
                    <a:cubicBezTo>
                      <a:pt x="117238" y="2541"/>
                      <a:pt x="114075" y="2172"/>
                      <a:pt x="109524" y="1783"/>
                    </a:cubicBezTo>
                    <a:cubicBezTo>
                      <a:pt x="99938" y="926"/>
                      <a:pt x="84495" y="1"/>
                      <a:pt x="78505"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35"/>
              <p:cNvSpPr/>
              <p:nvPr/>
            </p:nvSpPr>
            <p:spPr>
              <a:xfrm>
                <a:off x="6873221" y="3243036"/>
                <a:ext cx="918995" cy="336724"/>
              </a:xfrm>
              <a:custGeom>
                <a:avLst/>
                <a:gdLst/>
                <a:ahLst/>
                <a:cxnLst/>
                <a:rect l="l" t="t" r="r" b="b"/>
                <a:pathLst>
                  <a:path w="40529" h="14850" extrusionOk="0">
                    <a:moveTo>
                      <a:pt x="8451" y="1"/>
                    </a:moveTo>
                    <a:cubicBezTo>
                      <a:pt x="5549" y="1"/>
                      <a:pt x="3455" y="158"/>
                      <a:pt x="2849" y="562"/>
                    </a:cubicBezTo>
                    <a:cubicBezTo>
                      <a:pt x="1" y="2338"/>
                      <a:pt x="389" y="13437"/>
                      <a:pt x="1777" y="14361"/>
                    </a:cubicBezTo>
                    <a:cubicBezTo>
                      <a:pt x="2297" y="14709"/>
                      <a:pt x="7538" y="14850"/>
                      <a:pt x="13937" y="14850"/>
                    </a:cubicBezTo>
                    <a:cubicBezTo>
                      <a:pt x="24587" y="14850"/>
                      <a:pt x="38444" y="14458"/>
                      <a:pt x="39068" y="13973"/>
                    </a:cubicBezTo>
                    <a:cubicBezTo>
                      <a:pt x="39308" y="13825"/>
                      <a:pt x="39530" y="13122"/>
                      <a:pt x="39770" y="12123"/>
                    </a:cubicBezTo>
                    <a:cubicBezTo>
                      <a:pt x="40381" y="8812"/>
                      <a:pt x="40529" y="2116"/>
                      <a:pt x="39604" y="2024"/>
                    </a:cubicBezTo>
                    <a:cubicBezTo>
                      <a:pt x="39604" y="2024"/>
                      <a:pt x="18843" y="1"/>
                      <a:pt x="8451" y="1"/>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35"/>
              <p:cNvSpPr/>
              <p:nvPr/>
            </p:nvSpPr>
            <p:spPr>
              <a:xfrm>
                <a:off x="6464270" y="3678994"/>
                <a:ext cx="1342201" cy="202601"/>
              </a:xfrm>
              <a:custGeom>
                <a:avLst/>
                <a:gdLst/>
                <a:ahLst/>
                <a:cxnLst/>
                <a:rect l="l" t="t" r="r" b="b"/>
                <a:pathLst>
                  <a:path w="59193" h="8935" extrusionOk="0">
                    <a:moveTo>
                      <a:pt x="58878" y="0"/>
                    </a:moveTo>
                    <a:cubicBezTo>
                      <a:pt x="56714" y="370"/>
                      <a:pt x="54568" y="685"/>
                      <a:pt x="52330" y="925"/>
                    </a:cubicBezTo>
                    <a:cubicBezTo>
                      <a:pt x="48020" y="1536"/>
                      <a:pt x="43618" y="2072"/>
                      <a:pt x="39308" y="2682"/>
                    </a:cubicBezTo>
                    <a:cubicBezTo>
                      <a:pt x="34980" y="3237"/>
                      <a:pt x="30670" y="3922"/>
                      <a:pt x="26434" y="4773"/>
                    </a:cubicBezTo>
                    <a:cubicBezTo>
                      <a:pt x="24269" y="5161"/>
                      <a:pt x="22124" y="5697"/>
                      <a:pt x="19960" y="6086"/>
                    </a:cubicBezTo>
                    <a:cubicBezTo>
                      <a:pt x="17795" y="6548"/>
                      <a:pt x="15650" y="6844"/>
                      <a:pt x="13411" y="7085"/>
                    </a:cubicBezTo>
                    <a:cubicBezTo>
                      <a:pt x="9083" y="7547"/>
                      <a:pt x="4699" y="7936"/>
                      <a:pt x="297" y="8546"/>
                    </a:cubicBezTo>
                    <a:cubicBezTo>
                      <a:pt x="223" y="8620"/>
                      <a:pt x="149" y="8787"/>
                      <a:pt x="1" y="8934"/>
                    </a:cubicBezTo>
                    <a:cubicBezTo>
                      <a:pt x="1776" y="8860"/>
                      <a:pt x="3534" y="8694"/>
                      <a:pt x="5309" y="8472"/>
                    </a:cubicBezTo>
                    <a:cubicBezTo>
                      <a:pt x="7474" y="8324"/>
                      <a:pt x="9712" y="8084"/>
                      <a:pt x="11858" y="7862"/>
                    </a:cubicBezTo>
                    <a:cubicBezTo>
                      <a:pt x="14022" y="7621"/>
                      <a:pt x="16186" y="7399"/>
                      <a:pt x="18332" y="7011"/>
                    </a:cubicBezTo>
                    <a:cubicBezTo>
                      <a:pt x="20496" y="6622"/>
                      <a:pt x="22660" y="6160"/>
                      <a:pt x="24806" y="5697"/>
                    </a:cubicBezTo>
                    <a:cubicBezTo>
                      <a:pt x="29134" y="4773"/>
                      <a:pt x="33444" y="4070"/>
                      <a:pt x="37754" y="3459"/>
                    </a:cubicBezTo>
                    <a:cubicBezTo>
                      <a:pt x="42083" y="2849"/>
                      <a:pt x="46466" y="2386"/>
                      <a:pt x="50795" y="1757"/>
                    </a:cubicBezTo>
                    <a:cubicBezTo>
                      <a:pt x="53570" y="1388"/>
                      <a:pt x="56418" y="999"/>
                      <a:pt x="59193" y="611"/>
                    </a:cubicBezTo>
                    <a:cubicBezTo>
                      <a:pt x="59119" y="370"/>
                      <a:pt x="59119" y="148"/>
                      <a:pt x="59026"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35"/>
              <p:cNvSpPr/>
              <p:nvPr/>
            </p:nvSpPr>
            <p:spPr>
              <a:xfrm>
                <a:off x="6432819" y="3848447"/>
                <a:ext cx="1384150" cy="255026"/>
              </a:xfrm>
              <a:custGeom>
                <a:avLst/>
                <a:gdLst/>
                <a:ahLst/>
                <a:cxnLst/>
                <a:rect l="l" t="t" r="r" b="b"/>
                <a:pathLst>
                  <a:path w="61043" h="11247" extrusionOk="0">
                    <a:moveTo>
                      <a:pt x="61042" y="0"/>
                    </a:moveTo>
                    <a:cubicBezTo>
                      <a:pt x="59118" y="296"/>
                      <a:pt x="57269" y="611"/>
                      <a:pt x="55326" y="925"/>
                    </a:cubicBezTo>
                    <a:cubicBezTo>
                      <a:pt x="50628" y="1776"/>
                      <a:pt x="45930" y="2534"/>
                      <a:pt x="41231" y="3385"/>
                    </a:cubicBezTo>
                    <a:cubicBezTo>
                      <a:pt x="31909" y="5013"/>
                      <a:pt x="22493" y="6696"/>
                      <a:pt x="13171" y="8398"/>
                    </a:cubicBezTo>
                    <a:cubicBezTo>
                      <a:pt x="10562" y="8860"/>
                      <a:pt x="7936" y="9323"/>
                      <a:pt x="5309" y="9859"/>
                    </a:cubicBezTo>
                    <a:cubicBezTo>
                      <a:pt x="3533" y="10174"/>
                      <a:pt x="1776" y="10470"/>
                      <a:pt x="0" y="10858"/>
                    </a:cubicBezTo>
                    <a:cubicBezTo>
                      <a:pt x="74" y="11025"/>
                      <a:pt x="74" y="11173"/>
                      <a:pt x="74" y="11247"/>
                    </a:cubicBezTo>
                    <a:cubicBezTo>
                      <a:pt x="1536" y="11099"/>
                      <a:pt x="2997" y="10784"/>
                      <a:pt x="4458" y="10562"/>
                    </a:cubicBezTo>
                    <a:cubicBezTo>
                      <a:pt x="6863" y="10174"/>
                      <a:pt x="9175" y="9711"/>
                      <a:pt x="11561" y="9323"/>
                    </a:cubicBezTo>
                    <a:cubicBezTo>
                      <a:pt x="16260" y="8472"/>
                      <a:pt x="20884" y="7621"/>
                      <a:pt x="25582" y="6770"/>
                    </a:cubicBezTo>
                    <a:cubicBezTo>
                      <a:pt x="34979" y="5087"/>
                      <a:pt x="44320" y="3459"/>
                      <a:pt x="53643" y="1850"/>
                    </a:cubicBezTo>
                    <a:cubicBezTo>
                      <a:pt x="56103" y="1461"/>
                      <a:pt x="58564" y="1073"/>
                      <a:pt x="61042" y="611"/>
                    </a:cubicBezTo>
                    <a:lnTo>
                      <a:pt x="61042" y="0"/>
                    </a:ln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35"/>
              <p:cNvSpPr/>
              <p:nvPr/>
            </p:nvSpPr>
            <p:spPr>
              <a:xfrm>
                <a:off x="6470981" y="3907585"/>
                <a:ext cx="1345988" cy="272644"/>
              </a:xfrm>
              <a:custGeom>
                <a:avLst/>
                <a:gdLst/>
                <a:ahLst/>
                <a:cxnLst/>
                <a:rect l="l" t="t" r="r" b="b"/>
                <a:pathLst>
                  <a:path w="59360" h="12024" extrusionOk="0">
                    <a:moveTo>
                      <a:pt x="59359" y="0"/>
                    </a:moveTo>
                    <a:lnTo>
                      <a:pt x="59359" y="0"/>
                    </a:lnTo>
                    <a:cubicBezTo>
                      <a:pt x="58582" y="167"/>
                      <a:pt x="57731" y="315"/>
                      <a:pt x="56973" y="463"/>
                    </a:cubicBezTo>
                    <a:cubicBezTo>
                      <a:pt x="54883" y="851"/>
                      <a:pt x="52719" y="1314"/>
                      <a:pt x="50573" y="1702"/>
                    </a:cubicBezTo>
                    <a:cubicBezTo>
                      <a:pt x="46337" y="2553"/>
                      <a:pt x="42083" y="3404"/>
                      <a:pt x="37773" y="4162"/>
                    </a:cubicBezTo>
                    <a:cubicBezTo>
                      <a:pt x="29301" y="5864"/>
                      <a:pt x="20810" y="7492"/>
                      <a:pt x="12338" y="9175"/>
                    </a:cubicBezTo>
                    <a:cubicBezTo>
                      <a:pt x="9878" y="9637"/>
                      <a:pt x="7492" y="10100"/>
                      <a:pt x="5087" y="10562"/>
                    </a:cubicBezTo>
                    <a:cubicBezTo>
                      <a:pt x="3404" y="10951"/>
                      <a:pt x="1702" y="11265"/>
                      <a:pt x="1" y="11654"/>
                    </a:cubicBezTo>
                    <a:cubicBezTo>
                      <a:pt x="93" y="11802"/>
                      <a:pt x="241" y="11950"/>
                      <a:pt x="315" y="12024"/>
                    </a:cubicBezTo>
                    <a:cubicBezTo>
                      <a:pt x="3867" y="11487"/>
                      <a:pt x="7326" y="10803"/>
                      <a:pt x="10803" y="10100"/>
                    </a:cubicBezTo>
                    <a:cubicBezTo>
                      <a:pt x="15039" y="9249"/>
                      <a:pt x="19275" y="8417"/>
                      <a:pt x="23511" y="7640"/>
                    </a:cubicBezTo>
                    <a:cubicBezTo>
                      <a:pt x="32075" y="5938"/>
                      <a:pt x="40621" y="4329"/>
                      <a:pt x="49186" y="2627"/>
                    </a:cubicBezTo>
                    <a:cubicBezTo>
                      <a:pt x="51572" y="2165"/>
                      <a:pt x="53958" y="1702"/>
                      <a:pt x="56344" y="1240"/>
                    </a:cubicBezTo>
                    <a:cubicBezTo>
                      <a:pt x="57343" y="1018"/>
                      <a:pt x="58268" y="851"/>
                      <a:pt x="59285" y="703"/>
                    </a:cubicBezTo>
                    <a:cubicBezTo>
                      <a:pt x="59285" y="463"/>
                      <a:pt x="59285" y="241"/>
                      <a:pt x="59359"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35"/>
              <p:cNvSpPr/>
              <p:nvPr/>
            </p:nvSpPr>
            <p:spPr>
              <a:xfrm>
                <a:off x="6425676" y="3776725"/>
                <a:ext cx="1389615" cy="241194"/>
              </a:xfrm>
              <a:custGeom>
                <a:avLst/>
                <a:gdLst/>
                <a:ahLst/>
                <a:cxnLst/>
                <a:rect l="l" t="t" r="r" b="b"/>
                <a:pathLst>
                  <a:path w="61284" h="10637" extrusionOk="0">
                    <a:moveTo>
                      <a:pt x="61283" y="0"/>
                    </a:moveTo>
                    <a:cubicBezTo>
                      <a:pt x="60580" y="74"/>
                      <a:pt x="59896" y="148"/>
                      <a:pt x="59193" y="222"/>
                    </a:cubicBezTo>
                    <a:cubicBezTo>
                      <a:pt x="56807" y="537"/>
                      <a:pt x="54421" y="851"/>
                      <a:pt x="52108" y="1239"/>
                    </a:cubicBezTo>
                    <a:cubicBezTo>
                      <a:pt x="47318" y="1924"/>
                      <a:pt x="42545" y="2775"/>
                      <a:pt x="37847" y="3700"/>
                    </a:cubicBezTo>
                    <a:cubicBezTo>
                      <a:pt x="33148" y="4550"/>
                      <a:pt x="28450" y="5475"/>
                      <a:pt x="23733" y="6326"/>
                    </a:cubicBezTo>
                    <a:cubicBezTo>
                      <a:pt x="18961" y="7251"/>
                      <a:pt x="14262" y="8083"/>
                      <a:pt x="9490" y="8786"/>
                    </a:cubicBezTo>
                    <a:cubicBezTo>
                      <a:pt x="7085" y="9175"/>
                      <a:pt x="4699" y="9563"/>
                      <a:pt x="2313" y="9859"/>
                    </a:cubicBezTo>
                    <a:cubicBezTo>
                      <a:pt x="1703" y="9933"/>
                      <a:pt x="1166" y="10026"/>
                      <a:pt x="611" y="10100"/>
                    </a:cubicBezTo>
                    <a:cubicBezTo>
                      <a:pt x="463" y="10100"/>
                      <a:pt x="241" y="10174"/>
                      <a:pt x="75" y="10174"/>
                    </a:cubicBezTo>
                    <a:cubicBezTo>
                      <a:pt x="75" y="10322"/>
                      <a:pt x="1" y="10488"/>
                      <a:pt x="1" y="10636"/>
                    </a:cubicBezTo>
                    <a:cubicBezTo>
                      <a:pt x="537" y="10636"/>
                      <a:pt x="1074" y="10562"/>
                      <a:pt x="1629" y="10488"/>
                    </a:cubicBezTo>
                    <a:cubicBezTo>
                      <a:pt x="2776" y="10322"/>
                      <a:pt x="3848" y="10248"/>
                      <a:pt x="4940" y="10100"/>
                    </a:cubicBezTo>
                    <a:cubicBezTo>
                      <a:pt x="7178" y="9785"/>
                      <a:pt x="9398" y="9471"/>
                      <a:pt x="11562" y="9101"/>
                    </a:cubicBezTo>
                    <a:cubicBezTo>
                      <a:pt x="16038" y="8398"/>
                      <a:pt x="20422" y="7547"/>
                      <a:pt x="24825" y="6789"/>
                    </a:cubicBezTo>
                    <a:cubicBezTo>
                      <a:pt x="29282" y="5938"/>
                      <a:pt x="33685" y="5087"/>
                      <a:pt x="38069" y="4236"/>
                    </a:cubicBezTo>
                    <a:cubicBezTo>
                      <a:pt x="42471" y="3459"/>
                      <a:pt x="46855" y="2701"/>
                      <a:pt x="51332" y="1998"/>
                    </a:cubicBezTo>
                    <a:cubicBezTo>
                      <a:pt x="54643" y="1461"/>
                      <a:pt x="57954" y="999"/>
                      <a:pt x="61283" y="611"/>
                    </a:cubicBezTo>
                    <a:lnTo>
                      <a:pt x="61283" y="0"/>
                    </a:ln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35"/>
              <p:cNvSpPr/>
              <p:nvPr/>
            </p:nvSpPr>
            <p:spPr>
              <a:xfrm>
                <a:off x="6432819" y="3727632"/>
                <a:ext cx="1378685" cy="236160"/>
              </a:xfrm>
              <a:custGeom>
                <a:avLst/>
                <a:gdLst/>
                <a:ahLst/>
                <a:cxnLst/>
                <a:rect l="l" t="t" r="r" b="b"/>
                <a:pathLst>
                  <a:path w="60802" h="10415" extrusionOk="0">
                    <a:moveTo>
                      <a:pt x="60728" y="1"/>
                    </a:moveTo>
                    <a:cubicBezTo>
                      <a:pt x="59118" y="75"/>
                      <a:pt x="57491" y="315"/>
                      <a:pt x="55789" y="630"/>
                    </a:cubicBezTo>
                    <a:cubicBezTo>
                      <a:pt x="51091" y="1462"/>
                      <a:pt x="46466" y="2313"/>
                      <a:pt x="41768" y="3164"/>
                    </a:cubicBezTo>
                    <a:cubicBezTo>
                      <a:pt x="37069" y="3941"/>
                      <a:pt x="32371" y="4792"/>
                      <a:pt x="27747" y="5550"/>
                    </a:cubicBezTo>
                    <a:cubicBezTo>
                      <a:pt x="23048" y="6327"/>
                      <a:pt x="18331" y="7104"/>
                      <a:pt x="13633" y="7788"/>
                    </a:cubicBezTo>
                    <a:cubicBezTo>
                      <a:pt x="9083" y="8491"/>
                      <a:pt x="4625" y="9102"/>
                      <a:pt x="74" y="9953"/>
                    </a:cubicBezTo>
                    <a:cubicBezTo>
                      <a:pt x="74" y="10101"/>
                      <a:pt x="0" y="10248"/>
                      <a:pt x="0" y="10415"/>
                    </a:cubicBezTo>
                    <a:cubicBezTo>
                      <a:pt x="1610" y="10248"/>
                      <a:pt x="3237" y="9953"/>
                      <a:pt x="4773" y="9712"/>
                    </a:cubicBezTo>
                    <a:cubicBezTo>
                      <a:pt x="7159" y="9416"/>
                      <a:pt x="9545" y="9028"/>
                      <a:pt x="11950" y="8713"/>
                    </a:cubicBezTo>
                    <a:cubicBezTo>
                      <a:pt x="16648" y="7936"/>
                      <a:pt x="21347" y="7178"/>
                      <a:pt x="26045" y="6401"/>
                    </a:cubicBezTo>
                    <a:cubicBezTo>
                      <a:pt x="30817" y="5624"/>
                      <a:pt x="35534" y="4866"/>
                      <a:pt x="40232" y="4089"/>
                    </a:cubicBezTo>
                    <a:cubicBezTo>
                      <a:pt x="44931" y="3238"/>
                      <a:pt x="49629" y="2387"/>
                      <a:pt x="54328" y="1555"/>
                    </a:cubicBezTo>
                    <a:cubicBezTo>
                      <a:pt x="56492" y="1166"/>
                      <a:pt x="58656" y="704"/>
                      <a:pt x="60802" y="630"/>
                    </a:cubicBezTo>
                    <a:cubicBezTo>
                      <a:pt x="60802" y="389"/>
                      <a:pt x="60802" y="167"/>
                      <a:pt x="60728"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35"/>
              <p:cNvSpPr/>
              <p:nvPr/>
            </p:nvSpPr>
            <p:spPr>
              <a:xfrm>
                <a:off x="6894196" y="3509109"/>
                <a:ext cx="879155" cy="29818"/>
              </a:xfrm>
              <a:custGeom>
                <a:avLst/>
                <a:gdLst/>
                <a:ahLst/>
                <a:cxnLst/>
                <a:rect l="l" t="t" r="r" b="b"/>
                <a:pathLst>
                  <a:path w="38772" h="1315" extrusionOk="0">
                    <a:moveTo>
                      <a:pt x="1" y="1"/>
                    </a:moveTo>
                    <a:cubicBezTo>
                      <a:pt x="1" y="167"/>
                      <a:pt x="1" y="241"/>
                      <a:pt x="75" y="389"/>
                    </a:cubicBezTo>
                    <a:cubicBezTo>
                      <a:pt x="685" y="463"/>
                      <a:pt x="1221" y="463"/>
                      <a:pt x="1850" y="556"/>
                    </a:cubicBezTo>
                    <a:cubicBezTo>
                      <a:pt x="3312" y="630"/>
                      <a:pt x="4773" y="704"/>
                      <a:pt x="6234" y="778"/>
                    </a:cubicBezTo>
                    <a:cubicBezTo>
                      <a:pt x="9175" y="852"/>
                      <a:pt x="12098" y="926"/>
                      <a:pt x="15021" y="1018"/>
                    </a:cubicBezTo>
                    <a:cubicBezTo>
                      <a:pt x="20810" y="1240"/>
                      <a:pt x="26656" y="1314"/>
                      <a:pt x="32519" y="1314"/>
                    </a:cubicBezTo>
                    <a:lnTo>
                      <a:pt x="38605" y="1314"/>
                    </a:lnTo>
                    <a:cubicBezTo>
                      <a:pt x="38679" y="1166"/>
                      <a:pt x="38679" y="926"/>
                      <a:pt x="38771" y="704"/>
                    </a:cubicBezTo>
                    <a:lnTo>
                      <a:pt x="37995" y="704"/>
                    </a:lnTo>
                    <a:cubicBezTo>
                      <a:pt x="36533" y="704"/>
                      <a:pt x="35072" y="778"/>
                      <a:pt x="33592" y="778"/>
                    </a:cubicBezTo>
                    <a:cubicBezTo>
                      <a:pt x="30670" y="778"/>
                      <a:pt x="27747" y="704"/>
                      <a:pt x="24806" y="704"/>
                    </a:cubicBezTo>
                    <a:cubicBezTo>
                      <a:pt x="18961" y="704"/>
                      <a:pt x="13171" y="556"/>
                      <a:pt x="7326" y="315"/>
                    </a:cubicBezTo>
                    <a:cubicBezTo>
                      <a:pt x="5698" y="241"/>
                      <a:pt x="3996" y="241"/>
                      <a:pt x="2387" y="167"/>
                    </a:cubicBezTo>
                    <a:cubicBezTo>
                      <a:pt x="1610" y="93"/>
                      <a:pt x="759" y="93"/>
                      <a:pt x="1"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35"/>
              <p:cNvSpPr/>
              <p:nvPr/>
            </p:nvSpPr>
            <p:spPr>
              <a:xfrm>
                <a:off x="6915170" y="3276754"/>
                <a:ext cx="868657" cy="36915"/>
              </a:xfrm>
              <a:custGeom>
                <a:avLst/>
                <a:gdLst/>
                <a:ahLst/>
                <a:cxnLst/>
                <a:rect l="l" t="t" r="r" b="b"/>
                <a:pathLst>
                  <a:path w="38309" h="1628" extrusionOk="0">
                    <a:moveTo>
                      <a:pt x="17111" y="0"/>
                    </a:moveTo>
                    <a:cubicBezTo>
                      <a:pt x="14262" y="0"/>
                      <a:pt x="11487" y="0"/>
                      <a:pt x="8620" y="167"/>
                    </a:cubicBezTo>
                    <a:cubicBezTo>
                      <a:pt x="7233" y="167"/>
                      <a:pt x="5846" y="241"/>
                      <a:pt x="4458" y="241"/>
                    </a:cubicBezTo>
                    <a:cubicBezTo>
                      <a:pt x="3071" y="241"/>
                      <a:pt x="1776" y="241"/>
                      <a:pt x="389" y="167"/>
                    </a:cubicBezTo>
                    <a:cubicBezTo>
                      <a:pt x="296" y="74"/>
                      <a:pt x="222" y="74"/>
                      <a:pt x="75" y="74"/>
                    </a:cubicBezTo>
                    <a:cubicBezTo>
                      <a:pt x="75" y="167"/>
                      <a:pt x="1" y="241"/>
                      <a:pt x="1" y="315"/>
                    </a:cubicBezTo>
                    <a:cubicBezTo>
                      <a:pt x="1147" y="629"/>
                      <a:pt x="2387" y="777"/>
                      <a:pt x="3626" y="777"/>
                    </a:cubicBezTo>
                    <a:cubicBezTo>
                      <a:pt x="4088" y="802"/>
                      <a:pt x="4559" y="810"/>
                      <a:pt x="5035" y="810"/>
                    </a:cubicBezTo>
                    <a:cubicBezTo>
                      <a:pt x="5988" y="810"/>
                      <a:pt x="6962" y="777"/>
                      <a:pt x="7936" y="777"/>
                    </a:cubicBezTo>
                    <a:cubicBezTo>
                      <a:pt x="10859" y="629"/>
                      <a:pt x="13874" y="629"/>
                      <a:pt x="16870" y="629"/>
                    </a:cubicBezTo>
                    <a:cubicBezTo>
                      <a:pt x="19811" y="629"/>
                      <a:pt x="22808" y="703"/>
                      <a:pt x="25823" y="851"/>
                    </a:cubicBezTo>
                    <a:cubicBezTo>
                      <a:pt x="28746" y="925"/>
                      <a:pt x="31742" y="1092"/>
                      <a:pt x="34683" y="1314"/>
                    </a:cubicBezTo>
                    <a:cubicBezTo>
                      <a:pt x="35904" y="1388"/>
                      <a:pt x="37070" y="1554"/>
                      <a:pt x="38309" y="1628"/>
                    </a:cubicBezTo>
                    <a:cubicBezTo>
                      <a:pt x="38216" y="1388"/>
                      <a:pt x="38142" y="1166"/>
                      <a:pt x="38142" y="999"/>
                    </a:cubicBezTo>
                    <a:cubicBezTo>
                      <a:pt x="36755" y="851"/>
                      <a:pt x="35442" y="777"/>
                      <a:pt x="34054" y="703"/>
                    </a:cubicBezTo>
                    <a:cubicBezTo>
                      <a:pt x="31280" y="463"/>
                      <a:pt x="28431" y="315"/>
                      <a:pt x="25583" y="241"/>
                    </a:cubicBezTo>
                    <a:cubicBezTo>
                      <a:pt x="22734" y="74"/>
                      <a:pt x="19959" y="0"/>
                      <a:pt x="17111"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35"/>
              <p:cNvSpPr/>
              <p:nvPr/>
            </p:nvSpPr>
            <p:spPr>
              <a:xfrm>
                <a:off x="6890431" y="3452081"/>
                <a:ext cx="891309" cy="31790"/>
              </a:xfrm>
              <a:custGeom>
                <a:avLst/>
                <a:gdLst/>
                <a:ahLst/>
                <a:cxnLst/>
                <a:rect l="l" t="t" r="r" b="b"/>
                <a:pathLst>
                  <a:path w="39308" h="1402" extrusionOk="0">
                    <a:moveTo>
                      <a:pt x="3940" y="0"/>
                    </a:moveTo>
                    <a:cubicBezTo>
                      <a:pt x="3071" y="0"/>
                      <a:pt x="2201" y="19"/>
                      <a:pt x="1313" y="56"/>
                    </a:cubicBezTo>
                    <a:lnTo>
                      <a:pt x="0" y="56"/>
                    </a:lnTo>
                    <a:lnTo>
                      <a:pt x="0" y="444"/>
                    </a:lnTo>
                    <a:lnTo>
                      <a:pt x="851" y="444"/>
                    </a:lnTo>
                    <a:cubicBezTo>
                      <a:pt x="2405" y="518"/>
                      <a:pt x="3940" y="518"/>
                      <a:pt x="5549" y="518"/>
                    </a:cubicBezTo>
                    <a:cubicBezTo>
                      <a:pt x="8713" y="592"/>
                      <a:pt x="11876" y="759"/>
                      <a:pt x="14965" y="907"/>
                    </a:cubicBezTo>
                    <a:cubicBezTo>
                      <a:pt x="20305" y="1094"/>
                      <a:pt x="25659" y="1402"/>
                      <a:pt x="30970" y="1402"/>
                    </a:cubicBezTo>
                    <a:cubicBezTo>
                      <a:pt x="31932" y="1402"/>
                      <a:pt x="32892" y="1392"/>
                      <a:pt x="33851" y="1369"/>
                    </a:cubicBezTo>
                    <a:cubicBezTo>
                      <a:pt x="35608" y="1369"/>
                      <a:pt x="37384" y="1295"/>
                      <a:pt x="39159" y="1128"/>
                    </a:cubicBezTo>
                    <a:lnTo>
                      <a:pt x="39233" y="1128"/>
                    </a:lnTo>
                    <a:cubicBezTo>
                      <a:pt x="39233" y="980"/>
                      <a:pt x="39307" y="759"/>
                      <a:pt x="39307" y="518"/>
                    </a:cubicBezTo>
                    <a:lnTo>
                      <a:pt x="39307" y="518"/>
                    </a:lnTo>
                    <a:cubicBezTo>
                      <a:pt x="37846" y="592"/>
                      <a:pt x="36385" y="666"/>
                      <a:pt x="34924" y="759"/>
                    </a:cubicBezTo>
                    <a:cubicBezTo>
                      <a:pt x="34020" y="780"/>
                      <a:pt x="33116" y="789"/>
                      <a:pt x="32214" y="789"/>
                    </a:cubicBezTo>
                    <a:cubicBezTo>
                      <a:pt x="29961" y="789"/>
                      <a:pt x="27720" y="732"/>
                      <a:pt x="25527" y="666"/>
                    </a:cubicBezTo>
                    <a:cubicBezTo>
                      <a:pt x="19201" y="518"/>
                      <a:pt x="12874" y="130"/>
                      <a:pt x="6567" y="56"/>
                    </a:cubicBezTo>
                    <a:cubicBezTo>
                      <a:pt x="5679" y="19"/>
                      <a:pt x="4810" y="0"/>
                      <a:pt x="394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35"/>
              <p:cNvSpPr/>
              <p:nvPr/>
            </p:nvSpPr>
            <p:spPr>
              <a:xfrm>
                <a:off x="6890431" y="3395868"/>
                <a:ext cx="895073" cy="44738"/>
              </a:xfrm>
              <a:custGeom>
                <a:avLst/>
                <a:gdLst/>
                <a:ahLst/>
                <a:cxnLst/>
                <a:rect l="l" t="t" r="r" b="b"/>
                <a:pathLst>
                  <a:path w="39474" h="1973" extrusionOk="0">
                    <a:moveTo>
                      <a:pt x="0" y="0"/>
                    </a:moveTo>
                    <a:lnTo>
                      <a:pt x="0" y="296"/>
                    </a:lnTo>
                    <a:cubicBezTo>
                      <a:pt x="1018" y="537"/>
                      <a:pt x="2016" y="685"/>
                      <a:pt x="3015" y="833"/>
                    </a:cubicBezTo>
                    <a:cubicBezTo>
                      <a:pt x="4477" y="1073"/>
                      <a:pt x="6012" y="1221"/>
                      <a:pt x="7492" y="1388"/>
                    </a:cubicBezTo>
                    <a:cubicBezTo>
                      <a:pt x="10488" y="1610"/>
                      <a:pt x="13503" y="1850"/>
                      <a:pt x="16500" y="1924"/>
                    </a:cubicBezTo>
                    <a:cubicBezTo>
                      <a:pt x="17780" y="1955"/>
                      <a:pt x="19043" y="1973"/>
                      <a:pt x="20299" y="1973"/>
                    </a:cubicBezTo>
                    <a:cubicBezTo>
                      <a:pt x="22075" y="1973"/>
                      <a:pt x="23835" y="1937"/>
                      <a:pt x="25601" y="1850"/>
                    </a:cubicBezTo>
                    <a:cubicBezTo>
                      <a:pt x="28597" y="1758"/>
                      <a:pt x="31612" y="1536"/>
                      <a:pt x="34683" y="1295"/>
                    </a:cubicBezTo>
                    <a:cubicBezTo>
                      <a:pt x="36237" y="1147"/>
                      <a:pt x="37846" y="999"/>
                      <a:pt x="39474" y="925"/>
                    </a:cubicBezTo>
                    <a:lnTo>
                      <a:pt x="39474" y="296"/>
                    </a:lnTo>
                    <a:cubicBezTo>
                      <a:pt x="38235" y="370"/>
                      <a:pt x="36995" y="463"/>
                      <a:pt x="35774" y="537"/>
                    </a:cubicBezTo>
                    <a:cubicBezTo>
                      <a:pt x="32759" y="833"/>
                      <a:pt x="29689" y="1073"/>
                      <a:pt x="26674" y="1221"/>
                    </a:cubicBezTo>
                    <a:cubicBezTo>
                      <a:pt x="24570" y="1305"/>
                      <a:pt x="22457" y="1351"/>
                      <a:pt x="20345" y="1351"/>
                    </a:cubicBezTo>
                    <a:cubicBezTo>
                      <a:pt x="16421" y="1351"/>
                      <a:pt x="12498" y="1194"/>
                      <a:pt x="8639" y="833"/>
                    </a:cubicBezTo>
                    <a:cubicBezTo>
                      <a:pt x="6937" y="685"/>
                      <a:pt x="5253" y="537"/>
                      <a:pt x="3626" y="370"/>
                    </a:cubicBezTo>
                    <a:cubicBezTo>
                      <a:pt x="2405" y="222"/>
                      <a:pt x="1239" y="74"/>
                      <a:pt x="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35"/>
              <p:cNvSpPr/>
              <p:nvPr/>
            </p:nvSpPr>
            <p:spPr>
              <a:xfrm>
                <a:off x="6897552" y="3334622"/>
                <a:ext cx="889631" cy="34851"/>
              </a:xfrm>
              <a:custGeom>
                <a:avLst/>
                <a:gdLst/>
                <a:ahLst/>
                <a:cxnLst/>
                <a:rect l="l" t="t" r="r" b="b"/>
                <a:pathLst>
                  <a:path w="39234" h="1537" extrusionOk="0">
                    <a:moveTo>
                      <a:pt x="75" y="1"/>
                    </a:moveTo>
                    <a:cubicBezTo>
                      <a:pt x="1" y="149"/>
                      <a:pt x="1" y="223"/>
                      <a:pt x="1" y="389"/>
                    </a:cubicBezTo>
                    <a:cubicBezTo>
                      <a:pt x="2461" y="685"/>
                      <a:pt x="4939" y="852"/>
                      <a:pt x="7400" y="1000"/>
                    </a:cubicBezTo>
                    <a:cubicBezTo>
                      <a:pt x="10637" y="1222"/>
                      <a:pt x="13948" y="1388"/>
                      <a:pt x="17185" y="1462"/>
                    </a:cubicBezTo>
                    <a:cubicBezTo>
                      <a:pt x="20496" y="1536"/>
                      <a:pt x="23825" y="1536"/>
                      <a:pt x="27063" y="1536"/>
                    </a:cubicBezTo>
                    <a:cubicBezTo>
                      <a:pt x="30374" y="1536"/>
                      <a:pt x="33685" y="1462"/>
                      <a:pt x="36922" y="1462"/>
                    </a:cubicBezTo>
                    <a:cubicBezTo>
                      <a:pt x="37699" y="1388"/>
                      <a:pt x="38457" y="1388"/>
                      <a:pt x="39234" y="1388"/>
                    </a:cubicBezTo>
                    <a:cubicBezTo>
                      <a:pt x="39234" y="1148"/>
                      <a:pt x="39234" y="1000"/>
                      <a:pt x="39160" y="759"/>
                    </a:cubicBezTo>
                    <a:cubicBezTo>
                      <a:pt x="37995" y="759"/>
                      <a:pt x="36774" y="852"/>
                      <a:pt x="35534" y="852"/>
                    </a:cubicBezTo>
                    <a:cubicBezTo>
                      <a:pt x="32519" y="852"/>
                      <a:pt x="29449" y="926"/>
                      <a:pt x="26360" y="926"/>
                    </a:cubicBezTo>
                    <a:cubicBezTo>
                      <a:pt x="20274" y="926"/>
                      <a:pt x="14114" y="759"/>
                      <a:pt x="7936" y="537"/>
                    </a:cubicBezTo>
                    <a:cubicBezTo>
                      <a:pt x="5328" y="389"/>
                      <a:pt x="2701" y="223"/>
                      <a:pt x="75"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35"/>
              <p:cNvSpPr/>
              <p:nvPr/>
            </p:nvSpPr>
            <p:spPr>
              <a:xfrm>
                <a:off x="5226917" y="2539372"/>
                <a:ext cx="2570733" cy="349422"/>
              </a:xfrm>
              <a:custGeom>
                <a:avLst/>
                <a:gdLst/>
                <a:ahLst/>
                <a:cxnLst/>
                <a:rect l="l" t="t" r="r" b="b"/>
                <a:pathLst>
                  <a:path w="113373" h="15410" extrusionOk="0">
                    <a:moveTo>
                      <a:pt x="44469" y="1"/>
                    </a:moveTo>
                    <a:cubicBezTo>
                      <a:pt x="44469" y="463"/>
                      <a:pt x="44395" y="926"/>
                      <a:pt x="44395" y="1314"/>
                    </a:cubicBezTo>
                    <a:cubicBezTo>
                      <a:pt x="43618" y="1462"/>
                      <a:pt x="42934" y="1703"/>
                      <a:pt x="42231" y="1924"/>
                    </a:cubicBezTo>
                    <a:cubicBezTo>
                      <a:pt x="41380" y="2165"/>
                      <a:pt x="40622" y="2387"/>
                      <a:pt x="39771" y="2535"/>
                    </a:cubicBezTo>
                    <a:cubicBezTo>
                      <a:pt x="38143" y="2997"/>
                      <a:pt x="36534" y="3312"/>
                      <a:pt x="34906" y="3700"/>
                    </a:cubicBezTo>
                    <a:cubicBezTo>
                      <a:pt x="31595" y="4311"/>
                      <a:pt x="28284" y="4847"/>
                      <a:pt x="24973" y="5310"/>
                    </a:cubicBezTo>
                    <a:cubicBezTo>
                      <a:pt x="21569" y="5864"/>
                      <a:pt x="18110" y="6401"/>
                      <a:pt x="14725" y="6937"/>
                    </a:cubicBezTo>
                    <a:cubicBezTo>
                      <a:pt x="11247" y="7474"/>
                      <a:pt x="7788" y="7936"/>
                      <a:pt x="4385" y="8473"/>
                    </a:cubicBezTo>
                    <a:cubicBezTo>
                      <a:pt x="3072" y="8713"/>
                      <a:pt x="1851" y="8935"/>
                      <a:pt x="611" y="9175"/>
                    </a:cubicBezTo>
                    <a:cubicBezTo>
                      <a:pt x="537" y="9323"/>
                      <a:pt x="463" y="9471"/>
                      <a:pt x="389" y="9638"/>
                    </a:cubicBezTo>
                    <a:cubicBezTo>
                      <a:pt x="1314" y="9397"/>
                      <a:pt x="2239" y="9249"/>
                      <a:pt x="3164" y="9101"/>
                    </a:cubicBezTo>
                    <a:cubicBezTo>
                      <a:pt x="6549" y="8473"/>
                      <a:pt x="10008" y="8010"/>
                      <a:pt x="13412" y="7474"/>
                    </a:cubicBezTo>
                    <a:cubicBezTo>
                      <a:pt x="16871" y="6937"/>
                      <a:pt x="20348" y="6401"/>
                      <a:pt x="23807" y="5938"/>
                    </a:cubicBezTo>
                    <a:cubicBezTo>
                      <a:pt x="27118" y="5402"/>
                      <a:pt x="30448" y="4847"/>
                      <a:pt x="33759" y="4237"/>
                    </a:cubicBezTo>
                    <a:cubicBezTo>
                      <a:pt x="36996" y="3626"/>
                      <a:pt x="40307" y="2849"/>
                      <a:pt x="43470" y="1850"/>
                    </a:cubicBezTo>
                    <a:cubicBezTo>
                      <a:pt x="43766" y="1777"/>
                      <a:pt x="44081" y="1703"/>
                      <a:pt x="44321" y="1536"/>
                    </a:cubicBezTo>
                    <a:lnTo>
                      <a:pt x="44321" y="1536"/>
                    </a:lnTo>
                    <a:cubicBezTo>
                      <a:pt x="44321" y="2313"/>
                      <a:pt x="44229" y="3090"/>
                      <a:pt x="44155" y="3848"/>
                    </a:cubicBezTo>
                    <a:cubicBezTo>
                      <a:pt x="42545" y="4015"/>
                      <a:pt x="40843" y="4311"/>
                      <a:pt x="39142" y="4551"/>
                    </a:cubicBezTo>
                    <a:lnTo>
                      <a:pt x="33833" y="5402"/>
                    </a:lnTo>
                    <a:cubicBezTo>
                      <a:pt x="30281" y="5938"/>
                      <a:pt x="26656" y="6549"/>
                      <a:pt x="23123" y="7085"/>
                    </a:cubicBezTo>
                    <a:cubicBezTo>
                      <a:pt x="19571" y="7622"/>
                      <a:pt x="16020" y="8177"/>
                      <a:pt x="12487" y="8787"/>
                    </a:cubicBezTo>
                    <a:cubicBezTo>
                      <a:pt x="9009" y="9323"/>
                      <a:pt x="5550" y="9786"/>
                      <a:pt x="2073" y="10489"/>
                    </a:cubicBezTo>
                    <a:cubicBezTo>
                      <a:pt x="1388" y="10637"/>
                      <a:pt x="759" y="10785"/>
                      <a:pt x="75" y="10859"/>
                    </a:cubicBezTo>
                    <a:cubicBezTo>
                      <a:pt x="75" y="11025"/>
                      <a:pt x="1" y="11173"/>
                      <a:pt x="1" y="11321"/>
                    </a:cubicBezTo>
                    <a:cubicBezTo>
                      <a:pt x="223" y="11247"/>
                      <a:pt x="463" y="11173"/>
                      <a:pt x="685" y="11173"/>
                    </a:cubicBezTo>
                    <a:cubicBezTo>
                      <a:pt x="4089" y="10489"/>
                      <a:pt x="7548" y="9934"/>
                      <a:pt x="11025" y="9397"/>
                    </a:cubicBezTo>
                    <a:cubicBezTo>
                      <a:pt x="14558" y="8861"/>
                      <a:pt x="18184" y="8251"/>
                      <a:pt x="21736" y="7714"/>
                    </a:cubicBezTo>
                    <a:cubicBezTo>
                      <a:pt x="25269" y="7159"/>
                      <a:pt x="28894" y="6549"/>
                      <a:pt x="32446" y="6012"/>
                    </a:cubicBezTo>
                    <a:cubicBezTo>
                      <a:pt x="34221" y="5698"/>
                      <a:pt x="35997" y="5476"/>
                      <a:pt x="37754" y="5162"/>
                    </a:cubicBezTo>
                    <a:cubicBezTo>
                      <a:pt x="39604" y="4847"/>
                      <a:pt x="41380" y="4625"/>
                      <a:pt x="43230" y="4311"/>
                    </a:cubicBezTo>
                    <a:cubicBezTo>
                      <a:pt x="43544" y="4237"/>
                      <a:pt x="43859" y="4163"/>
                      <a:pt x="44155" y="4089"/>
                    </a:cubicBezTo>
                    <a:lnTo>
                      <a:pt x="44155" y="4237"/>
                    </a:lnTo>
                    <a:cubicBezTo>
                      <a:pt x="44155" y="5236"/>
                      <a:pt x="44081" y="6160"/>
                      <a:pt x="44155" y="7159"/>
                    </a:cubicBezTo>
                    <a:cubicBezTo>
                      <a:pt x="44007" y="7085"/>
                      <a:pt x="43859" y="7085"/>
                      <a:pt x="43692" y="7085"/>
                    </a:cubicBezTo>
                    <a:cubicBezTo>
                      <a:pt x="43470" y="7159"/>
                      <a:pt x="43230" y="7159"/>
                      <a:pt x="43008" y="7159"/>
                    </a:cubicBezTo>
                    <a:cubicBezTo>
                      <a:pt x="42545" y="7252"/>
                      <a:pt x="42157" y="7252"/>
                      <a:pt x="41768" y="7326"/>
                    </a:cubicBezTo>
                    <a:cubicBezTo>
                      <a:pt x="40917" y="7400"/>
                      <a:pt x="40067" y="7548"/>
                      <a:pt x="39234" y="7622"/>
                    </a:cubicBezTo>
                    <a:lnTo>
                      <a:pt x="34147" y="8325"/>
                    </a:lnTo>
                    <a:cubicBezTo>
                      <a:pt x="30744" y="8787"/>
                      <a:pt x="27359" y="9175"/>
                      <a:pt x="23974" y="9638"/>
                    </a:cubicBezTo>
                    <a:cubicBezTo>
                      <a:pt x="20737" y="10100"/>
                      <a:pt x="17500" y="10489"/>
                      <a:pt x="14263" y="10951"/>
                    </a:cubicBezTo>
                    <a:cubicBezTo>
                      <a:pt x="10933" y="11488"/>
                      <a:pt x="7696" y="12024"/>
                      <a:pt x="4459" y="12634"/>
                    </a:cubicBezTo>
                    <a:cubicBezTo>
                      <a:pt x="2998" y="12949"/>
                      <a:pt x="1536" y="13337"/>
                      <a:pt x="75" y="13633"/>
                    </a:cubicBezTo>
                    <a:cubicBezTo>
                      <a:pt x="75" y="13800"/>
                      <a:pt x="149" y="13948"/>
                      <a:pt x="149" y="14096"/>
                    </a:cubicBezTo>
                    <a:cubicBezTo>
                      <a:pt x="611" y="14022"/>
                      <a:pt x="1074" y="13874"/>
                      <a:pt x="1536" y="13800"/>
                    </a:cubicBezTo>
                    <a:cubicBezTo>
                      <a:pt x="4847" y="13023"/>
                      <a:pt x="8251" y="12413"/>
                      <a:pt x="11710" y="11876"/>
                    </a:cubicBezTo>
                    <a:cubicBezTo>
                      <a:pt x="15095" y="11321"/>
                      <a:pt x="18498" y="10859"/>
                      <a:pt x="21957" y="10396"/>
                    </a:cubicBezTo>
                    <a:cubicBezTo>
                      <a:pt x="25435" y="9934"/>
                      <a:pt x="28968" y="9471"/>
                      <a:pt x="32446" y="9009"/>
                    </a:cubicBezTo>
                    <a:cubicBezTo>
                      <a:pt x="34221" y="8787"/>
                      <a:pt x="35997" y="8547"/>
                      <a:pt x="37680" y="8325"/>
                    </a:cubicBezTo>
                    <a:cubicBezTo>
                      <a:pt x="39456" y="8084"/>
                      <a:pt x="41232" y="7862"/>
                      <a:pt x="43008" y="7548"/>
                    </a:cubicBezTo>
                    <a:cubicBezTo>
                      <a:pt x="43230" y="7548"/>
                      <a:pt x="43396" y="7474"/>
                      <a:pt x="43618" y="7474"/>
                    </a:cubicBezTo>
                    <a:cubicBezTo>
                      <a:pt x="43766" y="7400"/>
                      <a:pt x="44007" y="7400"/>
                      <a:pt x="44155" y="7326"/>
                    </a:cubicBezTo>
                    <a:cubicBezTo>
                      <a:pt x="44155" y="7936"/>
                      <a:pt x="44155" y="8473"/>
                      <a:pt x="44229" y="9101"/>
                    </a:cubicBezTo>
                    <a:lnTo>
                      <a:pt x="44469" y="9101"/>
                    </a:lnTo>
                    <a:cubicBezTo>
                      <a:pt x="44543" y="9101"/>
                      <a:pt x="44617" y="9101"/>
                      <a:pt x="44617" y="9175"/>
                    </a:cubicBezTo>
                    <a:lnTo>
                      <a:pt x="44857" y="9175"/>
                    </a:lnTo>
                    <a:cubicBezTo>
                      <a:pt x="44783" y="8547"/>
                      <a:pt x="44783" y="7862"/>
                      <a:pt x="44783" y="7252"/>
                    </a:cubicBezTo>
                    <a:lnTo>
                      <a:pt x="44783" y="7252"/>
                    </a:lnTo>
                    <a:cubicBezTo>
                      <a:pt x="47003" y="7548"/>
                      <a:pt x="49315" y="7788"/>
                      <a:pt x="51628" y="8010"/>
                    </a:cubicBezTo>
                    <a:cubicBezTo>
                      <a:pt x="54106" y="8251"/>
                      <a:pt x="56566" y="8473"/>
                      <a:pt x="59119" y="8713"/>
                    </a:cubicBezTo>
                    <a:cubicBezTo>
                      <a:pt x="64039" y="9249"/>
                      <a:pt x="68978" y="9712"/>
                      <a:pt x="73917" y="10248"/>
                    </a:cubicBezTo>
                    <a:cubicBezTo>
                      <a:pt x="83702" y="11173"/>
                      <a:pt x="93561" y="12172"/>
                      <a:pt x="103273" y="13800"/>
                    </a:cubicBezTo>
                    <a:cubicBezTo>
                      <a:pt x="106047" y="14188"/>
                      <a:pt x="108748" y="14651"/>
                      <a:pt x="111449" y="15187"/>
                    </a:cubicBezTo>
                    <a:cubicBezTo>
                      <a:pt x="111837" y="15261"/>
                      <a:pt x="112207" y="15335"/>
                      <a:pt x="112595" y="15409"/>
                    </a:cubicBezTo>
                    <a:cubicBezTo>
                      <a:pt x="112669" y="15261"/>
                      <a:pt x="112762" y="15113"/>
                      <a:pt x="112762" y="14947"/>
                    </a:cubicBezTo>
                    <a:lnTo>
                      <a:pt x="112836" y="14947"/>
                    </a:lnTo>
                    <a:cubicBezTo>
                      <a:pt x="112595" y="14873"/>
                      <a:pt x="112447" y="14873"/>
                      <a:pt x="112299" y="14799"/>
                    </a:cubicBezTo>
                    <a:cubicBezTo>
                      <a:pt x="109895" y="14336"/>
                      <a:pt x="107435" y="13948"/>
                      <a:pt x="105048" y="13559"/>
                    </a:cubicBezTo>
                    <a:cubicBezTo>
                      <a:pt x="100184" y="12708"/>
                      <a:pt x="95411" y="12098"/>
                      <a:pt x="90565" y="11488"/>
                    </a:cubicBezTo>
                    <a:cubicBezTo>
                      <a:pt x="80761" y="10322"/>
                      <a:pt x="70902" y="9564"/>
                      <a:pt x="61043" y="8547"/>
                    </a:cubicBezTo>
                    <a:cubicBezTo>
                      <a:pt x="58268" y="8251"/>
                      <a:pt x="55420" y="8010"/>
                      <a:pt x="52645" y="7714"/>
                    </a:cubicBezTo>
                    <a:cubicBezTo>
                      <a:pt x="50018" y="7474"/>
                      <a:pt x="47392" y="7159"/>
                      <a:pt x="44783" y="7011"/>
                    </a:cubicBezTo>
                    <a:cubicBezTo>
                      <a:pt x="44691" y="5864"/>
                      <a:pt x="44783" y="4699"/>
                      <a:pt x="44857" y="3552"/>
                    </a:cubicBezTo>
                    <a:cubicBezTo>
                      <a:pt x="45856" y="3848"/>
                      <a:pt x="46855" y="4015"/>
                      <a:pt x="47928" y="4237"/>
                    </a:cubicBezTo>
                    <a:cubicBezTo>
                      <a:pt x="49093" y="4477"/>
                      <a:pt x="50333" y="4699"/>
                      <a:pt x="51480" y="4847"/>
                    </a:cubicBezTo>
                    <a:cubicBezTo>
                      <a:pt x="53866" y="5236"/>
                      <a:pt x="56252" y="5624"/>
                      <a:pt x="58731" y="6012"/>
                    </a:cubicBezTo>
                    <a:cubicBezTo>
                      <a:pt x="63429" y="6697"/>
                      <a:pt x="68201" y="7326"/>
                      <a:pt x="72992" y="7936"/>
                    </a:cubicBezTo>
                    <a:cubicBezTo>
                      <a:pt x="77839" y="8547"/>
                      <a:pt x="82777" y="9175"/>
                      <a:pt x="87624" y="9786"/>
                    </a:cubicBezTo>
                    <a:lnTo>
                      <a:pt x="102274" y="11636"/>
                    </a:lnTo>
                    <a:cubicBezTo>
                      <a:pt x="104660" y="11950"/>
                      <a:pt x="107120" y="12246"/>
                      <a:pt x="109525" y="12561"/>
                    </a:cubicBezTo>
                    <a:cubicBezTo>
                      <a:pt x="110820" y="12708"/>
                      <a:pt x="112059" y="12875"/>
                      <a:pt x="113298" y="13023"/>
                    </a:cubicBezTo>
                    <a:cubicBezTo>
                      <a:pt x="113372" y="12875"/>
                      <a:pt x="113372" y="12634"/>
                      <a:pt x="113372" y="12487"/>
                    </a:cubicBezTo>
                    <a:cubicBezTo>
                      <a:pt x="112595" y="12339"/>
                      <a:pt x="111745" y="12246"/>
                      <a:pt x="110912" y="12172"/>
                    </a:cubicBezTo>
                    <a:cubicBezTo>
                      <a:pt x="108507" y="11876"/>
                      <a:pt x="106047" y="11562"/>
                      <a:pt x="103661" y="11247"/>
                    </a:cubicBezTo>
                    <a:cubicBezTo>
                      <a:pt x="98796" y="10637"/>
                      <a:pt x="93950" y="10026"/>
                      <a:pt x="89178" y="9397"/>
                    </a:cubicBezTo>
                    <a:cubicBezTo>
                      <a:pt x="84313" y="8787"/>
                      <a:pt x="79540" y="8177"/>
                      <a:pt x="74675" y="7548"/>
                    </a:cubicBezTo>
                    <a:cubicBezTo>
                      <a:pt x="69903" y="7011"/>
                      <a:pt x="65131" y="6475"/>
                      <a:pt x="60340" y="5772"/>
                    </a:cubicBezTo>
                    <a:cubicBezTo>
                      <a:pt x="57732" y="5476"/>
                      <a:pt x="55031" y="5088"/>
                      <a:pt x="52330" y="4625"/>
                    </a:cubicBezTo>
                    <a:cubicBezTo>
                      <a:pt x="51017" y="4477"/>
                      <a:pt x="49630" y="4237"/>
                      <a:pt x="48316" y="4015"/>
                    </a:cubicBezTo>
                    <a:cubicBezTo>
                      <a:pt x="47170" y="3774"/>
                      <a:pt x="46004" y="3552"/>
                      <a:pt x="44857" y="3386"/>
                    </a:cubicBezTo>
                    <a:cubicBezTo>
                      <a:pt x="44857" y="2849"/>
                      <a:pt x="44931" y="2239"/>
                      <a:pt x="44931" y="1610"/>
                    </a:cubicBezTo>
                    <a:lnTo>
                      <a:pt x="44931" y="1703"/>
                    </a:lnTo>
                    <a:cubicBezTo>
                      <a:pt x="47244" y="2313"/>
                      <a:pt x="49630" y="2701"/>
                      <a:pt x="51942" y="3090"/>
                    </a:cubicBezTo>
                    <a:cubicBezTo>
                      <a:pt x="54328" y="3386"/>
                      <a:pt x="56640" y="3700"/>
                      <a:pt x="58953" y="3922"/>
                    </a:cubicBezTo>
                    <a:cubicBezTo>
                      <a:pt x="63891" y="4551"/>
                      <a:pt x="68738" y="5162"/>
                      <a:pt x="73603" y="5772"/>
                    </a:cubicBezTo>
                    <a:cubicBezTo>
                      <a:pt x="78541" y="6327"/>
                      <a:pt x="83462" y="6937"/>
                      <a:pt x="88327" y="7548"/>
                    </a:cubicBezTo>
                    <a:cubicBezTo>
                      <a:pt x="93173" y="8177"/>
                      <a:pt x="98112" y="8639"/>
                      <a:pt x="102958" y="9397"/>
                    </a:cubicBezTo>
                    <a:cubicBezTo>
                      <a:pt x="106436" y="9934"/>
                      <a:pt x="109895" y="10637"/>
                      <a:pt x="113298" y="11321"/>
                    </a:cubicBezTo>
                    <a:cubicBezTo>
                      <a:pt x="113298" y="11173"/>
                      <a:pt x="113224" y="10951"/>
                      <a:pt x="113132" y="10785"/>
                    </a:cubicBezTo>
                    <a:cubicBezTo>
                      <a:pt x="112762" y="10711"/>
                      <a:pt x="112299" y="10637"/>
                      <a:pt x="111911" y="10563"/>
                    </a:cubicBezTo>
                    <a:cubicBezTo>
                      <a:pt x="109525" y="10100"/>
                      <a:pt x="107120" y="9638"/>
                      <a:pt x="104734" y="9249"/>
                    </a:cubicBezTo>
                    <a:cubicBezTo>
                      <a:pt x="99962" y="8399"/>
                      <a:pt x="95097" y="7936"/>
                      <a:pt x="90324" y="7326"/>
                    </a:cubicBezTo>
                    <a:cubicBezTo>
                      <a:pt x="80539" y="6160"/>
                      <a:pt x="70828" y="5014"/>
                      <a:pt x="61043" y="3848"/>
                    </a:cubicBezTo>
                    <a:cubicBezTo>
                      <a:pt x="58342" y="3552"/>
                      <a:pt x="55642" y="3238"/>
                      <a:pt x="52941" y="2849"/>
                    </a:cubicBezTo>
                    <a:cubicBezTo>
                      <a:pt x="50240" y="2461"/>
                      <a:pt x="47632" y="1924"/>
                      <a:pt x="45005" y="1462"/>
                    </a:cubicBezTo>
                    <a:lnTo>
                      <a:pt x="44931" y="1462"/>
                    </a:lnTo>
                    <a:cubicBezTo>
                      <a:pt x="45005" y="1000"/>
                      <a:pt x="45079" y="537"/>
                      <a:pt x="45079"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35"/>
              <p:cNvSpPr/>
              <p:nvPr/>
            </p:nvSpPr>
            <p:spPr>
              <a:xfrm>
                <a:off x="6219330" y="2616129"/>
                <a:ext cx="8821" cy="3809"/>
              </a:xfrm>
              <a:custGeom>
                <a:avLst/>
                <a:gdLst/>
                <a:ahLst/>
                <a:cxnLst/>
                <a:rect l="l" t="t" r="r" b="b"/>
                <a:pathLst>
                  <a:path w="389" h="168" extrusionOk="0">
                    <a:moveTo>
                      <a:pt x="0" y="1"/>
                    </a:moveTo>
                    <a:lnTo>
                      <a:pt x="0" y="75"/>
                    </a:lnTo>
                    <a:lnTo>
                      <a:pt x="192" y="121"/>
                    </a:lnTo>
                    <a:lnTo>
                      <a:pt x="192" y="121"/>
                    </a:lnTo>
                    <a:cubicBezTo>
                      <a:pt x="118" y="87"/>
                      <a:pt x="51" y="41"/>
                      <a:pt x="0" y="1"/>
                    </a:cubicBezTo>
                    <a:close/>
                    <a:moveTo>
                      <a:pt x="192" y="121"/>
                    </a:moveTo>
                    <a:lnTo>
                      <a:pt x="192" y="121"/>
                    </a:lnTo>
                    <a:cubicBezTo>
                      <a:pt x="254" y="148"/>
                      <a:pt x="321" y="167"/>
                      <a:pt x="389" y="167"/>
                    </a:cubicBezTo>
                    <a:lnTo>
                      <a:pt x="192" y="121"/>
                    </a:ln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35"/>
              <p:cNvSpPr/>
              <p:nvPr/>
            </p:nvSpPr>
            <p:spPr>
              <a:xfrm>
                <a:off x="6390869" y="1955163"/>
                <a:ext cx="1046927" cy="687415"/>
              </a:xfrm>
              <a:custGeom>
                <a:avLst/>
                <a:gdLst/>
                <a:ahLst/>
                <a:cxnLst/>
                <a:rect l="l" t="t" r="r" b="b"/>
                <a:pathLst>
                  <a:path w="46171" h="30316" extrusionOk="0">
                    <a:moveTo>
                      <a:pt x="6639" y="1"/>
                    </a:moveTo>
                    <a:cubicBezTo>
                      <a:pt x="6246" y="1"/>
                      <a:pt x="5856" y="54"/>
                      <a:pt x="5476" y="183"/>
                    </a:cubicBezTo>
                    <a:cubicBezTo>
                      <a:pt x="3386" y="793"/>
                      <a:pt x="2535" y="3179"/>
                      <a:pt x="2072" y="5344"/>
                    </a:cubicBezTo>
                    <a:cubicBezTo>
                      <a:pt x="1388" y="8507"/>
                      <a:pt x="851" y="11744"/>
                      <a:pt x="389" y="14981"/>
                    </a:cubicBezTo>
                    <a:cubicBezTo>
                      <a:pt x="149" y="16904"/>
                      <a:pt x="1" y="18828"/>
                      <a:pt x="223" y="20826"/>
                    </a:cubicBezTo>
                    <a:cubicBezTo>
                      <a:pt x="297" y="21677"/>
                      <a:pt x="537" y="22528"/>
                      <a:pt x="999" y="23212"/>
                    </a:cubicBezTo>
                    <a:cubicBezTo>
                      <a:pt x="1221" y="23601"/>
                      <a:pt x="1610" y="23989"/>
                      <a:pt x="1924" y="24229"/>
                    </a:cubicBezTo>
                    <a:cubicBezTo>
                      <a:pt x="11173" y="25617"/>
                      <a:pt x="25823" y="28077"/>
                      <a:pt x="38457" y="30315"/>
                    </a:cubicBezTo>
                    <a:cubicBezTo>
                      <a:pt x="42471" y="29150"/>
                      <a:pt x="45708" y="28225"/>
                      <a:pt x="45856" y="27836"/>
                    </a:cubicBezTo>
                    <a:cubicBezTo>
                      <a:pt x="46170" y="27004"/>
                      <a:pt x="44154" y="27374"/>
                      <a:pt x="43229" y="27004"/>
                    </a:cubicBezTo>
                    <a:cubicBezTo>
                      <a:pt x="42230" y="26764"/>
                      <a:pt x="6697" y="21140"/>
                      <a:pt x="4699" y="18218"/>
                    </a:cubicBezTo>
                    <a:cubicBezTo>
                      <a:pt x="2701" y="15351"/>
                      <a:pt x="4699" y="3179"/>
                      <a:pt x="6937" y="2107"/>
                    </a:cubicBezTo>
                    <a:cubicBezTo>
                      <a:pt x="7028" y="2066"/>
                      <a:pt x="7172" y="2046"/>
                      <a:pt x="7365" y="2046"/>
                    </a:cubicBezTo>
                    <a:cubicBezTo>
                      <a:pt x="11913" y="2046"/>
                      <a:pt x="43563" y="12900"/>
                      <a:pt x="44006" y="13131"/>
                    </a:cubicBezTo>
                    <a:cubicBezTo>
                      <a:pt x="44006" y="13131"/>
                      <a:pt x="45246" y="12891"/>
                      <a:pt x="46170" y="12502"/>
                    </a:cubicBezTo>
                    <a:cubicBezTo>
                      <a:pt x="44691" y="11818"/>
                      <a:pt x="43229" y="11281"/>
                      <a:pt x="41768" y="10819"/>
                    </a:cubicBezTo>
                    <a:cubicBezTo>
                      <a:pt x="30984" y="7027"/>
                      <a:pt x="20033" y="3642"/>
                      <a:pt x="9009" y="479"/>
                    </a:cubicBezTo>
                    <a:cubicBezTo>
                      <a:pt x="8242" y="219"/>
                      <a:pt x="7434" y="1"/>
                      <a:pt x="6639"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35"/>
              <p:cNvSpPr/>
              <p:nvPr/>
            </p:nvSpPr>
            <p:spPr>
              <a:xfrm>
                <a:off x="5384217" y="2025570"/>
                <a:ext cx="905163" cy="510460"/>
              </a:xfrm>
              <a:custGeom>
                <a:avLst/>
                <a:gdLst/>
                <a:ahLst/>
                <a:cxnLst/>
                <a:rect l="l" t="t" r="r" b="b"/>
                <a:pathLst>
                  <a:path w="39919" h="22512" extrusionOk="0">
                    <a:moveTo>
                      <a:pt x="39918" y="0"/>
                    </a:moveTo>
                    <a:lnTo>
                      <a:pt x="39918" y="0"/>
                    </a:lnTo>
                    <a:cubicBezTo>
                      <a:pt x="25731" y="5550"/>
                      <a:pt x="2461" y="15483"/>
                      <a:pt x="1073" y="16870"/>
                    </a:cubicBezTo>
                    <a:cubicBezTo>
                      <a:pt x="148" y="17795"/>
                      <a:pt x="0" y="20033"/>
                      <a:pt x="222" y="22512"/>
                    </a:cubicBezTo>
                    <a:cubicBezTo>
                      <a:pt x="685" y="20570"/>
                      <a:pt x="1684" y="18886"/>
                      <a:pt x="3238" y="17647"/>
                    </a:cubicBezTo>
                    <a:cubicBezTo>
                      <a:pt x="4236" y="16796"/>
                      <a:pt x="5476" y="16260"/>
                      <a:pt x="6697" y="15723"/>
                    </a:cubicBezTo>
                    <a:cubicBezTo>
                      <a:pt x="17869" y="10636"/>
                      <a:pt x="29819" y="6789"/>
                      <a:pt x="39918"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35"/>
              <p:cNvSpPr/>
              <p:nvPr/>
            </p:nvSpPr>
            <p:spPr>
              <a:xfrm>
                <a:off x="5544872" y="2747419"/>
                <a:ext cx="2270402" cy="229040"/>
              </a:xfrm>
              <a:custGeom>
                <a:avLst/>
                <a:gdLst/>
                <a:ahLst/>
                <a:cxnLst/>
                <a:rect l="l" t="t" r="r" b="b"/>
                <a:pathLst>
                  <a:path w="100128" h="10101" extrusionOk="0">
                    <a:moveTo>
                      <a:pt x="30669" y="0"/>
                    </a:moveTo>
                    <a:cubicBezTo>
                      <a:pt x="30595" y="148"/>
                      <a:pt x="30595" y="296"/>
                      <a:pt x="30595" y="463"/>
                    </a:cubicBezTo>
                    <a:cubicBezTo>
                      <a:pt x="30595" y="925"/>
                      <a:pt x="30521" y="1462"/>
                      <a:pt x="30207" y="1850"/>
                    </a:cubicBezTo>
                    <a:cubicBezTo>
                      <a:pt x="29837" y="2387"/>
                      <a:pt x="29134" y="2535"/>
                      <a:pt x="28449" y="2609"/>
                    </a:cubicBezTo>
                    <a:cubicBezTo>
                      <a:pt x="19034" y="4384"/>
                      <a:pt x="9563" y="6086"/>
                      <a:pt x="148" y="7788"/>
                    </a:cubicBezTo>
                    <a:cubicBezTo>
                      <a:pt x="74" y="7788"/>
                      <a:pt x="0" y="7788"/>
                      <a:pt x="0" y="7862"/>
                    </a:cubicBezTo>
                    <a:cubicBezTo>
                      <a:pt x="10799" y="7514"/>
                      <a:pt x="28365" y="7296"/>
                      <a:pt x="45440" y="7296"/>
                    </a:cubicBezTo>
                    <a:cubicBezTo>
                      <a:pt x="70160" y="7296"/>
                      <a:pt x="93851" y="7753"/>
                      <a:pt x="94485" y="8935"/>
                    </a:cubicBezTo>
                    <a:cubicBezTo>
                      <a:pt x="94726" y="9249"/>
                      <a:pt x="94874" y="9638"/>
                      <a:pt x="95040" y="10100"/>
                    </a:cubicBezTo>
                    <a:cubicBezTo>
                      <a:pt x="98037" y="8713"/>
                      <a:pt x="100127" y="7547"/>
                      <a:pt x="99961" y="7159"/>
                    </a:cubicBezTo>
                    <a:cubicBezTo>
                      <a:pt x="99739" y="6475"/>
                      <a:pt x="99202" y="6086"/>
                      <a:pt x="98740" y="5772"/>
                    </a:cubicBezTo>
                    <a:cubicBezTo>
                      <a:pt x="98499" y="6401"/>
                      <a:pt x="98185" y="6771"/>
                      <a:pt x="97889" y="6937"/>
                    </a:cubicBezTo>
                    <a:cubicBezTo>
                      <a:pt x="97846" y="6957"/>
                      <a:pt x="97725" y="6966"/>
                      <a:pt x="97532" y="6966"/>
                    </a:cubicBezTo>
                    <a:cubicBezTo>
                      <a:pt x="92470" y="6966"/>
                      <a:pt x="37724" y="446"/>
                      <a:pt x="30669" y="0"/>
                    </a:cubicBezTo>
                    <a:close/>
                  </a:path>
                </a:pathLst>
              </a:custGeom>
              <a:solidFill>
                <a:srgbClr val="2B29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35"/>
              <p:cNvSpPr/>
              <p:nvPr/>
            </p:nvSpPr>
            <p:spPr>
              <a:xfrm>
                <a:off x="6231915" y="2479827"/>
                <a:ext cx="1586728" cy="299061"/>
              </a:xfrm>
              <a:custGeom>
                <a:avLst/>
                <a:gdLst/>
                <a:ahLst/>
                <a:cxnLst/>
                <a:rect l="l" t="t" r="r" b="b"/>
                <a:pathLst>
                  <a:path w="69977" h="13189" extrusionOk="0">
                    <a:moveTo>
                      <a:pt x="0" y="0"/>
                    </a:moveTo>
                    <a:cubicBezTo>
                      <a:pt x="148" y="851"/>
                      <a:pt x="222" y="1776"/>
                      <a:pt x="296" y="2627"/>
                    </a:cubicBezTo>
                    <a:cubicBezTo>
                      <a:pt x="312" y="2626"/>
                      <a:pt x="332" y="2625"/>
                      <a:pt x="355" y="2625"/>
                    </a:cubicBezTo>
                    <a:cubicBezTo>
                      <a:pt x="3434" y="2625"/>
                      <a:pt x="67598" y="12271"/>
                      <a:pt x="68589" y="13189"/>
                    </a:cubicBezTo>
                    <a:cubicBezTo>
                      <a:pt x="68589" y="13189"/>
                      <a:pt x="69976" y="13189"/>
                      <a:pt x="69828" y="12097"/>
                    </a:cubicBezTo>
                    <a:cubicBezTo>
                      <a:pt x="69736" y="11635"/>
                      <a:pt x="58730" y="9563"/>
                      <a:pt x="45467" y="7177"/>
                    </a:cubicBezTo>
                    <a:cubicBezTo>
                      <a:pt x="26581" y="3774"/>
                      <a:pt x="3071" y="0"/>
                      <a:pt x="148"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35"/>
              <p:cNvSpPr/>
              <p:nvPr/>
            </p:nvSpPr>
            <p:spPr>
              <a:xfrm>
                <a:off x="5184990" y="2481505"/>
                <a:ext cx="1032665" cy="272644"/>
              </a:xfrm>
              <a:custGeom>
                <a:avLst/>
                <a:gdLst/>
                <a:ahLst/>
                <a:cxnLst/>
                <a:rect l="l" t="t" r="r" b="b"/>
                <a:pathLst>
                  <a:path w="45542" h="12024" extrusionOk="0">
                    <a:moveTo>
                      <a:pt x="45541" y="0"/>
                    </a:moveTo>
                    <a:lnTo>
                      <a:pt x="45541" y="0"/>
                    </a:lnTo>
                    <a:cubicBezTo>
                      <a:pt x="41157" y="555"/>
                      <a:pt x="21568" y="4329"/>
                      <a:pt x="9859" y="6863"/>
                    </a:cubicBezTo>
                    <a:cubicBezTo>
                      <a:pt x="5087" y="7954"/>
                      <a:pt x="1609" y="8879"/>
                      <a:pt x="1073" y="9175"/>
                    </a:cubicBezTo>
                    <a:cubicBezTo>
                      <a:pt x="463" y="9637"/>
                      <a:pt x="148" y="10729"/>
                      <a:pt x="0" y="12023"/>
                    </a:cubicBezTo>
                    <a:cubicBezTo>
                      <a:pt x="1850" y="10340"/>
                      <a:pt x="4458" y="9637"/>
                      <a:pt x="7011" y="9027"/>
                    </a:cubicBezTo>
                    <a:cubicBezTo>
                      <a:pt x="18960" y="6178"/>
                      <a:pt x="31280" y="4476"/>
                      <a:pt x="43081" y="925"/>
                    </a:cubicBezTo>
                    <a:cubicBezTo>
                      <a:pt x="43932" y="703"/>
                      <a:pt x="44783" y="463"/>
                      <a:pt x="45541" y="0"/>
                    </a:cubicBezTo>
                    <a:close/>
                  </a:path>
                </a:pathLst>
              </a:custGeom>
              <a:solidFill>
                <a:srgbClr val="2B29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35"/>
              <p:cNvSpPr/>
              <p:nvPr/>
            </p:nvSpPr>
            <p:spPr>
              <a:xfrm>
                <a:off x="6764583" y="3178933"/>
                <a:ext cx="1087198" cy="476991"/>
              </a:xfrm>
              <a:custGeom>
                <a:avLst/>
                <a:gdLst/>
                <a:ahLst/>
                <a:cxnLst/>
                <a:rect l="l" t="t" r="r" b="b"/>
                <a:pathLst>
                  <a:path w="47947" h="21036" extrusionOk="0">
                    <a:moveTo>
                      <a:pt x="6937" y="0"/>
                    </a:moveTo>
                    <a:cubicBezTo>
                      <a:pt x="6721" y="0"/>
                      <a:pt x="6517" y="2"/>
                      <a:pt x="6327" y="4"/>
                    </a:cubicBezTo>
                    <a:cubicBezTo>
                      <a:pt x="5717" y="855"/>
                      <a:pt x="5180" y="1854"/>
                      <a:pt x="4866" y="2853"/>
                    </a:cubicBezTo>
                    <a:cubicBezTo>
                      <a:pt x="3404" y="6552"/>
                      <a:pt x="2942" y="10566"/>
                      <a:pt x="3330" y="14488"/>
                    </a:cubicBezTo>
                    <a:cubicBezTo>
                      <a:pt x="3404" y="15579"/>
                      <a:pt x="3626" y="16726"/>
                      <a:pt x="3238" y="17725"/>
                    </a:cubicBezTo>
                    <a:cubicBezTo>
                      <a:pt x="2776" y="19112"/>
                      <a:pt x="1555" y="20111"/>
                      <a:pt x="315" y="20888"/>
                    </a:cubicBezTo>
                    <a:cubicBezTo>
                      <a:pt x="167" y="20888"/>
                      <a:pt x="93" y="20962"/>
                      <a:pt x="1" y="21036"/>
                    </a:cubicBezTo>
                    <a:lnTo>
                      <a:pt x="5717" y="21036"/>
                    </a:lnTo>
                    <a:cubicBezTo>
                      <a:pt x="8954" y="21036"/>
                      <a:pt x="31687" y="20203"/>
                      <a:pt x="42083" y="19112"/>
                    </a:cubicBezTo>
                    <a:cubicBezTo>
                      <a:pt x="45246" y="18816"/>
                      <a:pt x="47336" y="18428"/>
                      <a:pt x="47262" y="18113"/>
                    </a:cubicBezTo>
                    <a:cubicBezTo>
                      <a:pt x="46948" y="17040"/>
                      <a:pt x="45486" y="15727"/>
                      <a:pt x="44561" y="14950"/>
                    </a:cubicBezTo>
                    <a:cubicBezTo>
                      <a:pt x="44321" y="15949"/>
                      <a:pt x="44099" y="16652"/>
                      <a:pt x="43859" y="16800"/>
                    </a:cubicBezTo>
                    <a:cubicBezTo>
                      <a:pt x="43235" y="17285"/>
                      <a:pt x="29378" y="17677"/>
                      <a:pt x="18728" y="17677"/>
                    </a:cubicBezTo>
                    <a:cubicBezTo>
                      <a:pt x="12329" y="17677"/>
                      <a:pt x="7088" y="17536"/>
                      <a:pt x="6568" y="17188"/>
                    </a:cubicBezTo>
                    <a:cubicBezTo>
                      <a:pt x="5180" y="16264"/>
                      <a:pt x="4792" y="5165"/>
                      <a:pt x="7640" y="3389"/>
                    </a:cubicBezTo>
                    <a:cubicBezTo>
                      <a:pt x="8246" y="2985"/>
                      <a:pt x="10340" y="2828"/>
                      <a:pt x="13242" y="2828"/>
                    </a:cubicBezTo>
                    <a:cubicBezTo>
                      <a:pt x="23634" y="2828"/>
                      <a:pt x="44395" y="4851"/>
                      <a:pt x="44395" y="4851"/>
                    </a:cubicBezTo>
                    <a:cubicBezTo>
                      <a:pt x="44395" y="4851"/>
                      <a:pt x="47947" y="3704"/>
                      <a:pt x="46337" y="2853"/>
                    </a:cubicBezTo>
                    <a:cubicBezTo>
                      <a:pt x="45875" y="2538"/>
                      <a:pt x="42712" y="2169"/>
                      <a:pt x="38161" y="1780"/>
                    </a:cubicBezTo>
                    <a:cubicBezTo>
                      <a:pt x="28488" y="959"/>
                      <a:pt x="12875" y="0"/>
                      <a:pt x="6937"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35"/>
              <p:cNvSpPr/>
              <p:nvPr/>
            </p:nvSpPr>
            <p:spPr>
              <a:xfrm>
                <a:off x="5272223" y="2916873"/>
                <a:ext cx="634628" cy="169473"/>
              </a:xfrm>
              <a:custGeom>
                <a:avLst/>
                <a:gdLst/>
                <a:ahLst/>
                <a:cxnLst/>
                <a:rect l="l" t="t" r="r" b="b"/>
                <a:pathLst>
                  <a:path w="27988" h="7474" extrusionOk="0">
                    <a:moveTo>
                      <a:pt x="27987" y="0"/>
                    </a:moveTo>
                    <a:lnTo>
                      <a:pt x="27987" y="0"/>
                    </a:lnTo>
                    <a:cubicBezTo>
                      <a:pt x="13263" y="222"/>
                      <a:pt x="2239" y="611"/>
                      <a:pt x="1462" y="999"/>
                    </a:cubicBezTo>
                    <a:cubicBezTo>
                      <a:pt x="1314" y="1073"/>
                      <a:pt x="1166" y="1240"/>
                      <a:pt x="1074" y="1314"/>
                    </a:cubicBezTo>
                    <a:cubicBezTo>
                      <a:pt x="241" y="2313"/>
                      <a:pt x="1" y="4847"/>
                      <a:pt x="149" y="7473"/>
                    </a:cubicBezTo>
                    <a:cubicBezTo>
                      <a:pt x="315" y="7085"/>
                      <a:pt x="463" y="6789"/>
                      <a:pt x="611" y="6475"/>
                    </a:cubicBezTo>
                    <a:cubicBezTo>
                      <a:pt x="1462" y="4847"/>
                      <a:pt x="2775" y="3385"/>
                      <a:pt x="4477" y="2701"/>
                    </a:cubicBezTo>
                    <a:cubicBezTo>
                      <a:pt x="5624" y="2313"/>
                      <a:pt x="6863" y="2239"/>
                      <a:pt x="8103" y="2165"/>
                    </a:cubicBezTo>
                    <a:cubicBezTo>
                      <a:pt x="14725" y="1776"/>
                      <a:pt x="21347" y="1073"/>
                      <a:pt x="27987" y="0"/>
                    </a:cubicBezTo>
                    <a:close/>
                  </a:path>
                </a:pathLst>
              </a:custGeom>
              <a:solidFill>
                <a:srgbClr val="EBA2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35"/>
              <p:cNvSpPr/>
              <p:nvPr/>
            </p:nvSpPr>
            <p:spPr>
              <a:xfrm>
                <a:off x="5164015" y="3186143"/>
                <a:ext cx="1655094" cy="193803"/>
              </a:xfrm>
              <a:custGeom>
                <a:avLst/>
                <a:gdLst/>
                <a:ahLst/>
                <a:cxnLst/>
                <a:rect l="l" t="t" r="r" b="b"/>
                <a:pathLst>
                  <a:path w="72992" h="8547" extrusionOk="0">
                    <a:moveTo>
                      <a:pt x="72992" y="1"/>
                    </a:moveTo>
                    <a:cubicBezTo>
                      <a:pt x="64427" y="611"/>
                      <a:pt x="38605" y="2072"/>
                      <a:pt x="20422" y="3386"/>
                    </a:cubicBezTo>
                    <a:cubicBezTo>
                      <a:pt x="10100" y="4070"/>
                      <a:pt x="2312" y="4699"/>
                      <a:pt x="1462" y="5088"/>
                    </a:cubicBezTo>
                    <a:cubicBezTo>
                      <a:pt x="759" y="5384"/>
                      <a:pt x="296" y="6771"/>
                      <a:pt x="0" y="8547"/>
                    </a:cubicBezTo>
                    <a:cubicBezTo>
                      <a:pt x="74" y="8473"/>
                      <a:pt x="148" y="8399"/>
                      <a:pt x="148" y="8325"/>
                    </a:cubicBezTo>
                    <a:cubicBezTo>
                      <a:pt x="1458" y="6829"/>
                      <a:pt x="3492" y="6584"/>
                      <a:pt x="5524" y="6584"/>
                    </a:cubicBezTo>
                    <a:cubicBezTo>
                      <a:pt x="6131" y="6584"/>
                      <a:pt x="6738" y="6606"/>
                      <a:pt x="7325" y="6623"/>
                    </a:cubicBezTo>
                    <a:cubicBezTo>
                      <a:pt x="8016" y="6652"/>
                      <a:pt x="8705" y="6665"/>
                      <a:pt x="9394" y="6665"/>
                    </a:cubicBezTo>
                    <a:cubicBezTo>
                      <a:pt x="19776" y="6665"/>
                      <a:pt x="29972" y="3594"/>
                      <a:pt x="40380" y="3386"/>
                    </a:cubicBezTo>
                    <a:cubicBezTo>
                      <a:pt x="42659" y="3386"/>
                      <a:pt x="44997" y="3481"/>
                      <a:pt x="47338" y="3481"/>
                    </a:cubicBezTo>
                    <a:cubicBezTo>
                      <a:pt x="47923" y="3481"/>
                      <a:pt x="48508" y="3475"/>
                      <a:pt x="49093" y="3460"/>
                    </a:cubicBezTo>
                    <a:cubicBezTo>
                      <a:pt x="54642" y="3386"/>
                      <a:pt x="60117" y="2461"/>
                      <a:pt x="65593" y="1536"/>
                    </a:cubicBezTo>
                    <a:cubicBezTo>
                      <a:pt x="68053" y="1148"/>
                      <a:pt x="70587" y="759"/>
                      <a:pt x="72992"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35"/>
              <p:cNvSpPr/>
              <p:nvPr/>
            </p:nvSpPr>
            <p:spPr>
              <a:xfrm>
                <a:off x="5176169" y="3612305"/>
                <a:ext cx="2747303" cy="667756"/>
              </a:xfrm>
              <a:custGeom>
                <a:avLst/>
                <a:gdLst/>
                <a:ahLst/>
                <a:cxnLst/>
                <a:rect l="l" t="t" r="r" b="b"/>
                <a:pathLst>
                  <a:path w="121160" h="29449" extrusionOk="0">
                    <a:moveTo>
                      <a:pt x="112133" y="0"/>
                    </a:moveTo>
                    <a:cubicBezTo>
                      <a:pt x="101737" y="1091"/>
                      <a:pt x="79004" y="1924"/>
                      <a:pt x="75767" y="1924"/>
                    </a:cubicBezTo>
                    <a:cubicBezTo>
                      <a:pt x="71531" y="1924"/>
                      <a:pt x="3922" y="1702"/>
                      <a:pt x="1314" y="1165"/>
                    </a:cubicBezTo>
                    <a:cubicBezTo>
                      <a:pt x="1000" y="1165"/>
                      <a:pt x="778" y="925"/>
                      <a:pt x="537" y="629"/>
                    </a:cubicBezTo>
                    <a:lnTo>
                      <a:pt x="537" y="629"/>
                    </a:lnTo>
                    <a:cubicBezTo>
                      <a:pt x="1" y="925"/>
                      <a:pt x="75" y="1850"/>
                      <a:pt x="611" y="2238"/>
                    </a:cubicBezTo>
                    <a:cubicBezTo>
                      <a:pt x="1074" y="2701"/>
                      <a:pt x="1850" y="2849"/>
                      <a:pt x="2461" y="2849"/>
                    </a:cubicBezTo>
                    <a:cubicBezTo>
                      <a:pt x="16186" y="4236"/>
                      <a:pt x="29911" y="5549"/>
                      <a:pt x="43618" y="6863"/>
                    </a:cubicBezTo>
                    <a:cubicBezTo>
                      <a:pt x="45634" y="7103"/>
                      <a:pt x="47706" y="7251"/>
                      <a:pt x="49704" y="7714"/>
                    </a:cubicBezTo>
                    <a:cubicBezTo>
                      <a:pt x="50795" y="7862"/>
                      <a:pt x="51942" y="8028"/>
                      <a:pt x="52867" y="8490"/>
                    </a:cubicBezTo>
                    <a:cubicBezTo>
                      <a:pt x="54254" y="9249"/>
                      <a:pt x="53570" y="10174"/>
                      <a:pt x="53107" y="11265"/>
                    </a:cubicBezTo>
                    <a:cubicBezTo>
                      <a:pt x="52719" y="12264"/>
                      <a:pt x="52404" y="13263"/>
                      <a:pt x="52256" y="14262"/>
                    </a:cubicBezTo>
                    <a:cubicBezTo>
                      <a:pt x="51794" y="16352"/>
                      <a:pt x="51720" y="18498"/>
                      <a:pt x="52016" y="20588"/>
                    </a:cubicBezTo>
                    <a:cubicBezTo>
                      <a:pt x="52330" y="22733"/>
                      <a:pt x="53033" y="24898"/>
                      <a:pt x="52571" y="26988"/>
                    </a:cubicBezTo>
                    <a:cubicBezTo>
                      <a:pt x="52478" y="27598"/>
                      <a:pt x="52256" y="28135"/>
                      <a:pt x="52108" y="28745"/>
                    </a:cubicBezTo>
                    <a:cubicBezTo>
                      <a:pt x="54883" y="29134"/>
                      <a:pt x="56807" y="29448"/>
                      <a:pt x="57491" y="29448"/>
                    </a:cubicBezTo>
                    <a:cubicBezTo>
                      <a:pt x="62282" y="29448"/>
                      <a:pt x="121160" y="17184"/>
                      <a:pt x="120771" y="15427"/>
                    </a:cubicBezTo>
                    <a:cubicBezTo>
                      <a:pt x="120549" y="14262"/>
                      <a:pt x="118071" y="13651"/>
                      <a:pt x="116387" y="13337"/>
                    </a:cubicBezTo>
                    <a:cubicBezTo>
                      <a:pt x="116295" y="14410"/>
                      <a:pt x="116147" y="15187"/>
                      <a:pt x="115832" y="15427"/>
                    </a:cubicBezTo>
                    <a:cubicBezTo>
                      <a:pt x="114713" y="16190"/>
                      <a:pt x="70737" y="25851"/>
                      <a:pt x="60239" y="25851"/>
                    </a:cubicBezTo>
                    <a:cubicBezTo>
                      <a:pt x="59289" y="25851"/>
                      <a:pt x="58613" y="25772"/>
                      <a:pt x="58268" y="25601"/>
                    </a:cubicBezTo>
                    <a:cubicBezTo>
                      <a:pt x="54032" y="23436"/>
                      <a:pt x="54420" y="14040"/>
                      <a:pt x="57491" y="11025"/>
                    </a:cubicBezTo>
                    <a:cubicBezTo>
                      <a:pt x="60654" y="8028"/>
                      <a:pt x="115536" y="2090"/>
                      <a:pt x="115536" y="2090"/>
                    </a:cubicBezTo>
                    <a:cubicBezTo>
                      <a:pt x="115536" y="2090"/>
                      <a:pt x="118995" y="1554"/>
                      <a:pt x="118459" y="999"/>
                    </a:cubicBezTo>
                    <a:cubicBezTo>
                      <a:pt x="118385" y="925"/>
                      <a:pt x="115999" y="537"/>
                      <a:pt x="112133"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6" name="Google Shape;2446;p35"/>
              <p:cNvSpPr/>
              <p:nvPr/>
            </p:nvSpPr>
            <p:spPr>
              <a:xfrm>
                <a:off x="5945002" y="4014545"/>
                <a:ext cx="23" cy="1701"/>
              </a:xfrm>
              <a:custGeom>
                <a:avLst/>
                <a:gdLst/>
                <a:ahLst/>
                <a:cxnLst/>
                <a:rect l="l" t="t" r="r" b="b"/>
                <a:pathLst>
                  <a:path w="1" h="75" extrusionOk="0">
                    <a:moveTo>
                      <a:pt x="1" y="0"/>
                    </a:moveTo>
                    <a:lnTo>
                      <a:pt x="1" y="0"/>
                    </a:lnTo>
                    <a:lnTo>
                      <a:pt x="1" y="74"/>
                    </a:lnTo>
                    <a:close/>
                  </a:path>
                </a:pathLst>
              </a:custGeom>
              <a:solidFill>
                <a:srgbClr val="005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35"/>
              <p:cNvSpPr/>
              <p:nvPr/>
            </p:nvSpPr>
            <p:spPr>
              <a:xfrm>
                <a:off x="5943324" y="4007402"/>
                <a:ext cx="1701" cy="7165"/>
              </a:xfrm>
              <a:custGeom>
                <a:avLst/>
                <a:gdLst/>
                <a:ahLst/>
                <a:cxnLst/>
                <a:rect l="l" t="t" r="r" b="b"/>
                <a:pathLst>
                  <a:path w="75" h="316" extrusionOk="0">
                    <a:moveTo>
                      <a:pt x="75" y="315"/>
                    </a:moveTo>
                    <a:cubicBezTo>
                      <a:pt x="75" y="149"/>
                      <a:pt x="75" y="75"/>
                      <a:pt x="1" y="1"/>
                    </a:cubicBezTo>
                    <a:cubicBezTo>
                      <a:pt x="75" y="75"/>
                      <a:pt x="75" y="149"/>
                      <a:pt x="75" y="315"/>
                    </a:cubicBezTo>
                    <a:close/>
                  </a:path>
                </a:pathLst>
              </a:custGeom>
              <a:solidFill>
                <a:srgbClr val="005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35"/>
              <p:cNvSpPr/>
              <p:nvPr/>
            </p:nvSpPr>
            <p:spPr>
              <a:xfrm>
                <a:off x="6076293" y="3926609"/>
                <a:ext cx="2812" cy="1973"/>
              </a:xfrm>
              <a:custGeom>
                <a:avLst/>
                <a:gdLst/>
                <a:ahLst/>
                <a:cxnLst/>
                <a:rect l="l" t="t" r="r" b="b"/>
                <a:pathLst>
                  <a:path w="124" h="87" extrusionOk="0">
                    <a:moveTo>
                      <a:pt x="123" y="1"/>
                    </a:moveTo>
                    <a:cubicBezTo>
                      <a:pt x="122" y="1"/>
                      <a:pt x="86" y="43"/>
                      <a:pt x="0" y="86"/>
                    </a:cubicBezTo>
                    <a:lnTo>
                      <a:pt x="74" y="86"/>
                    </a:lnTo>
                    <a:cubicBezTo>
                      <a:pt x="106" y="24"/>
                      <a:pt x="124" y="1"/>
                      <a:pt x="123" y="1"/>
                    </a:cubicBezTo>
                    <a:close/>
                  </a:path>
                </a:pathLst>
              </a:custGeom>
              <a:solidFill>
                <a:srgbClr val="005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35"/>
              <p:cNvSpPr/>
              <p:nvPr/>
            </p:nvSpPr>
            <p:spPr>
              <a:xfrm>
                <a:off x="5965977" y="2913222"/>
                <a:ext cx="1754932" cy="327042"/>
              </a:xfrm>
              <a:custGeom>
                <a:avLst/>
                <a:gdLst/>
                <a:ahLst/>
                <a:cxnLst/>
                <a:rect l="l" t="t" r="r" b="b"/>
                <a:pathLst>
                  <a:path w="77395" h="14423" extrusionOk="0">
                    <a:moveTo>
                      <a:pt x="24719" y="0"/>
                    </a:moveTo>
                    <a:cubicBezTo>
                      <a:pt x="22129" y="0"/>
                      <a:pt x="19535" y="5"/>
                      <a:pt x="16963" y="13"/>
                    </a:cubicBezTo>
                    <a:cubicBezTo>
                      <a:pt x="20422" y="383"/>
                      <a:pt x="23825" y="1234"/>
                      <a:pt x="27062" y="2622"/>
                    </a:cubicBezTo>
                    <a:cubicBezTo>
                      <a:pt x="27987" y="3010"/>
                      <a:pt x="28986" y="3472"/>
                      <a:pt x="29375" y="4397"/>
                    </a:cubicBezTo>
                    <a:cubicBezTo>
                      <a:pt x="29985" y="5711"/>
                      <a:pt x="29208" y="7172"/>
                      <a:pt x="28135" y="8097"/>
                    </a:cubicBezTo>
                    <a:cubicBezTo>
                      <a:pt x="26212" y="9725"/>
                      <a:pt x="23511" y="10021"/>
                      <a:pt x="20977" y="10335"/>
                    </a:cubicBezTo>
                    <a:cubicBezTo>
                      <a:pt x="16426" y="10871"/>
                      <a:pt x="11950" y="11648"/>
                      <a:pt x="7474" y="12573"/>
                    </a:cubicBezTo>
                    <a:cubicBezTo>
                      <a:pt x="4939" y="13110"/>
                      <a:pt x="2479" y="13646"/>
                      <a:pt x="1" y="14423"/>
                    </a:cubicBezTo>
                    <a:cubicBezTo>
                      <a:pt x="18498" y="13258"/>
                      <a:pt x="38087" y="12111"/>
                      <a:pt x="40233" y="11796"/>
                    </a:cubicBezTo>
                    <a:cubicBezTo>
                      <a:pt x="40637" y="11741"/>
                      <a:pt x="41370" y="11716"/>
                      <a:pt x="42361" y="11716"/>
                    </a:cubicBezTo>
                    <a:cubicBezTo>
                      <a:pt x="48351" y="11716"/>
                      <a:pt x="63794" y="12641"/>
                      <a:pt x="73380" y="13498"/>
                    </a:cubicBezTo>
                    <a:cubicBezTo>
                      <a:pt x="74620" y="13424"/>
                      <a:pt x="75304" y="13258"/>
                      <a:pt x="75452" y="13184"/>
                    </a:cubicBezTo>
                    <a:cubicBezTo>
                      <a:pt x="77228" y="12037"/>
                      <a:pt x="77394" y="5933"/>
                      <a:pt x="76469" y="2788"/>
                    </a:cubicBezTo>
                    <a:cubicBezTo>
                      <a:pt x="76303" y="2326"/>
                      <a:pt x="76155" y="1937"/>
                      <a:pt x="75914" y="1623"/>
                    </a:cubicBezTo>
                    <a:cubicBezTo>
                      <a:pt x="75293" y="431"/>
                      <a:pt x="50207" y="0"/>
                      <a:pt x="24719"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35"/>
              <p:cNvSpPr/>
              <p:nvPr/>
            </p:nvSpPr>
            <p:spPr>
              <a:xfrm>
                <a:off x="6481480" y="2210964"/>
                <a:ext cx="914369" cy="247906"/>
              </a:xfrm>
              <a:custGeom>
                <a:avLst/>
                <a:gdLst/>
                <a:ahLst/>
                <a:cxnLst/>
                <a:rect l="l" t="t" r="r" b="b"/>
                <a:pathLst>
                  <a:path w="40325" h="10933" extrusionOk="0">
                    <a:moveTo>
                      <a:pt x="0" y="0"/>
                    </a:moveTo>
                    <a:lnTo>
                      <a:pt x="0" y="370"/>
                    </a:lnTo>
                    <a:cubicBezTo>
                      <a:pt x="462" y="463"/>
                      <a:pt x="925" y="611"/>
                      <a:pt x="1387" y="759"/>
                    </a:cubicBezTo>
                    <a:cubicBezTo>
                      <a:pt x="3015" y="1147"/>
                      <a:pt x="4624" y="1610"/>
                      <a:pt x="6252" y="1998"/>
                    </a:cubicBezTo>
                    <a:cubicBezTo>
                      <a:pt x="9415" y="2775"/>
                      <a:pt x="12578" y="3700"/>
                      <a:pt x="15815" y="4236"/>
                    </a:cubicBezTo>
                    <a:cubicBezTo>
                      <a:pt x="17425" y="4458"/>
                      <a:pt x="19053" y="4625"/>
                      <a:pt x="20662" y="4921"/>
                    </a:cubicBezTo>
                    <a:cubicBezTo>
                      <a:pt x="22290" y="5161"/>
                      <a:pt x="23825" y="5550"/>
                      <a:pt x="25434" y="6012"/>
                    </a:cubicBezTo>
                    <a:cubicBezTo>
                      <a:pt x="28597" y="7011"/>
                      <a:pt x="31760" y="8084"/>
                      <a:pt x="34849" y="9157"/>
                    </a:cubicBezTo>
                    <a:cubicBezTo>
                      <a:pt x="36699" y="9711"/>
                      <a:pt x="38475" y="10322"/>
                      <a:pt x="40325" y="10932"/>
                    </a:cubicBezTo>
                    <a:lnTo>
                      <a:pt x="40325" y="10322"/>
                    </a:lnTo>
                    <a:lnTo>
                      <a:pt x="36385" y="9009"/>
                    </a:lnTo>
                    <a:cubicBezTo>
                      <a:pt x="33296" y="7936"/>
                      <a:pt x="30151" y="6937"/>
                      <a:pt x="26988" y="5845"/>
                    </a:cubicBezTo>
                    <a:cubicBezTo>
                      <a:pt x="25434" y="5383"/>
                      <a:pt x="23973" y="4921"/>
                      <a:pt x="22364" y="4625"/>
                    </a:cubicBezTo>
                    <a:cubicBezTo>
                      <a:pt x="20810" y="4236"/>
                      <a:pt x="19201" y="4070"/>
                      <a:pt x="17665" y="3848"/>
                    </a:cubicBezTo>
                    <a:cubicBezTo>
                      <a:pt x="14428" y="3385"/>
                      <a:pt x="11339" y="2682"/>
                      <a:pt x="8176" y="1924"/>
                    </a:cubicBezTo>
                    <a:cubicBezTo>
                      <a:pt x="5475" y="1295"/>
                      <a:pt x="2701" y="611"/>
                      <a:pt x="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35"/>
              <p:cNvSpPr/>
              <p:nvPr/>
            </p:nvSpPr>
            <p:spPr>
              <a:xfrm>
                <a:off x="6481480" y="2322527"/>
                <a:ext cx="905571" cy="218542"/>
              </a:xfrm>
              <a:custGeom>
                <a:avLst/>
                <a:gdLst/>
                <a:ahLst/>
                <a:cxnLst/>
                <a:rect l="l" t="t" r="r" b="b"/>
                <a:pathLst>
                  <a:path w="39937" h="9638" extrusionOk="0">
                    <a:moveTo>
                      <a:pt x="0" y="1"/>
                    </a:moveTo>
                    <a:cubicBezTo>
                      <a:pt x="0" y="75"/>
                      <a:pt x="93" y="167"/>
                      <a:pt x="93" y="315"/>
                    </a:cubicBezTo>
                    <a:cubicBezTo>
                      <a:pt x="389" y="463"/>
                      <a:pt x="777" y="537"/>
                      <a:pt x="1091" y="703"/>
                    </a:cubicBezTo>
                    <a:cubicBezTo>
                      <a:pt x="1850" y="925"/>
                      <a:pt x="2553" y="1240"/>
                      <a:pt x="3237" y="1462"/>
                    </a:cubicBezTo>
                    <a:cubicBezTo>
                      <a:pt x="4717" y="1924"/>
                      <a:pt x="6104" y="2387"/>
                      <a:pt x="7566" y="2775"/>
                    </a:cubicBezTo>
                    <a:cubicBezTo>
                      <a:pt x="9027" y="3164"/>
                      <a:pt x="10562" y="3404"/>
                      <a:pt x="12116" y="3626"/>
                    </a:cubicBezTo>
                    <a:cubicBezTo>
                      <a:pt x="13577" y="3867"/>
                      <a:pt x="15113" y="4015"/>
                      <a:pt x="16648" y="4329"/>
                    </a:cubicBezTo>
                    <a:cubicBezTo>
                      <a:pt x="19663" y="4865"/>
                      <a:pt x="22586" y="5624"/>
                      <a:pt x="25601" y="6401"/>
                    </a:cubicBezTo>
                    <a:cubicBezTo>
                      <a:pt x="28523" y="7252"/>
                      <a:pt x="31446" y="8028"/>
                      <a:pt x="34461" y="8639"/>
                    </a:cubicBezTo>
                    <a:cubicBezTo>
                      <a:pt x="36237" y="9027"/>
                      <a:pt x="38013" y="9323"/>
                      <a:pt x="39770" y="9638"/>
                    </a:cubicBezTo>
                    <a:cubicBezTo>
                      <a:pt x="39862" y="9490"/>
                      <a:pt x="39862" y="9249"/>
                      <a:pt x="39936" y="9101"/>
                    </a:cubicBezTo>
                    <a:cubicBezTo>
                      <a:pt x="38549" y="8787"/>
                      <a:pt x="37088" y="8565"/>
                      <a:pt x="35700" y="8250"/>
                    </a:cubicBezTo>
                    <a:cubicBezTo>
                      <a:pt x="32685" y="7640"/>
                      <a:pt x="29763" y="6937"/>
                      <a:pt x="26821" y="6179"/>
                    </a:cubicBezTo>
                    <a:cubicBezTo>
                      <a:pt x="23899" y="5328"/>
                      <a:pt x="20976" y="4551"/>
                      <a:pt x="17961" y="3941"/>
                    </a:cubicBezTo>
                    <a:cubicBezTo>
                      <a:pt x="14965" y="3312"/>
                      <a:pt x="11875" y="3090"/>
                      <a:pt x="8879" y="2479"/>
                    </a:cubicBezTo>
                    <a:cubicBezTo>
                      <a:pt x="5938" y="1850"/>
                      <a:pt x="3089" y="925"/>
                      <a:pt x="241"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35"/>
              <p:cNvSpPr/>
              <p:nvPr/>
            </p:nvSpPr>
            <p:spPr>
              <a:xfrm>
                <a:off x="6499076" y="2100648"/>
                <a:ext cx="901807" cy="246636"/>
              </a:xfrm>
              <a:custGeom>
                <a:avLst/>
                <a:gdLst/>
                <a:ahLst/>
                <a:cxnLst/>
                <a:rect l="l" t="t" r="r" b="b"/>
                <a:pathLst>
                  <a:path w="39771" h="10877" extrusionOk="0">
                    <a:moveTo>
                      <a:pt x="75" y="0"/>
                    </a:moveTo>
                    <a:cubicBezTo>
                      <a:pt x="1" y="148"/>
                      <a:pt x="1" y="241"/>
                      <a:pt x="1" y="389"/>
                    </a:cubicBezTo>
                    <a:cubicBezTo>
                      <a:pt x="537" y="537"/>
                      <a:pt x="1166" y="611"/>
                      <a:pt x="1777" y="777"/>
                    </a:cubicBezTo>
                    <a:cubicBezTo>
                      <a:pt x="3386" y="1166"/>
                      <a:pt x="4940" y="1536"/>
                      <a:pt x="6549" y="1924"/>
                    </a:cubicBezTo>
                    <a:cubicBezTo>
                      <a:pt x="9712" y="2701"/>
                      <a:pt x="12949" y="3478"/>
                      <a:pt x="16112" y="4310"/>
                    </a:cubicBezTo>
                    <a:cubicBezTo>
                      <a:pt x="19275" y="5161"/>
                      <a:pt x="22346" y="6012"/>
                      <a:pt x="25509" y="6863"/>
                    </a:cubicBezTo>
                    <a:cubicBezTo>
                      <a:pt x="28672" y="7788"/>
                      <a:pt x="31835" y="8639"/>
                      <a:pt x="34924" y="9564"/>
                    </a:cubicBezTo>
                    <a:cubicBezTo>
                      <a:pt x="36534" y="10026"/>
                      <a:pt x="38161" y="10488"/>
                      <a:pt x="39771" y="10877"/>
                    </a:cubicBezTo>
                    <a:lnTo>
                      <a:pt x="39771" y="10248"/>
                    </a:lnTo>
                    <a:cubicBezTo>
                      <a:pt x="38531" y="9952"/>
                      <a:pt x="37384" y="9638"/>
                      <a:pt x="36145" y="9249"/>
                    </a:cubicBezTo>
                    <a:cubicBezTo>
                      <a:pt x="33075" y="8398"/>
                      <a:pt x="29911" y="7473"/>
                      <a:pt x="26822" y="6623"/>
                    </a:cubicBezTo>
                    <a:cubicBezTo>
                      <a:pt x="23659" y="5698"/>
                      <a:pt x="20496" y="4865"/>
                      <a:pt x="17352" y="4088"/>
                    </a:cubicBezTo>
                    <a:cubicBezTo>
                      <a:pt x="14189" y="3238"/>
                      <a:pt x="10951" y="2461"/>
                      <a:pt x="7788" y="1776"/>
                    </a:cubicBezTo>
                    <a:cubicBezTo>
                      <a:pt x="5236" y="1166"/>
                      <a:pt x="2628" y="537"/>
                      <a:pt x="75"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35"/>
              <p:cNvSpPr/>
              <p:nvPr/>
            </p:nvSpPr>
            <p:spPr>
              <a:xfrm>
                <a:off x="6518373" y="2037724"/>
                <a:ext cx="880833" cy="248337"/>
              </a:xfrm>
              <a:custGeom>
                <a:avLst/>
                <a:gdLst/>
                <a:ahLst/>
                <a:cxnLst/>
                <a:rect l="l" t="t" r="r" b="b"/>
                <a:pathLst>
                  <a:path w="38846" h="10952" extrusionOk="0">
                    <a:moveTo>
                      <a:pt x="149" y="1"/>
                    </a:moveTo>
                    <a:cubicBezTo>
                      <a:pt x="75" y="75"/>
                      <a:pt x="75" y="241"/>
                      <a:pt x="1" y="315"/>
                    </a:cubicBezTo>
                    <a:cubicBezTo>
                      <a:pt x="926" y="611"/>
                      <a:pt x="1777" y="852"/>
                      <a:pt x="2701" y="1074"/>
                    </a:cubicBezTo>
                    <a:cubicBezTo>
                      <a:pt x="4237" y="1536"/>
                      <a:pt x="5772" y="1925"/>
                      <a:pt x="7326" y="2387"/>
                    </a:cubicBezTo>
                    <a:cubicBezTo>
                      <a:pt x="10489" y="3238"/>
                      <a:pt x="13560" y="4015"/>
                      <a:pt x="16723" y="4866"/>
                    </a:cubicBezTo>
                    <a:cubicBezTo>
                      <a:pt x="19812" y="5624"/>
                      <a:pt x="22882" y="6475"/>
                      <a:pt x="26045" y="7252"/>
                    </a:cubicBezTo>
                    <a:cubicBezTo>
                      <a:pt x="28986" y="8010"/>
                      <a:pt x="31983" y="8787"/>
                      <a:pt x="34906" y="9638"/>
                    </a:cubicBezTo>
                    <a:cubicBezTo>
                      <a:pt x="36219" y="10100"/>
                      <a:pt x="37532" y="10489"/>
                      <a:pt x="38846" y="10951"/>
                    </a:cubicBezTo>
                    <a:cubicBezTo>
                      <a:pt x="38772" y="10711"/>
                      <a:pt x="38772" y="10489"/>
                      <a:pt x="38698" y="10248"/>
                    </a:cubicBezTo>
                    <a:cubicBezTo>
                      <a:pt x="37921" y="9952"/>
                      <a:pt x="37070" y="9712"/>
                      <a:pt x="36293" y="9490"/>
                    </a:cubicBezTo>
                    <a:cubicBezTo>
                      <a:pt x="33370" y="8565"/>
                      <a:pt x="30448" y="7788"/>
                      <a:pt x="27507" y="7011"/>
                    </a:cubicBezTo>
                    <a:cubicBezTo>
                      <a:pt x="24362" y="6160"/>
                      <a:pt x="21199" y="5402"/>
                      <a:pt x="18110" y="4551"/>
                    </a:cubicBezTo>
                    <a:cubicBezTo>
                      <a:pt x="14947" y="3774"/>
                      <a:pt x="11876" y="2923"/>
                      <a:pt x="8713" y="2165"/>
                    </a:cubicBezTo>
                    <a:cubicBezTo>
                      <a:pt x="5865" y="1388"/>
                      <a:pt x="2997" y="704"/>
                      <a:pt x="149"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35"/>
              <p:cNvSpPr/>
              <p:nvPr/>
            </p:nvSpPr>
            <p:spPr>
              <a:xfrm>
                <a:off x="6486922" y="2163572"/>
                <a:ext cx="912283" cy="237838"/>
              </a:xfrm>
              <a:custGeom>
                <a:avLst/>
                <a:gdLst/>
                <a:ahLst/>
                <a:cxnLst/>
                <a:rect l="l" t="t" r="r" b="b"/>
                <a:pathLst>
                  <a:path w="40233" h="10489" extrusionOk="0">
                    <a:moveTo>
                      <a:pt x="75" y="0"/>
                    </a:moveTo>
                    <a:cubicBezTo>
                      <a:pt x="1" y="74"/>
                      <a:pt x="1" y="241"/>
                      <a:pt x="1" y="315"/>
                    </a:cubicBezTo>
                    <a:cubicBezTo>
                      <a:pt x="75" y="389"/>
                      <a:pt x="222" y="389"/>
                      <a:pt x="389" y="389"/>
                    </a:cubicBezTo>
                    <a:cubicBezTo>
                      <a:pt x="1998" y="777"/>
                      <a:pt x="3626" y="999"/>
                      <a:pt x="5235" y="1313"/>
                    </a:cubicBezTo>
                    <a:cubicBezTo>
                      <a:pt x="8546" y="1924"/>
                      <a:pt x="11783" y="2701"/>
                      <a:pt x="15113" y="3478"/>
                    </a:cubicBezTo>
                    <a:cubicBezTo>
                      <a:pt x="18350" y="4310"/>
                      <a:pt x="21661" y="5161"/>
                      <a:pt x="24898" y="6012"/>
                    </a:cubicBezTo>
                    <a:cubicBezTo>
                      <a:pt x="28209" y="6937"/>
                      <a:pt x="31446" y="7861"/>
                      <a:pt x="34683" y="8786"/>
                    </a:cubicBezTo>
                    <a:cubicBezTo>
                      <a:pt x="36533" y="9323"/>
                      <a:pt x="38383" y="9952"/>
                      <a:pt x="40233" y="10488"/>
                    </a:cubicBezTo>
                    <a:lnTo>
                      <a:pt x="40233" y="9859"/>
                    </a:lnTo>
                    <a:cubicBezTo>
                      <a:pt x="38845" y="9397"/>
                      <a:pt x="37532" y="9027"/>
                      <a:pt x="36145" y="8638"/>
                    </a:cubicBezTo>
                    <a:cubicBezTo>
                      <a:pt x="32908" y="7640"/>
                      <a:pt x="29671" y="6715"/>
                      <a:pt x="26360" y="5790"/>
                    </a:cubicBezTo>
                    <a:cubicBezTo>
                      <a:pt x="23122" y="4865"/>
                      <a:pt x="19885" y="4014"/>
                      <a:pt x="16574" y="3237"/>
                    </a:cubicBezTo>
                    <a:cubicBezTo>
                      <a:pt x="13263" y="2460"/>
                      <a:pt x="10026" y="1776"/>
                      <a:pt x="6697" y="1165"/>
                    </a:cubicBezTo>
                    <a:cubicBezTo>
                      <a:pt x="5013" y="851"/>
                      <a:pt x="3386" y="610"/>
                      <a:pt x="1702" y="315"/>
                    </a:cubicBezTo>
                    <a:cubicBezTo>
                      <a:pt x="1147" y="241"/>
                      <a:pt x="611" y="74"/>
                      <a:pt x="75"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35"/>
              <p:cNvSpPr/>
              <p:nvPr/>
            </p:nvSpPr>
            <p:spPr>
              <a:xfrm>
                <a:off x="6478124" y="2256270"/>
                <a:ext cx="913961" cy="242849"/>
              </a:xfrm>
              <a:custGeom>
                <a:avLst/>
                <a:gdLst/>
                <a:ahLst/>
                <a:cxnLst/>
                <a:rect l="l" t="t" r="r" b="b"/>
                <a:pathLst>
                  <a:path w="40307" h="10710" extrusionOk="0">
                    <a:moveTo>
                      <a:pt x="0" y="0"/>
                    </a:moveTo>
                    <a:lnTo>
                      <a:pt x="0" y="222"/>
                    </a:lnTo>
                    <a:cubicBezTo>
                      <a:pt x="2238" y="851"/>
                      <a:pt x="4476" y="1535"/>
                      <a:pt x="6622" y="2072"/>
                    </a:cubicBezTo>
                    <a:cubicBezTo>
                      <a:pt x="9785" y="2997"/>
                      <a:pt x="13022" y="3847"/>
                      <a:pt x="16185" y="4698"/>
                    </a:cubicBezTo>
                    <a:cubicBezTo>
                      <a:pt x="19275" y="5549"/>
                      <a:pt x="22438" y="6474"/>
                      <a:pt x="25508" y="7251"/>
                    </a:cubicBezTo>
                    <a:cubicBezTo>
                      <a:pt x="28671" y="8083"/>
                      <a:pt x="31760" y="8860"/>
                      <a:pt x="34923" y="9563"/>
                    </a:cubicBezTo>
                    <a:cubicBezTo>
                      <a:pt x="36681" y="9933"/>
                      <a:pt x="38456" y="10322"/>
                      <a:pt x="40232" y="10710"/>
                    </a:cubicBezTo>
                    <a:cubicBezTo>
                      <a:pt x="40306" y="10488"/>
                      <a:pt x="40306" y="10322"/>
                      <a:pt x="40306" y="10100"/>
                    </a:cubicBezTo>
                    <a:cubicBezTo>
                      <a:pt x="38993" y="9859"/>
                      <a:pt x="37606" y="9637"/>
                      <a:pt x="36311" y="9323"/>
                    </a:cubicBezTo>
                    <a:cubicBezTo>
                      <a:pt x="33148" y="8638"/>
                      <a:pt x="29985" y="7935"/>
                      <a:pt x="26822" y="7085"/>
                    </a:cubicBezTo>
                    <a:cubicBezTo>
                      <a:pt x="23732" y="6326"/>
                      <a:pt x="20588" y="5475"/>
                      <a:pt x="17499" y="4624"/>
                    </a:cubicBezTo>
                    <a:cubicBezTo>
                      <a:pt x="14336" y="3773"/>
                      <a:pt x="11099" y="2923"/>
                      <a:pt x="7936" y="2072"/>
                    </a:cubicBezTo>
                    <a:cubicBezTo>
                      <a:pt x="5327" y="1387"/>
                      <a:pt x="2701" y="684"/>
                      <a:pt x="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35"/>
              <p:cNvSpPr/>
              <p:nvPr/>
            </p:nvSpPr>
            <p:spPr>
              <a:xfrm>
                <a:off x="7186595" y="2271099"/>
                <a:ext cx="149723" cy="175731"/>
              </a:xfrm>
              <a:custGeom>
                <a:avLst/>
                <a:gdLst/>
                <a:ahLst/>
                <a:cxnLst/>
                <a:rect l="l" t="t" r="r" b="b"/>
                <a:pathLst>
                  <a:path w="6603" h="7750" extrusionOk="0">
                    <a:moveTo>
                      <a:pt x="1563" y="0"/>
                    </a:moveTo>
                    <a:cubicBezTo>
                      <a:pt x="1429" y="0"/>
                      <a:pt x="1320" y="57"/>
                      <a:pt x="1201" y="123"/>
                    </a:cubicBezTo>
                    <a:cubicBezTo>
                      <a:pt x="1053" y="123"/>
                      <a:pt x="905" y="197"/>
                      <a:pt x="812" y="419"/>
                    </a:cubicBezTo>
                    <a:cubicBezTo>
                      <a:pt x="664" y="955"/>
                      <a:pt x="664" y="1510"/>
                      <a:pt x="664" y="1973"/>
                    </a:cubicBezTo>
                    <a:cubicBezTo>
                      <a:pt x="590" y="2509"/>
                      <a:pt x="516" y="2971"/>
                      <a:pt x="442" y="3434"/>
                    </a:cubicBezTo>
                    <a:cubicBezTo>
                      <a:pt x="350" y="4433"/>
                      <a:pt x="202" y="5432"/>
                      <a:pt x="54" y="6431"/>
                    </a:cubicBezTo>
                    <a:cubicBezTo>
                      <a:pt x="1" y="6816"/>
                      <a:pt x="262" y="7124"/>
                      <a:pt x="585" y="7124"/>
                    </a:cubicBezTo>
                    <a:cubicBezTo>
                      <a:pt x="712" y="7124"/>
                      <a:pt x="848" y="7077"/>
                      <a:pt x="979" y="6967"/>
                    </a:cubicBezTo>
                    <a:cubicBezTo>
                      <a:pt x="1589" y="6431"/>
                      <a:pt x="2200" y="5894"/>
                      <a:pt x="2755" y="5284"/>
                    </a:cubicBezTo>
                    <a:cubicBezTo>
                      <a:pt x="3217" y="5968"/>
                      <a:pt x="3679" y="6745"/>
                      <a:pt x="4049" y="7429"/>
                    </a:cubicBezTo>
                    <a:cubicBezTo>
                      <a:pt x="4129" y="7651"/>
                      <a:pt x="4310" y="7749"/>
                      <a:pt x="4504" y="7749"/>
                    </a:cubicBezTo>
                    <a:cubicBezTo>
                      <a:pt x="4715" y="7749"/>
                      <a:pt x="4941" y="7632"/>
                      <a:pt x="5067" y="7429"/>
                    </a:cubicBezTo>
                    <a:cubicBezTo>
                      <a:pt x="5529" y="6745"/>
                      <a:pt x="5677" y="5820"/>
                      <a:pt x="5899" y="4969"/>
                    </a:cubicBezTo>
                    <a:cubicBezTo>
                      <a:pt x="6066" y="4044"/>
                      <a:pt x="6288" y="3193"/>
                      <a:pt x="6454" y="2269"/>
                    </a:cubicBezTo>
                    <a:cubicBezTo>
                      <a:pt x="6602" y="1196"/>
                      <a:pt x="5289" y="1048"/>
                      <a:pt x="4512" y="807"/>
                    </a:cubicBezTo>
                    <a:cubicBezTo>
                      <a:pt x="3587" y="585"/>
                      <a:pt x="2662" y="345"/>
                      <a:pt x="1737" y="30"/>
                    </a:cubicBezTo>
                    <a:cubicBezTo>
                      <a:pt x="1674" y="9"/>
                      <a:pt x="1616" y="0"/>
                      <a:pt x="1563"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35"/>
              <p:cNvSpPr/>
              <p:nvPr/>
            </p:nvSpPr>
            <p:spPr>
              <a:xfrm>
                <a:off x="6180368" y="2071072"/>
                <a:ext cx="63804" cy="402035"/>
              </a:xfrm>
              <a:custGeom>
                <a:avLst/>
                <a:gdLst/>
                <a:ahLst/>
                <a:cxnLst/>
                <a:rect l="l" t="t" r="r" b="b"/>
                <a:pathLst>
                  <a:path w="2850" h="17958" extrusionOk="0">
                    <a:moveTo>
                      <a:pt x="2695" y="0"/>
                    </a:moveTo>
                    <a:cubicBezTo>
                      <a:pt x="2640" y="0"/>
                      <a:pt x="2584" y="18"/>
                      <a:pt x="2553" y="49"/>
                    </a:cubicBezTo>
                    <a:cubicBezTo>
                      <a:pt x="2165" y="659"/>
                      <a:pt x="1925" y="1362"/>
                      <a:pt x="1703" y="2046"/>
                    </a:cubicBezTo>
                    <a:cubicBezTo>
                      <a:pt x="1462" y="2823"/>
                      <a:pt x="1240" y="3508"/>
                      <a:pt x="1092" y="4285"/>
                    </a:cubicBezTo>
                    <a:cubicBezTo>
                      <a:pt x="704" y="5672"/>
                      <a:pt x="463" y="7133"/>
                      <a:pt x="241" y="8687"/>
                    </a:cubicBezTo>
                    <a:cubicBezTo>
                      <a:pt x="75" y="10148"/>
                      <a:pt x="1" y="11610"/>
                      <a:pt x="75" y="13145"/>
                    </a:cubicBezTo>
                    <a:cubicBezTo>
                      <a:pt x="75" y="13848"/>
                      <a:pt x="75" y="14606"/>
                      <a:pt x="167" y="15383"/>
                    </a:cubicBezTo>
                    <a:cubicBezTo>
                      <a:pt x="241" y="16086"/>
                      <a:pt x="241" y="16918"/>
                      <a:pt x="463" y="17621"/>
                    </a:cubicBezTo>
                    <a:cubicBezTo>
                      <a:pt x="535" y="17853"/>
                      <a:pt x="704" y="17957"/>
                      <a:pt x="872" y="17957"/>
                    </a:cubicBezTo>
                    <a:cubicBezTo>
                      <a:pt x="1094" y="17957"/>
                      <a:pt x="1314" y="17778"/>
                      <a:pt x="1314" y="17473"/>
                    </a:cubicBezTo>
                    <a:cubicBezTo>
                      <a:pt x="1388" y="16770"/>
                      <a:pt x="1166" y="15994"/>
                      <a:pt x="1166" y="15235"/>
                    </a:cubicBezTo>
                    <a:cubicBezTo>
                      <a:pt x="1092" y="14532"/>
                      <a:pt x="1092" y="13848"/>
                      <a:pt x="1000" y="13145"/>
                    </a:cubicBezTo>
                    <a:cubicBezTo>
                      <a:pt x="1000" y="11610"/>
                      <a:pt x="1092" y="10148"/>
                      <a:pt x="1240" y="8687"/>
                    </a:cubicBezTo>
                    <a:cubicBezTo>
                      <a:pt x="1388" y="7207"/>
                      <a:pt x="1629" y="5820"/>
                      <a:pt x="1925" y="4359"/>
                    </a:cubicBezTo>
                    <a:cubicBezTo>
                      <a:pt x="2017" y="3674"/>
                      <a:pt x="2165" y="2971"/>
                      <a:pt x="2387" y="2287"/>
                    </a:cubicBezTo>
                    <a:cubicBezTo>
                      <a:pt x="2553" y="1584"/>
                      <a:pt x="2775" y="900"/>
                      <a:pt x="2849" y="123"/>
                    </a:cubicBezTo>
                    <a:cubicBezTo>
                      <a:pt x="2849" y="36"/>
                      <a:pt x="2773" y="0"/>
                      <a:pt x="269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35"/>
              <p:cNvSpPr/>
              <p:nvPr/>
            </p:nvSpPr>
            <p:spPr>
              <a:xfrm>
                <a:off x="6101270" y="2171574"/>
                <a:ext cx="36066" cy="235852"/>
              </a:xfrm>
              <a:custGeom>
                <a:avLst/>
                <a:gdLst/>
                <a:ahLst/>
                <a:cxnLst/>
                <a:rect l="l" t="t" r="r" b="b"/>
                <a:pathLst>
                  <a:path w="1611" h="10535" extrusionOk="0">
                    <a:moveTo>
                      <a:pt x="1276" y="1"/>
                    </a:moveTo>
                    <a:cubicBezTo>
                      <a:pt x="1231" y="1"/>
                      <a:pt x="1186" y="12"/>
                      <a:pt x="1148" y="36"/>
                    </a:cubicBezTo>
                    <a:cubicBezTo>
                      <a:pt x="371" y="573"/>
                      <a:pt x="297" y="1793"/>
                      <a:pt x="463" y="2644"/>
                    </a:cubicBezTo>
                    <a:cubicBezTo>
                      <a:pt x="463" y="2885"/>
                      <a:pt x="537" y="3107"/>
                      <a:pt x="537" y="3347"/>
                    </a:cubicBezTo>
                    <a:cubicBezTo>
                      <a:pt x="537" y="3569"/>
                      <a:pt x="463" y="3810"/>
                      <a:pt x="297" y="4032"/>
                    </a:cubicBezTo>
                    <a:cubicBezTo>
                      <a:pt x="149" y="4494"/>
                      <a:pt x="1" y="4882"/>
                      <a:pt x="1" y="5345"/>
                    </a:cubicBezTo>
                    <a:cubicBezTo>
                      <a:pt x="1" y="5807"/>
                      <a:pt x="75" y="6270"/>
                      <a:pt x="149" y="6658"/>
                    </a:cubicBezTo>
                    <a:cubicBezTo>
                      <a:pt x="223" y="6880"/>
                      <a:pt x="371" y="7121"/>
                      <a:pt x="463" y="7269"/>
                    </a:cubicBezTo>
                    <a:cubicBezTo>
                      <a:pt x="537" y="7435"/>
                      <a:pt x="537" y="7435"/>
                      <a:pt x="537" y="7583"/>
                    </a:cubicBezTo>
                    <a:cubicBezTo>
                      <a:pt x="463" y="7657"/>
                      <a:pt x="371" y="7805"/>
                      <a:pt x="371" y="7898"/>
                    </a:cubicBezTo>
                    <a:cubicBezTo>
                      <a:pt x="149" y="8360"/>
                      <a:pt x="149" y="8822"/>
                      <a:pt x="75" y="9285"/>
                    </a:cubicBezTo>
                    <a:cubicBezTo>
                      <a:pt x="75" y="9747"/>
                      <a:pt x="149" y="10210"/>
                      <a:pt x="371" y="10506"/>
                    </a:cubicBezTo>
                    <a:cubicBezTo>
                      <a:pt x="415" y="10525"/>
                      <a:pt x="459" y="10535"/>
                      <a:pt x="499" y="10535"/>
                    </a:cubicBezTo>
                    <a:cubicBezTo>
                      <a:pt x="611" y="10535"/>
                      <a:pt x="705" y="10466"/>
                      <a:pt x="759" y="10358"/>
                    </a:cubicBezTo>
                    <a:cubicBezTo>
                      <a:pt x="926" y="9969"/>
                      <a:pt x="833" y="9581"/>
                      <a:pt x="926" y="9118"/>
                    </a:cubicBezTo>
                    <a:cubicBezTo>
                      <a:pt x="1000" y="8656"/>
                      <a:pt x="1148" y="8267"/>
                      <a:pt x="1388" y="7898"/>
                    </a:cubicBezTo>
                    <a:cubicBezTo>
                      <a:pt x="1536" y="7435"/>
                      <a:pt x="1388" y="7121"/>
                      <a:pt x="1148" y="6732"/>
                    </a:cubicBezTo>
                    <a:cubicBezTo>
                      <a:pt x="1000" y="6344"/>
                      <a:pt x="926" y="5881"/>
                      <a:pt x="926" y="5419"/>
                    </a:cubicBezTo>
                    <a:cubicBezTo>
                      <a:pt x="1000" y="4956"/>
                      <a:pt x="1148" y="4660"/>
                      <a:pt x="1296" y="4198"/>
                    </a:cubicBezTo>
                    <a:cubicBezTo>
                      <a:pt x="1536" y="3810"/>
                      <a:pt x="1536" y="3347"/>
                      <a:pt x="1462" y="2885"/>
                    </a:cubicBezTo>
                    <a:cubicBezTo>
                      <a:pt x="1462" y="2422"/>
                      <a:pt x="1388" y="1960"/>
                      <a:pt x="1462" y="1497"/>
                    </a:cubicBezTo>
                    <a:cubicBezTo>
                      <a:pt x="1536" y="1109"/>
                      <a:pt x="1610" y="647"/>
                      <a:pt x="1536" y="258"/>
                    </a:cubicBezTo>
                    <a:cubicBezTo>
                      <a:pt x="1536" y="94"/>
                      <a:pt x="1404" y="1"/>
                      <a:pt x="12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35"/>
              <p:cNvSpPr/>
              <p:nvPr/>
            </p:nvSpPr>
            <p:spPr>
              <a:xfrm>
                <a:off x="5699151" y="2317324"/>
                <a:ext cx="167324" cy="150511"/>
              </a:xfrm>
              <a:custGeom>
                <a:avLst/>
                <a:gdLst/>
                <a:ahLst/>
                <a:cxnLst/>
                <a:rect l="l" t="t" r="r" b="b"/>
                <a:pathLst>
                  <a:path w="7474" h="6723" extrusionOk="0">
                    <a:moveTo>
                      <a:pt x="4459" y="0"/>
                    </a:moveTo>
                    <a:cubicBezTo>
                      <a:pt x="3774" y="0"/>
                      <a:pt x="3164" y="74"/>
                      <a:pt x="2535" y="296"/>
                    </a:cubicBezTo>
                    <a:cubicBezTo>
                      <a:pt x="1850" y="611"/>
                      <a:pt x="1388" y="999"/>
                      <a:pt x="926" y="1461"/>
                    </a:cubicBezTo>
                    <a:cubicBezTo>
                      <a:pt x="537" y="1924"/>
                      <a:pt x="223" y="2460"/>
                      <a:pt x="149" y="3071"/>
                    </a:cubicBezTo>
                    <a:cubicBezTo>
                      <a:pt x="149" y="3071"/>
                      <a:pt x="75" y="3145"/>
                      <a:pt x="75" y="3237"/>
                    </a:cubicBezTo>
                    <a:cubicBezTo>
                      <a:pt x="1" y="3774"/>
                      <a:pt x="75" y="4310"/>
                      <a:pt x="223" y="4847"/>
                    </a:cubicBezTo>
                    <a:cubicBezTo>
                      <a:pt x="463" y="5383"/>
                      <a:pt x="852" y="5845"/>
                      <a:pt x="1314" y="6160"/>
                    </a:cubicBezTo>
                    <a:cubicBezTo>
                      <a:pt x="1850" y="6474"/>
                      <a:pt x="2387" y="6696"/>
                      <a:pt x="2997" y="6696"/>
                    </a:cubicBezTo>
                    <a:cubicBezTo>
                      <a:pt x="3144" y="6714"/>
                      <a:pt x="3289" y="6723"/>
                      <a:pt x="3434" y="6723"/>
                    </a:cubicBezTo>
                    <a:cubicBezTo>
                      <a:pt x="3911" y="6723"/>
                      <a:pt x="4379" y="6623"/>
                      <a:pt x="4847" y="6382"/>
                    </a:cubicBezTo>
                    <a:lnTo>
                      <a:pt x="5013" y="6382"/>
                    </a:lnTo>
                    <a:cubicBezTo>
                      <a:pt x="5624" y="6086"/>
                      <a:pt x="6160" y="5697"/>
                      <a:pt x="6623" y="5235"/>
                    </a:cubicBezTo>
                    <a:cubicBezTo>
                      <a:pt x="7011" y="4699"/>
                      <a:pt x="7233" y="4236"/>
                      <a:pt x="7400" y="3607"/>
                    </a:cubicBezTo>
                    <a:cubicBezTo>
                      <a:pt x="7474" y="2997"/>
                      <a:pt x="7474" y="2460"/>
                      <a:pt x="7233" y="1924"/>
                    </a:cubicBezTo>
                    <a:cubicBezTo>
                      <a:pt x="7011" y="1388"/>
                      <a:pt x="6623" y="925"/>
                      <a:pt x="6160" y="537"/>
                    </a:cubicBezTo>
                    <a:cubicBezTo>
                      <a:pt x="5624" y="222"/>
                      <a:pt x="5087" y="74"/>
                      <a:pt x="44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35"/>
              <p:cNvSpPr/>
              <p:nvPr/>
            </p:nvSpPr>
            <p:spPr>
              <a:xfrm>
                <a:off x="6045791" y="2137454"/>
                <a:ext cx="41730" cy="367245"/>
              </a:xfrm>
              <a:custGeom>
                <a:avLst/>
                <a:gdLst/>
                <a:ahLst/>
                <a:cxnLst/>
                <a:rect l="l" t="t" r="r" b="b"/>
                <a:pathLst>
                  <a:path w="1864" h="16404" extrusionOk="0">
                    <a:moveTo>
                      <a:pt x="1625" y="1"/>
                    </a:moveTo>
                    <a:cubicBezTo>
                      <a:pt x="1525" y="1"/>
                      <a:pt x="1422" y="61"/>
                      <a:pt x="1387" y="173"/>
                    </a:cubicBezTo>
                    <a:cubicBezTo>
                      <a:pt x="1239" y="469"/>
                      <a:pt x="1091" y="783"/>
                      <a:pt x="999" y="1098"/>
                    </a:cubicBezTo>
                    <a:cubicBezTo>
                      <a:pt x="925" y="1394"/>
                      <a:pt x="851" y="1782"/>
                      <a:pt x="777" y="2097"/>
                    </a:cubicBezTo>
                    <a:cubicBezTo>
                      <a:pt x="629" y="2707"/>
                      <a:pt x="537" y="3410"/>
                      <a:pt x="463" y="4094"/>
                    </a:cubicBezTo>
                    <a:cubicBezTo>
                      <a:pt x="241" y="5408"/>
                      <a:pt x="167" y="6721"/>
                      <a:pt x="74" y="8108"/>
                    </a:cubicBezTo>
                    <a:cubicBezTo>
                      <a:pt x="0" y="10716"/>
                      <a:pt x="315" y="13417"/>
                      <a:pt x="851" y="16044"/>
                    </a:cubicBezTo>
                    <a:cubicBezTo>
                      <a:pt x="912" y="16294"/>
                      <a:pt x="1102" y="16404"/>
                      <a:pt x="1297" y="16404"/>
                    </a:cubicBezTo>
                    <a:cubicBezTo>
                      <a:pt x="1577" y="16404"/>
                      <a:pt x="1863" y="16174"/>
                      <a:pt x="1776" y="15803"/>
                    </a:cubicBezTo>
                    <a:cubicBezTo>
                      <a:pt x="1239" y="13269"/>
                      <a:pt x="925" y="10642"/>
                      <a:pt x="925" y="8034"/>
                    </a:cubicBezTo>
                    <a:cubicBezTo>
                      <a:pt x="999" y="6721"/>
                      <a:pt x="1091" y="5408"/>
                      <a:pt x="1239" y="4094"/>
                    </a:cubicBezTo>
                    <a:cubicBezTo>
                      <a:pt x="1387" y="2781"/>
                      <a:pt x="1702" y="1468"/>
                      <a:pt x="1850" y="247"/>
                    </a:cubicBezTo>
                    <a:cubicBezTo>
                      <a:pt x="1850" y="79"/>
                      <a:pt x="1739" y="1"/>
                      <a:pt x="162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35"/>
              <p:cNvSpPr/>
              <p:nvPr/>
            </p:nvSpPr>
            <p:spPr>
              <a:xfrm>
                <a:off x="5481736" y="2388811"/>
                <a:ext cx="39783" cy="221524"/>
              </a:xfrm>
              <a:custGeom>
                <a:avLst/>
                <a:gdLst/>
                <a:ahLst/>
                <a:cxnLst/>
                <a:rect l="l" t="t" r="r" b="b"/>
                <a:pathLst>
                  <a:path w="1777" h="9895" extrusionOk="0">
                    <a:moveTo>
                      <a:pt x="808" y="0"/>
                    </a:moveTo>
                    <a:cubicBezTo>
                      <a:pt x="734" y="0"/>
                      <a:pt x="662" y="35"/>
                      <a:pt x="611" y="118"/>
                    </a:cubicBezTo>
                    <a:cubicBezTo>
                      <a:pt x="148" y="655"/>
                      <a:pt x="148" y="1654"/>
                      <a:pt x="74" y="2356"/>
                    </a:cubicBezTo>
                    <a:cubicBezTo>
                      <a:pt x="0" y="3189"/>
                      <a:pt x="0" y="4040"/>
                      <a:pt x="0" y="4891"/>
                    </a:cubicBezTo>
                    <a:cubicBezTo>
                      <a:pt x="74" y="5741"/>
                      <a:pt x="148" y="6592"/>
                      <a:pt x="296" y="7351"/>
                    </a:cubicBezTo>
                    <a:cubicBezTo>
                      <a:pt x="389" y="7813"/>
                      <a:pt x="463" y="8202"/>
                      <a:pt x="537" y="8590"/>
                    </a:cubicBezTo>
                    <a:cubicBezTo>
                      <a:pt x="685" y="8978"/>
                      <a:pt x="759" y="9441"/>
                      <a:pt x="999" y="9755"/>
                    </a:cubicBezTo>
                    <a:cubicBezTo>
                      <a:pt x="1073" y="9853"/>
                      <a:pt x="1172" y="9894"/>
                      <a:pt x="1276" y="9894"/>
                    </a:cubicBezTo>
                    <a:cubicBezTo>
                      <a:pt x="1487" y="9894"/>
                      <a:pt x="1714" y="9725"/>
                      <a:pt x="1776" y="9515"/>
                    </a:cubicBezTo>
                    <a:cubicBezTo>
                      <a:pt x="1776" y="9126"/>
                      <a:pt x="1610" y="8738"/>
                      <a:pt x="1462" y="8368"/>
                    </a:cubicBezTo>
                    <a:cubicBezTo>
                      <a:pt x="1388" y="8054"/>
                      <a:pt x="1314" y="7665"/>
                      <a:pt x="1221" y="7277"/>
                    </a:cubicBezTo>
                    <a:cubicBezTo>
                      <a:pt x="1073" y="6518"/>
                      <a:pt x="925" y="5741"/>
                      <a:pt x="851" y="4891"/>
                    </a:cubicBezTo>
                    <a:lnTo>
                      <a:pt x="851" y="2578"/>
                    </a:lnTo>
                    <a:cubicBezTo>
                      <a:pt x="925" y="2190"/>
                      <a:pt x="925" y="1802"/>
                      <a:pt x="999" y="1432"/>
                    </a:cubicBezTo>
                    <a:cubicBezTo>
                      <a:pt x="999" y="1117"/>
                      <a:pt x="1147" y="655"/>
                      <a:pt x="1147" y="266"/>
                    </a:cubicBezTo>
                    <a:cubicBezTo>
                      <a:pt x="1099" y="121"/>
                      <a:pt x="948" y="0"/>
                      <a:pt x="80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35"/>
              <p:cNvSpPr/>
              <p:nvPr/>
            </p:nvSpPr>
            <p:spPr>
              <a:xfrm>
                <a:off x="5174455" y="3234988"/>
                <a:ext cx="1589378" cy="393460"/>
              </a:xfrm>
              <a:custGeom>
                <a:avLst/>
                <a:gdLst/>
                <a:ahLst/>
                <a:cxnLst/>
                <a:rect l="l" t="t" r="r" b="b"/>
                <a:pathLst>
                  <a:path w="70994" h="17575" extrusionOk="0">
                    <a:moveTo>
                      <a:pt x="66665" y="853"/>
                    </a:moveTo>
                    <a:cubicBezTo>
                      <a:pt x="67202" y="853"/>
                      <a:pt x="67757" y="927"/>
                      <a:pt x="68219" y="1168"/>
                    </a:cubicBezTo>
                    <a:cubicBezTo>
                      <a:pt x="69144" y="1778"/>
                      <a:pt x="69144" y="3240"/>
                      <a:pt x="69218" y="4238"/>
                    </a:cubicBezTo>
                    <a:cubicBezTo>
                      <a:pt x="69607" y="6865"/>
                      <a:pt x="69828" y="9566"/>
                      <a:pt x="69976" y="12192"/>
                    </a:cubicBezTo>
                    <a:cubicBezTo>
                      <a:pt x="70069" y="12877"/>
                      <a:pt x="70069" y="13580"/>
                      <a:pt x="70143" y="14264"/>
                    </a:cubicBezTo>
                    <a:cubicBezTo>
                      <a:pt x="70143" y="14800"/>
                      <a:pt x="70217" y="15429"/>
                      <a:pt x="69828" y="15892"/>
                    </a:cubicBezTo>
                    <a:cubicBezTo>
                      <a:pt x="69514" y="16188"/>
                      <a:pt x="68978" y="16354"/>
                      <a:pt x="68589" y="16502"/>
                    </a:cubicBezTo>
                    <a:cubicBezTo>
                      <a:pt x="67979" y="16576"/>
                      <a:pt x="67368" y="16650"/>
                      <a:pt x="66739" y="16650"/>
                    </a:cubicBezTo>
                    <a:cubicBezTo>
                      <a:pt x="65079" y="16799"/>
                      <a:pt x="63412" y="16827"/>
                      <a:pt x="61741" y="16827"/>
                    </a:cubicBezTo>
                    <a:cubicBezTo>
                      <a:pt x="60714" y="16827"/>
                      <a:pt x="59685" y="16817"/>
                      <a:pt x="58656" y="16817"/>
                    </a:cubicBezTo>
                    <a:cubicBezTo>
                      <a:pt x="53255" y="16817"/>
                      <a:pt x="47872" y="16817"/>
                      <a:pt x="42397" y="16724"/>
                    </a:cubicBezTo>
                    <a:cubicBezTo>
                      <a:pt x="36995" y="16650"/>
                      <a:pt x="31520" y="16576"/>
                      <a:pt x="26137" y="16502"/>
                    </a:cubicBezTo>
                    <a:cubicBezTo>
                      <a:pt x="20736" y="16428"/>
                      <a:pt x="15335" y="16428"/>
                      <a:pt x="9952" y="16354"/>
                    </a:cubicBezTo>
                    <a:cubicBezTo>
                      <a:pt x="8639" y="16262"/>
                      <a:pt x="7399" y="16354"/>
                      <a:pt x="6160" y="16188"/>
                    </a:cubicBezTo>
                    <a:cubicBezTo>
                      <a:pt x="5013" y="16114"/>
                      <a:pt x="3848" y="15799"/>
                      <a:pt x="3089" y="14967"/>
                    </a:cubicBezTo>
                    <a:cubicBezTo>
                      <a:pt x="1536" y="13339"/>
                      <a:pt x="1536" y="10638"/>
                      <a:pt x="1628" y="8567"/>
                    </a:cubicBezTo>
                    <a:cubicBezTo>
                      <a:pt x="1702" y="7790"/>
                      <a:pt x="1776" y="7013"/>
                      <a:pt x="1924" y="6181"/>
                    </a:cubicBezTo>
                    <a:cubicBezTo>
                      <a:pt x="1998" y="6088"/>
                      <a:pt x="2090" y="5940"/>
                      <a:pt x="1998" y="5792"/>
                    </a:cubicBezTo>
                    <a:cubicBezTo>
                      <a:pt x="1998" y="5478"/>
                      <a:pt x="2386" y="5256"/>
                      <a:pt x="2701" y="5089"/>
                    </a:cubicBezTo>
                    <a:cubicBezTo>
                      <a:pt x="3089" y="4941"/>
                      <a:pt x="3552" y="4867"/>
                      <a:pt x="4014" y="4867"/>
                    </a:cubicBezTo>
                    <a:cubicBezTo>
                      <a:pt x="5328" y="4701"/>
                      <a:pt x="6622" y="4627"/>
                      <a:pt x="8010" y="4553"/>
                    </a:cubicBezTo>
                    <a:cubicBezTo>
                      <a:pt x="10710" y="4331"/>
                      <a:pt x="13411" y="4164"/>
                      <a:pt x="16112" y="3942"/>
                    </a:cubicBezTo>
                    <a:cubicBezTo>
                      <a:pt x="21513" y="3554"/>
                      <a:pt x="26896" y="3092"/>
                      <a:pt x="32297" y="2703"/>
                    </a:cubicBezTo>
                    <a:cubicBezTo>
                      <a:pt x="37698" y="2315"/>
                      <a:pt x="43155" y="1852"/>
                      <a:pt x="48556" y="1556"/>
                    </a:cubicBezTo>
                    <a:cubicBezTo>
                      <a:pt x="53958" y="1242"/>
                      <a:pt x="59340" y="1001"/>
                      <a:pt x="64742" y="853"/>
                    </a:cubicBezTo>
                    <a:close/>
                    <a:moveTo>
                      <a:pt x="66239" y="0"/>
                    </a:moveTo>
                    <a:cubicBezTo>
                      <a:pt x="66045" y="0"/>
                      <a:pt x="65853" y="2"/>
                      <a:pt x="65667" y="2"/>
                    </a:cubicBezTo>
                    <a:cubicBezTo>
                      <a:pt x="64205" y="76"/>
                      <a:pt x="62818" y="76"/>
                      <a:pt x="61357" y="169"/>
                    </a:cubicBezTo>
                    <a:cubicBezTo>
                      <a:pt x="58508" y="243"/>
                      <a:pt x="55733" y="391"/>
                      <a:pt x="52866" y="465"/>
                    </a:cubicBezTo>
                    <a:cubicBezTo>
                      <a:pt x="47169" y="779"/>
                      <a:pt x="41546" y="1168"/>
                      <a:pt x="35848" y="1630"/>
                    </a:cubicBezTo>
                    <a:cubicBezTo>
                      <a:pt x="30133" y="2019"/>
                      <a:pt x="24510" y="2389"/>
                      <a:pt x="18886" y="2851"/>
                    </a:cubicBezTo>
                    <a:cubicBezTo>
                      <a:pt x="16038" y="3018"/>
                      <a:pt x="13189" y="3240"/>
                      <a:pt x="10322" y="3480"/>
                    </a:cubicBezTo>
                    <a:cubicBezTo>
                      <a:pt x="8935" y="3554"/>
                      <a:pt x="7547" y="3702"/>
                      <a:pt x="6160" y="3776"/>
                    </a:cubicBezTo>
                    <a:cubicBezTo>
                      <a:pt x="5476" y="3868"/>
                      <a:pt x="4773" y="3868"/>
                      <a:pt x="4088" y="3942"/>
                    </a:cubicBezTo>
                    <a:cubicBezTo>
                      <a:pt x="3626" y="4016"/>
                      <a:pt x="3089" y="4016"/>
                      <a:pt x="2627" y="4238"/>
                    </a:cubicBezTo>
                    <a:cubicBezTo>
                      <a:pt x="0" y="5163"/>
                      <a:pt x="999" y="10250"/>
                      <a:pt x="1388" y="12192"/>
                    </a:cubicBezTo>
                    <a:cubicBezTo>
                      <a:pt x="1536" y="13191"/>
                      <a:pt x="1850" y="14190"/>
                      <a:pt x="2460" y="15041"/>
                    </a:cubicBezTo>
                    <a:cubicBezTo>
                      <a:pt x="3163" y="15892"/>
                      <a:pt x="4088" y="16354"/>
                      <a:pt x="5161" y="16576"/>
                    </a:cubicBezTo>
                    <a:cubicBezTo>
                      <a:pt x="6326" y="16817"/>
                      <a:pt x="7640" y="16724"/>
                      <a:pt x="8861" y="16817"/>
                    </a:cubicBezTo>
                    <a:lnTo>
                      <a:pt x="13023" y="16891"/>
                    </a:lnTo>
                    <a:cubicBezTo>
                      <a:pt x="15871" y="16891"/>
                      <a:pt x="18738" y="16965"/>
                      <a:pt x="21587" y="16965"/>
                    </a:cubicBezTo>
                    <a:cubicBezTo>
                      <a:pt x="27284" y="17113"/>
                      <a:pt x="32981" y="17187"/>
                      <a:pt x="38697" y="17279"/>
                    </a:cubicBezTo>
                    <a:cubicBezTo>
                      <a:pt x="44320" y="17353"/>
                      <a:pt x="50018" y="17427"/>
                      <a:pt x="55641" y="17501"/>
                    </a:cubicBezTo>
                    <a:cubicBezTo>
                      <a:pt x="58508" y="17575"/>
                      <a:pt x="61357" y="17575"/>
                      <a:pt x="64205" y="17575"/>
                    </a:cubicBezTo>
                    <a:cubicBezTo>
                      <a:pt x="65593" y="17575"/>
                      <a:pt x="66906" y="17575"/>
                      <a:pt x="68293" y="17353"/>
                    </a:cubicBezTo>
                    <a:cubicBezTo>
                      <a:pt x="69292" y="17187"/>
                      <a:pt x="70365" y="16891"/>
                      <a:pt x="70753" y="15892"/>
                    </a:cubicBezTo>
                    <a:cubicBezTo>
                      <a:pt x="70994" y="15337"/>
                      <a:pt x="70994" y="14726"/>
                      <a:pt x="70901" y="14116"/>
                    </a:cubicBezTo>
                    <a:cubicBezTo>
                      <a:pt x="70901" y="13413"/>
                      <a:pt x="70827" y="12729"/>
                      <a:pt x="70827" y="12026"/>
                    </a:cubicBezTo>
                    <a:cubicBezTo>
                      <a:pt x="70679" y="10638"/>
                      <a:pt x="70605" y="9251"/>
                      <a:pt x="70439" y="7864"/>
                    </a:cubicBezTo>
                    <a:cubicBezTo>
                      <a:pt x="70291" y="6477"/>
                      <a:pt x="70143" y="5089"/>
                      <a:pt x="69976" y="3702"/>
                    </a:cubicBezTo>
                    <a:cubicBezTo>
                      <a:pt x="69828" y="2629"/>
                      <a:pt x="69754" y="1390"/>
                      <a:pt x="68904" y="631"/>
                    </a:cubicBezTo>
                    <a:cubicBezTo>
                      <a:pt x="68140" y="51"/>
                      <a:pt x="67161" y="0"/>
                      <a:pt x="662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35"/>
              <p:cNvSpPr/>
              <p:nvPr/>
            </p:nvSpPr>
            <p:spPr>
              <a:xfrm>
                <a:off x="6498016" y="3284063"/>
                <a:ext cx="50126" cy="318731"/>
              </a:xfrm>
              <a:custGeom>
                <a:avLst/>
                <a:gdLst/>
                <a:ahLst/>
                <a:cxnLst/>
                <a:rect l="l" t="t" r="r" b="b"/>
                <a:pathLst>
                  <a:path w="2239" h="14237" extrusionOk="0">
                    <a:moveTo>
                      <a:pt x="284" y="0"/>
                    </a:moveTo>
                    <a:cubicBezTo>
                      <a:pt x="251" y="0"/>
                      <a:pt x="222" y="18"/>
                      <a:pt x="222" y="49"/>
                    </a:cubicBezTo>
                    <a:cubicBezTo>
                      <a:pt x="0" y="585"/>
                      <a:pt x="74" y="1214"/>
                      <a:pt x="148" y="1750"/>
                    </a:cubicBezTo>
                    <a:cubicBezTo>
                      <a:pt x="148" y="2361"/>
                      <a:pt x="222" y="2971"/>
                      <a:pt x="315" y="3526"/>
                    </a:cubicBezTo>
                    <a:cubicBezTo>
                      <a:pt x="463" y="4747"/>
                      <a:pt x="611" y="5986"/>
                      <a:pt x="777" y="7226"/>
                    </a:cubicBezTo>
                    <a:cubicBezTo>
                      <a:pt x="851" y="8446"/>
                      <a:pt x="925" y="9686"/>
                      <a:pt x="999" y="10833"/>
                    </a:cubicBezTo>
                    <a:cubicBezTo>
                      <a:pt x="1073" y="11462"/>
                      <a:pt x="1147" y="12072"/>
                      <a:pt x="1147" y="12682"/>
                    </a:cubicBezTo>
                    <a:cubicBezTo>
                      <a:pt x="1240" y="13145"/>
                      <a:pt x="1073" y="13922"/>
                      <a:pt x="1536" y="14236"/>
                    </a:cubicBezTo>
                    <a:cubicBezTo>
                      <a:pt x="1610" y="14236"/>
                      <a:pt x="1776" y="14236"/>
                      <a:pt x="1850" y="14162"/>
                    </a:cubicBezTo>
                    <a:cubicBezTo>
                      <a:pt x="2239" y="13848"/>
                      <a:pt x="1998" y="13145"/>
                      <a:pt x="1998" y="12682"/>
                    </a:cubicBezTo>
                    <a:cubicBezTo>
                      <a:pt x="1924" y="12072"/>
                      <a:pt x="1924" y="11462"/>
                      <a:pt x="1850" y="10833"/>
                    </a:cubicBezTo>
                    <a:cubicBezTo>
                      <a:pt x="1702" y="9686"/>
                      <a:pt x="1610" y="8446"/>
                      <a:pt x="1388" y="7226"/>
                    </a:cubicBezTo>
                    <a:cubicBezTo>
                      <a:pt x="1073" y="4821"/>
                      <a:pt x="611" y="2509"/>
                      <a:pt x="389" y="123"/>
                    </a:cubicBezTo>
                    <a:cubicBezTo>
                      <a:pt x="389" y="36"/>
                      <a:pt x="332" y="0"/>
                      <a:pt x="2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35"/>
              <p:cNvSpPr/>
              <p:nvPr/>
            </p:nvSpPr>
            <p:spPr>
              <a:xfrm>
                <a:off x="6337334" y="3320042"/>
                <a:ext cx="26104" cy="220226"/>
              </a:xfrm>
              <a:custGeom>
                <a:avLst/>
                <a:gdLst/>
                <a:ahLst/>
                <a:cxnLst/>
                <a:rect l="l" t="t" r="r" b="b"/>
                <a:pathLst>
                  <a:path w="1166" h="9837" extrusionOk="0">
                    <a:moveTo>
                      <a:pt x="269" y="0"/>
                    </a:moveTo>
                    <a:cubicBezTo>
                      <a:pt x="241" y="0"/>
                      <a:pt x="204" y="23"/>
                      <a:pt x="167" y="69"/>
                    </a:cubicBezTo>
                    <a:cubicBezTo>
                      <a:pt x="0" y="828"/>
                      <a:pt x="0" y="1679"/>
                      <a:pt x="0" y="2456"/>
                    </a:cubicBezTo>
                    <a:cubicBezTo>
                      <a:pt x="0" y="3380"/>
                      <a:pt x="0" y="4231"/>
                      <a:pt x="93" y="5156"/>
                    </a:cubicBezTo>
                    <a:cubicBezTo>
                      <a:pt x="93" y="5989"/>
                      <a:pt x="167" y="6839"/>
                      <a:pt x="241" y="7690"/>
                    </a:cubicBezTo>
                    <a:cubicBezTo>
                      <a:pt x="241" y="8079"/>
                      <a:pt x="315" y="8467"/>
                      <a:pt x="315" y="8930"/>
                    </a:cubicBezTo>
                    <a:cubicBezTo>
                      <a:pt x="389" y="9226"/>
                      <a:pt x="463" y="9614"/>
                      <a:pt x="777" y="9781"/>
                    </a:cubicBezTo>
                    <a:cubicBezTo>
                      <a:pt x="814" y="9818"/>
                      <a:pt x="833" y="9836"/>
                      <a:pt x="851" y="9836"/>
                    </a:cubicBezTo>
                    <a:cubicBezTo>
                      <a:pt x="870" y="9836"/>
                      <a:pt x="888" y="9818"/>
                      <a:pt x="925" y="9781"/>
                    </a:cubicBezTo>
                    <a:cubicBezTo>
                      <a:pt x="1166" y="9540"/>
                      <a:pt x="1166" y="9152"/>
                      <a:pt x="1166" y="8856"/>
                    </a:cubicBezTo>
                    <a:cubicBezTo>
                      <a:pt x="1092" y="8467"/>
                      <a:pt x="1018" y="8005"/>
                      <a:pt x="1018" y="7616"/>
                    </a:cubicBezTo>
                    <a:cubicBezTo>
                      <a:pt x="851" y="6765"/>
                      <a:pt x="777" y="5915"/>
                      <a:pt x="703" y="5064"/>
                    </a:cubicBezTo>
                    <a:cubicBezTo>
                      <a:pt x="629" y="4231"/>
                      <a:pt x="629" y="3380"/>
                      <a:pt x="555" y="2530"/>
                    </a:cubicBezTo>
                    <a:cubicBezTo>
                      <a:pt x="463" y="1753"/>
                      <a:pt x="555" y="828"/>
                      <a:pt x="315" y="69"/>
                    </a:cubicBezTo>
                    <a:cubicBezTo>
                      <a:pt x="315" y="23"/>
                      <a:pt x="296" y="0"/>
                      <a:pt x="2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35"/>
              <p:cNvSpPr/>
              <p:nvPr/>
            </p:nvSpPr>
            <p:spPr>
              <a:xfrm>
                <a:off x="5868116" y="3899011"/>
                <a:ext cx="74147" cy="139877"/>
              </a:xfrm>
              <a:custGeom>
                <a:avLst/>
                <a:gdLst/>
                <a:ahLst/>
                <a:cxnLst/>
                <a:rect l="l" t="t" r="r" b="b"/>
                <a:pathLst>
                  <a:path w="3312" h="6248" extrusionOk="0">
                    <a:moveTo>
                      <a:pt x="1605" y="0"/>
                    </a:moveTo>
                    <a:cubicBezTo>
                      <a:pt x="1173" y="0"/>
                      <a:pt x="675" y="235"/>
                      <a:pt x="463" y="642"/>
                    </a:cubicBezTo>
                    <a:cubicBezTo>
                      <a:pt x="315" y="938"/>
                      <a:pt x="149" y="1179"/>
                      <a:pt x="149" y="1493"/>
                    </a:cubicBezTo>
                    <a:cubicBezTo>
                      <a:pt x="75" y="1789"/>
                      <a:pt x="1" y="2104"/>
                      <a:pt x="1" y="2418"/>
                    </a:cubicBezTo>
                    <a:cubicBezTo>
                      <a:pt x="1" y="3028"/>
                      <a:pt x="75" y="3565"/>
                      <a:pt x="149" y="4101"/>
                    </a:cubicBezTo>
                    <a:cubicBezTo>
                      <a:pt x="241" y="4730"/>
                      <a:pt x="389" y="5341"/>
                      <a:pt x="852" y="5803"/>
                    </a:cubicBezTo>
                    <a:cubicBezTo>
                      <a:pt x="1132" y="6083"/>
                      <a:pt x="1527" y="6248"/>
                      <a:pt x="1915" y="6248"/>
                    </a:cubicBezTo>
                    <a:cubicBezTo>
                      <a:pt x="2167" y="6248"/>
                      <a:pt x="2416" y="6178"/>
                      <a:pt x="2627" y="6025"/>
                    </a:cubicBezTo>
                    <a:cubicBezTo>
                      <a:pt x="3164" y="5803"/>
                      <a:pt x="3312" y="5267"/>
                      <a:pt x="3312" y="4730"/>
                    </a:cubicBezTo>
                    <a:cubicBezTo>
                      <a:pt x="3238" y="4175"/>
                      <a:pt x="3164" y="3713"/>
                      <a:pt x="3016" y="3176"/>
                    </a:cubicBezTo>
                    <a:lnTo>
                      <a:pt x="3016" y="2252"/>
                    </a:lnTo>
                    <a:cubicBezTo>
                      <a:pt x="3016" y="1789"/>
                      <a:pt x="2923" y="1401"/>
                      <a:pt x="2775" y="938"/>
                    </a:cubicBezTo>
                    <a:cubicBezTo>
                      <a:pt x="2701" y="476"/>
                      <a:pt x="2239" y="106"/>
                      <a:pt x="1776" y="13"/>
                    </a:cubicBezTo>
                    <a:cubicBezTo>
                      <a:pt x="1721" y="4"/>
                      <a:pt x="1664" y="0"/>
                      <a:pt x="16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6" name="Google Shape;2466;p35"/>
              <p:cNvSpPr/>
              <p:nvPr/>
            </p:nvSpPr>
            <p:spPr>
              <a:xfrm>
                <a:off x="5940588" y="3997857"/>
                <a:ext cx="1679" cy="7074"/>
              </a:xfrm>
              <a:custGeom>
                <a:avLst/>
                <a:gdLst/>
                <a:ahLst/>
                <a:cxnLst/>
                <a:rect l="l" t="t" r="r" b="b"/>
                <a:pathLst>
                  <a:path w="75" h="316" extrusionOk="0">
                    <a:moveTo>
                      <a:pt x="75" y="315"/>
                    </a:moveTo>
                    <a:cubicBezTo>
                      <a:pt x="75" y="149"/>
                      <a:pt x="75" y="75"/>
                      <a:pt x="1" y="1"/>
                    </a:cubicBezTo>
                    <a:cubicBezTo>
                      <a:pt x="75" y="75"/>
                      <a:pt x="75" y="149"/>
                      <a:pt x="75" y="31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35"/>
              <p:cNvSpPr/>
              <p:nvPr/>
            </p:nvSpPr>
            <p:spPr>
              <a:xfrm>
                <a:off x="5961297" y="3890279"/>
                <a:ext cx="74147" cy="161391"/>
              </a:xfrm>
              <a:custGeom>
                <a:avLst/>
                <a:gdLst/>
                <a:ahLst/>
                <a:cxnLst/>
                <a:rect l="l" t="t" r="r" b="b"/>
                <a:pathLst>
                  <a:path w="3312" h="7209" extrusionOk="0">
                    <a:moveTo>
                      <a:pt x="1592" y="1"/>
                    </a:moveTo>
                    <a:cubicBezTo>
                      <a:pt x="1296" y="1"/>
                      <a:pt x="1014" y="105"/>
                      <a:pt x="851" y="329"/>
                    </a:cubicBezTo>
                    <a:cubicBezTo>
                      <a:pt x="537" y="644"/>
                      <a:pt x="315" y="958"/>
                      <a:pt x="241" y="1328"/>
                    </a:cubicBezTo>
                    <a:cubicBezTo>
                      <a:pt x="149" y="1495"/>
                      <a:pt x="149" y="1717"/>
                      <a:pt x="149" y="1957"/>
                    </a:cubicBezTo>
                    <a:cubicBezTo>
                      <a:pt x="75" y="2494"/>
                      <a:pt x="1" y="3030"/>
                      <a:pt x="75" y="3640"/>
                    </a:cubicBezTo>
                    <a:cubicBezTo>
                      <a:pt x="75" y="4195"/>
                      <a:pt x="149" y="4732"/>
                      <a:pt x="241" y="5268"/>
                    </a:cubicBezTo>
                    <a:cubicBezTo>
                      <a:pt x="315" y="5490"/>
                      <a:pt x="389" y="5731"/>
                      <a:pt x="463" y="5879"/>
                    </a:cubicBezTo>
                    <a:cubicBezTo>
                      <a:pt x="537" y="6341"/>
                      <a:pt x="851" y="6581"/>
                      <a:pt x="1073" y="6877"/>
                    </a:cubicBezTo>
                    <a:cubicBezTo>
                      <a:pt x="1301" y="7105"/>
                      <a:pt x="1606" y="7209"/>
                      <a:pt x="1910" y="7209"/>
                    </a:cubicBezTo>
                    <a:cubicBezTo>
                      <a:pt x="2447" y="7209"/>
                      <a:pt x="2983" y="6884"/>
                      <a:pt x="3090" y="6341"/>
                    </a:cubicBezTo>
                    <a:lnTo>
                      <a:pt x="3164" y="6119"/>
                    </a:lnTo>
                    <a:lnTo>
                      <a:pt x="3164" y="6119"/>
                    </a:lnTo>
                    <a:cubicBezTo>
                      <a:pt x="3103" y="6210"/>
                      <a:pt x="3067" y="6264"/>
                      <a:pt x="3061" y="6264"/>
                    </a:cubicBezTo>
                    <a:cubicBezTo>
                      <a:pt x="3053" y="6264"/>
                      <a:pt x="3107" y="6152"/>
                      <a:pt x="3238" y="5879"/>
                    </a:cubicBezTo>
                    <a:cubicBezTo>
                      <a:pt x="3238" y="5731"/>
                      <a:pt x="3312" y="5657"/>
                      <a:pt x="3238" y="5490"/>
                    </a:cubicBezTo>
                    <a:lnTo>
                      <a:pt x="3238" y="4880"/>
                    </a:lnTo>
                    <a:cubicBezTo>
                      <a:pt x="3164" y="4658"/>
                      <a:pt x="3164" y="4417"/>
                      <a:pt x="3090" y="4195"/>
                    </a:cubicBezTo>
                    <a:cubicBezTo>
                      <a:pt x="3016" y="4029"/>
                      <a:pt x="3090" y="3733"/>
                      <a:pt x="3016" y="3566"/>
                    </a:cubicBezTo>
                    <a:lnTo>
                      <a:pt x="3016" y="2346"/>
                    </a:lnTo>
                    <a:lnTo>
                      <a:pt x="3016" y="1717"/>
                    </a:lnTo>
                    <a:cubicBezTo>
                      <a:pt x="2923" y="1254"/>
                      <a:pt x="2775" y="958"/>
                      <a:pt x="2627" y="570"/>
                    </a:cubicBezTo>
                    <a:cubicBezTo>
                      <a:pt x="2444" y="204"/>
                      <a:pt x="2004" y="1"/>
                      <a:pt x="15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35"/>
              <p:cNvSpPr/>
              <p:nvPr/>
            </p:nvSpPr>
            <p:spPr>
              <a:xfrm>
                <a:off x="6052821" y="3913384"/>
                <a:ext cx="74147" cy="154093"/>
              </a:xfrm>
              <a:custGeom>
                <a:avLst/>
                <a:gdLst/>
                <a:ahLst/>
                <a:cxnLst/>
                <a:rect l="l" t="t" r="r" b="b"/>
                <a:pathLst>
                  <a:path w="3312" h="6883" extrusionOk="0">
                    <a:moveTo>
                      <a:pt x="1776" y="0"/>
                    </a:moveTo>
                    <a:cubicBezTo>
                      <a:pt x="1388" y="0"/>
                      <a:pt x="1147" y="74"/>
                      <a:pt x="925" y="296"/>
                    </a:cubicBezTo>
                    <a:cubicBezTo>
                      <a:pt x="851" y="296"/>
                      <a:pt x="777" y="389"/>
                      <a:pt x="685" y="389"/>
                    </a:cubicBezTo>
                    <a:cubicBezTo>
                      <a:pt x="611" y="537"/>
                      <a:pt x="537" y="611"/>
                      <a:pt x="463" y="759"/>
                    </a:cubicBezTo>
                    <a:cubicBezTo>
                      <a:pt x="389" y="925"/>
                      <a:pt x="315" y="1073"/>
                      <a:pt x="223" y="1221"/>
                    </a:cubicBezTo>
                    <a:cubicBezTo>
                      <a:pt x="149" y="1388"/>
                      <a:pt x="149" y="1610"/>
                      <a:pt x="75" y="1850"/>
                    </a:cubicBezTo>
                    <a:cubicBezTo>
                      <a:pt x="1" y="2386"/>
                      <a:pt x="1" y="2923"/>
                      <a:pt x="1" y="3459"/>
                    </a:cubicBezTo>
                    <a:cubicBezTo>
                      <a:pt x="75" y="3996"/>
                      <a:pt x="149" y="4551"/>
                      <a:pt x="223" y="5013"/>
                    </a:cubicBezTo>
                    <a:cubicBezTo>
                      <a:pt x="315" y="5383"/>
                      <a:pt x="463" y="5771"/>
                      <a:pt x="685" y="6012"/>
                    </a:cubicBezTo>
                    <a:cubicBezTo>
                      <a:pt x="851" y="6308"/>
                      <a:pt x="1073" y="6474"/>
                      <a:pt x="1388" y="6696"/>
                    </a:cubicBezTo>
                    <a:cubicBezTo>
                      <a:pt x="1579" y="6826"/>
                      <a:pt x="1784" y="6883"/>
                      <a:pt x="1984" y="6883"/>
                    </a:cubicBezTo>
                    <a:cubicBezTo>
                      <a:pt x="2501" y="6883"/>
                      <a:pt x="2990" y="6505"/>
                      <a:pt x="3164" y="6012"/>
                    </a:cubicBezTo>
                    <a:cubicBezTo>
                      <a:pt x="3164" y="5845"/>
                      <a:pt x="3238" y="5697"/>
                      <a:pt x="3238" y="5549"/>
                    </a:cubicBezTo>
                    <a:cubicBezTo>
                      <a:pt x="3312" y="5161"/>
                      <a:pt x="3238" y="4773"/>
                      <a:pt x="3164" y="4384"/>
                    </a:cubicBezTo>
                    <a:cubicBezTo>
                      <a:pt x="3164" y="4088"/>
                      <a:pt x="3090" y="3774"/>
                      <a:pt x="2997" y="3459"/>
                    </a:cubicBezTo>
                    <a:cubicBezTo>
                      <a:pt x="2997" y="3071"/>
                      <a:pt x="2923" y="2701"/>
                      <a:pt x="2923" y="2238"/>
                    </a:cubicBezTo>
                    <a:lnTo>
                      <a:pt x="2923" y="1610"/>
                    </a:lnTo>
                    <a:cubicBezTo>
                      <a:pt x="2923" y="1462"/>
                      <a:pt x="2849" y="1388"/>
                      <a:pt x="2849" y="1221"/>
                    </a:cubicBezTo>
                    <a:lnTo>
                      <a:pt x="2849" y="1147"/>
                    </a:lnTo>
                    <a:cubicBezTo>
                      <a:pt x="2775" y="925"/>
                      <a:pt x="2701" y="759"/>
                      <a:pt x="2627" y="537"/>
                    </a:cubicBezTo>
                    <a:cubicBezTo>
                      <a:pt x="2387" y="222"/>
                      <a:pt x="2165" y="74"/>
                      <a:pt x="177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35"/>
              <p:cNvSpPr/>
              <p:nvPr/>
            </p:nvSpPr>
            <p:spPr>
              <a:xfrm>
                <a:off x="5148775" y="3794098"/>
                <a:ext cx="68774" cy="68259"/>
              </a:xfrm>
              <a:custGeom>
                <a:avLst/>
                <a:gdLst/>
                <a:ahLst/>
                <a:cxnLst/>
                <a:rect l="l" t="t" r="r" b="b"/>
                <a:pathLst>
                  <a:path w="3072" h="3049" extrusionOk="0">
                    <a:moveTo>
                      <a:pt x="1462" y="1"/>
                    </a:moveTo>
                    <a:cubicBezTo>
                      <a:pt x="1295" y="1"/>
                      <a:pt x="1073" y="1"/>
                      <a:pt x="925" y="75"/>
                    </a:cubicBezTo>
                    <a:cubicBezTo>
                      <a:pt x="759" y="167"/>
                      <a:pt x="611" y="241"/>
                      <a:pt x="463" y="389"/>
                    </a:cubicBezTo>
                    <a:cubicBezTo>
                      <a:pt x="296" y="630"/>
                      <a:pt x="148" y="778"/>
                      <a:pt x="74" y="1000"/>
                    </a:cubicBezTo>
                    <a:cubicBezTo>
                      <a:pt x="74" y="1166"/>
                      <a:pt x="0" y="1314"/>
                      <a:pt x="0" y="1462"/>
                    </a:cubicBezTo>
                    <a:lnTo>
                      <a:pt x="74" y="1851"/>
                    </a:lnTo>
                    <a:cubicBezTo>
                      <a:pt x="148" y="2165"/>
                      <a:pt x="296" y="2313"/>
                      <a:pt x="463" y="2554"/>
                    </a:cubicBezTo>
                    <a:cubicBezTo>
                      <a:pt x="611" y="2628"/>
                      <a:pt x="685" y="2776"/>
                      <a:pt x="833" y="2850"/>
                    </a:cubicBezTo>
                    <a:cubicBezTo>
                      <a:pt x="999" y="2942"/>
                      <a:pt x="1221" y="3016"/>
                      <a:pt x="1388" y="3016"/>
                    </a:cubicBezTo>
                    <a:cubicBezTo>
                      <a:pt x="1462" y="3041"/>
                      <a:pt x="1527" y="3049"/>
                      <a:pt x="1591" y="3049"/>
                    </a:cubicBezTo>
                    <a:cubicBezTo>
                      <a:pt x="1719" y="3049"/>
                      <a:pt x="1838" y="3016"/>
                      <a:pt x="1998" y="3016"/>
                    </a:cubicBezTo>
                    <a:cubicBezTo>
                      <a:pt x="2146" y="2942"/>
                      <a:pt x="2313" y="2850"/>
                      <a:pt x="2461" y="2702"/>
                    </a:cubicBezTo>
                    <a:cubicBezTo>
                      <a:pt x="2609" y="2628"/>
                      <a:pt x="2775" y="2480"/>
                      <a:pt x="2849" y="2313"/>
                    </a:cubicBezTo>
                    <a:lnTo>
                      <a:pt x="2997" y="2017"/>
                    </a:lnTo>
                    <a:cubicBezTo>
                      <a:pt x="3071" y="1703"/>
                      <a:pt x="3071" y="1462"/>
                      <a:pt x="2997" y="1240"/>
                    </a:cubicBezTo>
                    <a:cubicBezTo>
                      <a:pt x="2997" y="1166"/>
                      <a:pt x="2923" y="1166"/>
                      <a:pt x="2923" y="1166"/>
                    </a:cubicBezTo>
                    <a:lnTo>
                      <a:pt x="2923" y="1092"/>
                    </a:lnTo>
                    <a:cubicBezTo>
                      <a:pt x="2923" y="926"/>
                      <a:pt x="2775" y="704"/>
                      <a:pt x="2683" y="630"/>
                    </a:cubicBezTo>
                    <a:cubicBezTo>
                      <a:pt x="2535" y="389"/>
                      <a:pt x="2461" y="315"/>
                      <a:pt x="2220" y="241"/>
                    </a:cubicBezTo>
                    <a:lnTo>
                      <a:pt x="2072" y="167"/>
                    </a:lnTo>
                    <a:lnTo>
                      <a:pt x="1998" y="75"/>
                    </a:lnTo>
                    <a:lnTo>
                      <a:pt x="1850" y="75"/>
                    </a:lnTo>
                    <a:cubicBezTo>
                      <a:pt x="1758" y="1"/>
                      <a:pt x="1610" y="1"/>
                      <a:pt x="146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35"/>
              <p:cNvSpPr/>
              <p:nvPr/>
            </p:nvSpPr>
            <p:spPr>
              <a:xfrm>
                <a:off x="7578058" y="3783754"/>
                <a:ext cx="160720" cy="157362"/>
              </a:xfrm>
              <a:custGeom>
                <a:avLst/>
                <a:gdLst/>
                <a:ahLst/>
                <a:cxnLst/>
                <a:rect l="l" t="t" r="r" b="b"/>
                <a:pathLst>
                  <a:path w="7179" h="7029" extrusionOk="0">
                    <a:moveTo>
                      <a:pt x="6253" y="1"/>
                    </a:moveTo>
                    <a:cubicBezTo>
                      <a:pt x="5624" y="75"/>
                      <a:pt x="1" y="315"/>
                      <a:pt x="167" y="1554"/>
                    </a:cubicBezTo>
                    <a:cubicBezTo>
                      <a:pt x="389" y="3238"/>
                      <a:pt x="852" y="4939"/>
                      <a:pt x="1166" y="6641"/>
                    </a:cubicBezTo>
                    <a:cubicBezTo>
                      <a:pt x="1213" y="6876"/>
                      <a:pt x="1476" y="7029"/>
                      <a:pt x="1742" y="7029"/>
                    </a:cubicBezTo>
                    <a:cubicBezTo>
                      <a:pt x="1896" y="7029"/>
                      <a:pt x="2050" y="6978"/>
                      <a:pt x="2165" y="6863"/>
                    </a:cubicBezTo>
                    <a:cubicBezTo>
                      <a:pt x="2776" y="6179"/>
                      <a:pt x="3405" y="5328"/>
                      <a:pt x="3941" y="4551"/>
                    </a:cubicBezTo>
                    <a:cubicBezTo>
                      <a:pt x="4625" y="5087"/>
                      <a:pt x="5402" y="5550"/>
                      <a:pt x="6179" y="6012"/>
                    </a:cubicBezTo>
                    <a:cubicBezTo>
                      <a:pt x="6257" y="6047"/>
                      <a:pt x="6346" y="6064"/>
                      <a:pt x="6439" y="6064"/>
                    </a:cubicBezTo>
                    <a:cubicBezTo>
                      <a:pt x="6786" y="6064"/>
                      <a:pt x="7178" y="5825"/>
                      <a:pt x="7178" y="5402"/>
                    </a:cubicBezTo>
                    <a:cubicBezTo>
                      <a:pt x="7104" y="3867"/>
                      <a:pt x="7012" y="2313"/>
                      <a:pt x="6938" y="777"/>
                    </a:cubicBezTo>
                    <a:cubicBezTo>
                      <a:pt x="6938" y="389"/>
                      <a:pt x="6642" y="1"/>
                      <a:pt x="6253"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71" name="Google Shape;2471;p35"/>
            <p:cNvSpPr/>
            <p:nvPr/>
          </p:nvSpPr>
          <p:spPr>
            <a:xfrm rot="-3171177" flipH="1">
              <a:off x="7259232" y="1321706"/>
              <a:ext cx="398911" cy="451153"/>
            </a:xfrm>
            <a:custGeom>
              <a:avLst/>
              <a:gdLst/>
              <a:ahLst/>
              <a:cxnLst/>
              <a:rect l="l" t="t" r="r" b="b"/>
              <a:pathLst>
                <a:path w="6941" h="7850" extrusionOk="0">
                  <a:moveTo>
                    <a:pt x="1229" y="1"/>
                  </a:moveTo>
                  <a:lnTo>
                    <a:pt x="1229" y="1"/>
                  </a:lnTo>
                  <a:cubicBezTo>
                    <a:pt x="1" y="2415"/>
                    <a:pt x="489" y="5082"/>
                    <a:pt x="2137" y="7849"/>
                  </a:cubicBezTo>
                  <a:lnTo>
                    <a:pt x="6941" y="6865"/>
                  </a:lnTo>
                  <a:cubicBezTo>
                    <a:pt x="5292" y="4871"/>
                    <a:pt x="5183" y="2558"/>
                    <a:pt x="5359" y="177"/>
                  </a:cubicBezTo>
                  <a:lnTo>
                    <a:pt x="122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9539193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452"/>
        <p:cNvGrpSpPr/>
        <p:nvPr/>
      </p:nvGrpSpPr>
      <p:grpSpPr>
        <a:xfrm>
          <a:off x="0" y="0"/>
          <a:ext cx="0" cy="0"/>
          <a:chOff x="0" y="0"/>
          <a:chExt cx="0" cy="0"/>
        </a:xfrm>
      </p:grpSpPr>
      <p:sp>
        <p:nvSpPr>
          <p:cNvPr id="4" name="Title 3"/>
          <p:cNvSpPr>
            <a:spLocks noGrp="1"/>
          </p:cNvSpPr>
          <p:nvPr>
            <p:ph type="title"/>
          </p:nvPr>
        </p:nvSpPr>
        <p:spPr>
          <a:xfrm>
            <a:off x="997800" y="1022117"/>
            <a:ext cx="2439667" cy="428739"/>
          </a:xfrm>
        </p:spPr>
        <p:txBody>
          <a:bodyPr/>
          <a:lstStyle/>
          <a:p>
            <a:pPr algn="l"/>
            <a:r>
              <a:rPr lang="id-ID" sz="1800" dirty="0"/>
              <a:t>Pengertian Pranata Sosial</a:t>
            </a:r>
            <a:endParaRPr lang="en-US" sz="1800" dirty="0"/>
          </a:p>
        </p:txBody>
      </p:sp>
      <p:sp>
        <p:nvSpPr>
          <p:cNvPr id="3455" name="Google Shape;3455;p42"/>
          <p:cNvSpPr txBox="1">
            <a:spLocks noGrp="1"/>
          </p:cNvSpPr>
          <p:nvPr>
            <p:ph type="subTitle" idx="1"/>
          </p:nvPr>
        </p:nvSpPr>
        <p:spPr>
          <a:xfrm>
            <a:off x="997800" y="1462377"/>
            <a:ext cx="7333400" cy="1219201"/>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sz="1800" dirty="0" err="1">
                <a:latin typeface="Tw Cen MT" panose="020B0602020104020603" pitchFamily="34" charset="0"/>
              </a:rPr>
              <a:t>Pranata</a:t>
            </a:r>
            <a:r>
              <a:rPr sz="1800" dirty="0">
                <a:latin typeface="Tw Cen MT" panose="020B0602020104020603" pitchFamily="34" charset="0"/>
              </a:rPr>
              <a:t> </a:t>
            </a:r>
            <a:r>
              <a:rPr sz="1800" dirty="0" err="1">
                <a:latin typeface="Tw Cen MT" panose="020B0602020104020603" pitchFamily="34" charset="0"/>
              </a:rPr>
              <a:t>Sosial</a:t>
            </a:r>
            <a:r>
              <a:rPr sz="1800" dirty="0">
                <a:latin typeface="Tw Cen MT" panose="020B0602020104020603" pitchFamily="34" charset="0"/>
              </a:rPr>
              <a:t> </a:t>
            </a:r>
            <a:r>
              <a:rPr sz="1800" dirty="0" err="1">
                <a:latin typeface="Tw Cen MT" panose="020B0602020104020603" pitchFamily="34" charset="0"/>
              </a:rPr>
              <a:t>adalah</a:t>
            </a:r>
            <a:r>
              <a:rPr sz="1800" dirty="0">
                <a:latin typeface="Tw Cen MT" panose="020B0602020104020603" pitchFamily="34" charset="0"/>
              </a:rPr>
              <a:t> </a:t>
            </a:r>
            <a:r>
              <a:rPr sz="1800" dirty="0" err="1">
                <a:latin typeface="Tw Cen MT" panose="020B0602020104020603" pitchFamily="34" charset="0"/>
              </a:rPr>
              <a:t>suatu</a:t>
            </a:r>
            <a:r>
              <a:rPr sz="1800" dirty="0">
                <a:latin typeface="Tw Cen MT" panose="020B0602020104020603" pitchFamily="34" charset="0"/>
              </a:rPr>
              <a:t> s</a:t>
            </a:r>
            <a:r>
              <a:rPr lang="id-ID" sz="1800" dirty="0">
                <a:latin typeface="Tw Cen MT" panose="020B0602020104020603" pitchFamily="34" charset="0"/>
              </a:rPr>
              <a:t>istem tata kelakuan dalam hubungan yang berpusat kepada aktivitas-aktivitas untuk memenuhi berbagai kebutuhan khusus dalam masyarakat.</a:t>
            </a:r>
            <a:endParaRPr sz="1800" dirty="0">
              <a:latin typeface="Tw Cen MT" panose="020B0602020104020603" pitchFamily="34" charset="0"/>
            </a:endParaRPr>
          </a:p>
        </p:txBody>
      </p:sp>
      <p:sp>
        <p:nvSpPr>
          <p:cNvPr id="26" name="Title 3"/>
          <p:cNvSpPr>
            <a:spLocks noGrp="1"/>
          </p:cNvSpPr>
          <p:nvPr>
            <p:ph type="title" idx="2"/>
          </p:nvPr>
        </p:nvSpPr>
        <p:spPr>
          <a:xfrm>
            <a:off x="997800" y="2596561"/>
            <a:ext cx="5707799" cy="428739"/>
          </a:xfrm>
        </p:spPr>
        <p:txBody>
          <a:bodyPr/>
          <a:lstStyle/>
          <a:p>
            <a:pPr algn="l"/>
            <a:r>
              <a:rPr lang="id-ID" sz="1800" dirty="0"/>
              <a:t>Perbedaan Pranata Sosial dengan Lembaga Sosial</a:t>
            </a:r>
            <a:endParaRPr lang="en-US" sz="1800" dirty="0"/>
          </a:p>
        </p:txBody>
      </p:sp>
      <p:sp>
        <p:nvSpPr>
          <p:cNvPr id="27" name="Google Shape;3455;p42"/>
          <p:cNvSpPr txBox="1">
            <a:spLocks noGrp="1"/>
          </p:cNvSpPr>
          <p:nvPr>
            <p:ph type="subTitle" idx="3"/>
          </p:nvPr>
        </p:nvSpPr>
        <p:spPr>
          <a:xfrm>
            <a:off x="997800" y="3033766"/>
            <a:ext cx="7333400" cy="1315397"/>
          </a:xfrm>
          <a:prstGeom prst="rect">
            <a:avLst/>
          </a:prstGeom>
        </p:spPr>
        <p:txBody>
          <a:bodyPr spcFirstLastPara="1" wrap="square" lIns="91425" tIns="91425" rIns="91425" bIns="91425" anchor="t" anchorCtr="0">
            <a:noAutofit/>
          </a:bodyPr>
          <a:lstStyle/>
          <a:p>
            <a:pPr marL="0" lvl="0" indent="0" algn="l"/>
            <a:r>
              <a:rPr lang="id-ID" sz="1800" dirty="0">
                <a:latin typeface="Tw Cen MT" panose="020B0602020104020603" pitchFamily="34" charset="0"/>
              </a:rPr>
              <a:t>P</a:t>
            </a:r>
            <a:r>
              <a:rPr lang="en-US" sz="1800" dirty="0" err="1">
                <a:latin typeface="Tw Cen MT" panose="020B0602020104020603" pitchFamily="34" charset="0"/>
              </a:rPr>
              <a:t>ranata</a:t>
            </a:r>
            <a:r>
              <a:rPr lang="en-US" sz="1800" dirty="0">
                <a:latin typeface="Tw Cen MT" panose="020B0602020104020603" pitchFamily="34" charset="0"/>
              </a:rPr>
              <a:t> </a:t>
            </a:r>
            <a:r>
              <a:rPr lang="en-US" sz="1800" dirty="0" err="1">
                <a:latin typeface="Tw Cen MT" panose="020B0602020104020603" pitchFamily="34" charset="0"/>
              </a:rPr>
              <a:t>sosial</a:t>
            </a:r>
            <a:r>
              <a:rPr lang="en-US" sz="1800" dirty="0">
                <a:latin typeface="Tw Cen MT" panose="020B0602020104020603" pitchFamily="34" charset="0"/>
              </a:rPr>
              <a:t> </a:t>
            </a:r>
            <a:r>
              <a:rPr lang="id-ID" sz="1800" dirty="0">
                <a:latin typeface="Tw Cen MT" panose="020B0602020104020603" pitchFamily="34" charset="0"/>
              </a:rPr>
              <a:t>merupakan </a:t>
            </a:r>
            <a:r>
              <a:rPr lang="en-US" sz="1800" dirty="0" err="1">
                <a:latin typeface="Tw Cen MT" panose="020B0602020104020603" pitchFamily="34" charset="0"/>
              </a:rPr>
              <a:t>suatu</a:t>
            </a:r>
            <a:r>
              <a:rPr lang="en-US" sz="1800" dirty="0">
                <a:latin typeface="Tw Cen MT" panose="020B0602020104020603" pitchFamily="34" charset="0"/>
              </a:rPr>
              <a:t> </a:t>
            </a:r>
            <a:r>
              <a:rPr lang="en-US" sz="1800" dirty="0" err="1">
                <a:latin typeface="Tw Cen MT" panose="020B0602020104020603" pitchFamily="34" charset="0"/>
              </a:rPr>
              <a:t>sistem</a:t>
            </a:r>
            <a:r>
              <a:rPr lang="en-US" sz="1800" dirty="0">
                <a:latin typeface="Tw Cen MT" panose="020B0602020104020603" pitchFamily="34" charset="0"/>
              </a:rPr>
              <a:t> </a:t>
            </a:r>
            <a:r>
              <a:rPr lang="en-US" sz="1800" dirty="0" err="1">
                <a:latin typeface="Tw Cen MT" panose="020B0602020104020603" pitchFamily="34" charset="0"/>
              </a:rPr>
              <a:t>tata</a:t>
            </a:r>
            <a:r>
              <a:rPr lang="en-US" sz="1800" dirty="0">
                <a:latin typeface="Tw Cen MT" panose="020B0602020104020603" pitchFamily="34" charset="0"/>
              </a:rPr>
              <a:t> </a:t>
            </a:r>
            <a:r>
              <a:rPr lang="en-US" sz="1800" dirty="0" err="1">
                <a:latin typeface="Tw Cen MT" panose="020B0602020104020603" pitchFamily="34" charset="0"/>
              </a:rPr>
              <a:t>kelakuan</a:t>
            </a:r>
            <a:r>
              <a:rPr lang="en-US" sz="1800" dirty="0">
                <a:latin typeface="Tw Cen MT" panose="020B0602020104020603" pitchFamily="34" charset="0"/>
              </a:rPr>
              <a:t> yang </a:t>
            </a:r>
            <a:r>
              <a:rPr lang="en-US" sz="1800" dirty="0" err="1">
                <a:latin typeface="Tw Cen MT" panose="020B0602020104020603" pitchFamily="34" charset="0"/>
              </a:rPr>
              <a:t>mengatur</a:t>
            </a:r>
            <a:r>
              <a:rPr lang="en-US" sz="1800" dirty="0">
                <a:latin typeface="Tw Cen MT" panose="020B0602020104020603" pitchFamily="34" charset="0"/>
              </a:rPr>
              <a:t> </a:t>
            </a:r>
            <a:r>
              <a:rPr lang="en-US" sz="1800" dirty="0" err="1">
                <a:latin typeface="Tw Cen MT" panose="020B0602020104020603" pitchFamily="34" charset="0"/>
              </a:rPr>
              <a:t>perilaku</a:t>
            </a:r>
            <a:r>
              <a:rPr lang="en-US" sz="1800" dirty="0">
                <a:latin typeface="Tw Cen MT" panose="020B0602020104020603" pitchFamily="34" charset="0"/>
              </a:rPr>
              <a:t> </a:t>
            </a:r>
            <a:r>
              <a:rPr lang="en-US" sz="1800" dirty="0" err="1">
                <a:latin typeface="Tw Cen MT" panose="020B0602020104020603" pitchFamily="34" charset="0"/>
              </a:rPr>
              <a:t>dan</a:t>
            </a:r>
            <a:r>
              <a:rPr lang="en-US" sz="1800" dirty="0">
                <a:latin typeface="Tw Cen MT" panose="020B0602020104020603" pitchFamily="34" charset="0"/>
              </a:rPr>
              <a:t> </a:t>
            </a:r>
            <a:r>
              <a:rPr lang="en-US" sz="1800" dirty="0" err="1">
                <a:latin typeface="Tw Cen MT" panose="020B0602020104020603" pitchFamily="34" charset="0"/>
              </a:rPr>
              <a:t>hubungan</a:t>
            </a:r>
            <a:r>
              <a:rPr lang="en-US" sz="1800" dirty="0">
                <a:latin typeface="Tw Cen MT" panose="020B0602020104020603" pitchFamily="34" charset="0"/>
              </a:rPr>
              <a:t> </a:t>
            </a:r>
            <a:r>
              <a:rPr lang="en-US" sz="1800" dirty="0" err="1">
                <a:latin typeface="Tw Cen MT" panose="020B0602020104020603" pitchFamily="34" charset="0"/>
              </a:rPr>
              <a:t>antara</a:t>
            </a:r>
            <a:r>
              <a:rPr lang="en-US" sz="1800" dirty="0">
                <a:latin typeface="Tw Cen MT" panose="020B0602020104020603" pitchFamily="34" charset="0"/>
              </a:rPr>
              <a:t> </a:t>
            </a:r>
            <a:r>
              <a:rPr lang="en-US" sz="1800" dirty="0" err="1">
                <a:latin typeface="Tw Cen MT" panose="020B0602020104020603" pitchFamily="34" charset="0"/>
              </a:rPr>
              <a:t>anggota</a:t>
            </a:r>
            <a:r>
              <a:rPr lang="en-US" sz="1800" dirty="0">
                <a:latin typeface="Tw Cen MT" panose="020B0602020104020603" pitchFamily="34" charset="0"/>
              </a:rPr>
              <a:t> </a:t>
            </a:r>
            <a:r>
              <a:rPr lang="en-US" sz="1800" dirty="0" err="1">
                <a:latin typeface="Tw Cen MT" panose="020B0602020104020603" pitchFamily="34" charset="0"/>
              </a:rPr>
              <a:t>masyarakat</a:t>
            </a:r>
            <a:r>
              <a:rPr lang="en-US" sz="1800" dirty="0">
                <a:latin typeface="Tw Cen MT" panose="020B0602020104020603" pitchFamily="34" charset="0"/>
              </a:rPr>
              <a:t> agar </a:t>
            </a:r>
            <a:r>
              <a:rPr lang="en-US" sz="1800" dirty="0" err="1">
                <a:latin typeface="Tw Cen MT" panose="020B0602020104020603" pitchFamily="34" charset="0"/>
              </a:rPr>
              <a:t>hidup</a:t>
            </a:r>
            <a:r>
              <a:rPr lang="en-US" sz="1800" dirty="0">
                <a:latin typeface="Tw Cen MT" panose="020B0602020104020603" pitchFamily="34" charset="0"/>
              </a:rPr>
              <a:t> </a:t>
            </a:r>
            <a:r>
              <a:rPr lang="en-US" sz="1800" dirty="0" err="1">
                <a:latin typeface="Tw Cen MT" panose="020B0602020104020603" pitchFamily="34" charset="0"/>
              </a:rPr>
              <a:t>aman</a:t>
            </a:r>
            <a:r>
              <a:rPr lang="en-US" sz="1800" dirty="0">
                <a:latin typeface="Tw Cen MT" panose="020B0602020104020603" pitchFamily="34" charset="0"/>
              </a:rPr>
              <a:t>, </a:t>
            </a:r>
            <a:r>
              <a:rPr lang="en-US" sz="1800" dirty="0" err="1">
                <a:latin typeface="Tw Cen MT" panose="020B0602020104020603" pitchFamily="34" charset="0"/>
              </a:rPr>
              <a:t>tenteram</a:t>
            </a:r>
            <a:r>
              <a:rPr lang="en-US" sz="1800" dirty="0">
                <a:latin typeface="Tw Cen MT" panose="020B0602020104020603" pitchFamily="34" charset="0"/>
              </a:rPr>
              <a:t> </a:t>
            </a:r>
            <a:r>
              <a:rPr lang="en-US" sz="1800" dirty="0" err="1">
                <a:latin typeface="Tw Cen MT" panose="020B0602020104020603" pitchFamily="34" charset="0"/>
              </a:rPr>
              <a:t>dan</a:t>
            </a:r>
            <a:r>
              <a:rPr lang="en-US" sz="1800" dirty="0">
                <a:latin typeface="Tw Cen MT" panose="020B0602020104020603" pitchFamily="34" charset="0"/>
              </a:rPr>
              <a:t> </a:t>
            </a:r>
            <a:r>
              <a:rPr lang="en-US" sz="1800" dirty="0" err="1">
                <a:latin typeface="Tw Cen MT" panose="020B0602020104020603" pitchFamily="34" charset="0"/>
              </a:rPr>
              <a:t>harmonis</a:t>
            </a:r>
            <a:r>
              <a:rPr lang="id-ID" sz="1800" dirty="0">
                <a:latin typeface="Tw Cen MT" panose="020B0602020104020603" pitchFamily="34" charset="0"/>
              </a:rPr>
              <a:t>, sedangkan lembaga sosial merupakan wadah/tempat dari aturan-aturan khusus, wujudnya berupa organisasi atau asosiasi. </a:t>
            </a:r>
            <a:endParaRPr sz="1800" dirty="0">
              <a:latin typeface="Tw Cen MT" panose="020B0602020104020603" pitchFamily="34" charset="0"/>
            </a:endParaRPr>
          </a:p>
        </p:txBody>
      </p:sp>
    </p:spTree>
    <p:extLst>
      <p:ext uri="{BB962C8B-B14F-4D97-AF65-F5344CB8AC3E}">
        <p14:creationId xmlns:p14="http://schemas.microsoft.com/office/powerpoint/2010/main" val="2341344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90"/>
        <p:cNvGrpSpPr/>
        <p:nvPr/>
      </p:nvGrpSpPr>
      <p:grpSpPr>
        <a:xfrm>
          <a:off x="0" y="0"/>
          <a:ext cx="0" cy="0"/>
          <a:chOff x="0" y="0"/>
          <a:chExt cx="0" cy="0"/>
        </a:xfrm>
      </p:grpSpPr>
      <p:sp>
        <p:nvSpPr>
          <p:cNvPr id="5" name="Title 3"/>
          <p:cNvSpPr>
            <a:spLocks noGrp="1"/>
          </p:cNvSpPr>
          <p:nvPr>
            <p:ph type="title"/>
          </p:nvPr>
        </p:nvSpPr>
        <p:spPr>
          <a:xfrm>
            <a:off x="997800" y="931689"/>
            <a:ext cx="2439667" cy="428739"/>
          </a:xfrm>
        </p:spPr>
        <p:txBody>
          <a:bodyPr/>
          <a:lstStyle/>
          <a:p>
            <a:pPr algn="l"/>
            <a:r>
              <a:rPr lang="id-ID" sz="2000" dirty="0"/>
              <a:t>Fungsi Pranata Sosial</a:t>
            </a:r>
            <a:endParaRPr lang="en-US" sz="2000" dirty="0"/>
          </a:p>
        </p:txBody>
      </p:sp>
      <p:sp>
        <p:nvSpPr>
          <p:cNvPr id="6" name="Google Shape;3455;p42"/>
          <p:cNvSpPr txBox="1">
            <a:spLocks/>
          </p:cNvSpPr>
          <p:nvPr/>
        </p:nvSpPr>
        <p:spPr>
          <a:xfrm>
            <a:off x="997800" y="1360428"/>
            <a:ext cx="7333400" cy="304223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04800" algn="l" rtl="0">
              <a:lnSpc>
                <a:spcPct val="115000"/>
              </a:lnSpc>
              <a:spcBef>
                <a:spcPts val="0"/>
              </a:spcBef>
              <a:spcAft>
                <a:spcPts val="0"/>
              </a:spcAft>
              <a:buClr>
                <a:srgbClr val="5D3765"/>
              </a:buClr>
              <a:buSzPts val="1200"/>
              <a:buFont typeface="Catamaran"/>
              <a:buAutoNum type="arabicPeriod"/>
              <a:defRPr sz="1100" b="0" i="0" u="none" strike="noStrike" cap="none">
                <a:solidFill>
                  <a:srgbClr val="232552"/>
                </a:solidFill>
                <a:latin typeface="Roboto"/>
                <a:ea typeface="Roboto"/>
                <a:cs typeface="Roboto"/>
                <a:sym typeface="Roboto"/>
              </a:defRPr>
            </a:lvl1pPr>
            <a:lvl2pPr marL="914400" marR="0" lvl="1" indent="-298450" algn="l" rtl="0">
              <a:lnSpc>
                <a:spcPct val="115000"/>
              </a:lnSpc>
              <a:spcBef>
                <a:spcPts val="1600"/>
              </a:spcBef>
              <a:spcAft>
                <a:spcPts val="0"/>
              </a:spcAft>
              <a:buClr>
                <a:srgbClr val="232552"/>
              </a:buClr>
              <a:buSzPts val="1100"/>
              <a:buFont typeface="Catamaran"/>
              <a:buAutoNum type="alphaLcPeriod"/>
              <a:defRPr sz="1100" b="0" i="0" u="none" strike="noStrike" cap="none">
                <a:solidFill>
                  <a:srgbClr val="232552"/>
                </a:solidFill>
                <a:latin typeface="Roboto"/>
                <a:ea typeface="Roboto"/>
                <a:cs typeface="Roboto"/>
                <a:sym typeface="Roboto"/>
              </a:defRPr>
            </a:lvl2pPr>
            <a:lvl3pPr marL="1371600" marR="0" lvl="2" indent="-298450" algn="l" rtl="0">
              <a:lnSpc>
                <a:spcPct val="115000"/>
              </a:lnSpc>
              <a:spcBef>
                <a:spcPts val="1600"/>
              </a:spcBef>
              <a:spcAft>
                <a:spcPts val="0"/>
              </a:spcAft>
              <a:buClr>
                <a:srgbClr val="232552"/>
              </a:buClr>
              <a:buSzPts val="1100"/>
              <a:buFont typeface="Catamaran"/>
              <a:buAutoNum type="romanLcPeriod"/>
              <a:defRPr sz="1100" b="0" i="0" u="none" strike="noStrike" cap="none">
                <a:solidFill>
                  <a:srgbClr val="232552"/>
                </a:solidFill>
                <a:latin typeface="Roboto"/>
                <a:ea typeface="Roboto"/>
                <a:cs typeface="Roboto"/>
                <a:sym typeface="Roboto"/>
              </a:defRPr>
            </a:lvl3pPr>
            <a:lvl4pPr marL="1828800" marR="0" lvl="3" indent="-298450" algn="l" rtl="0">
              <a:lnSpc>
                <a:spcPct val="115000"/>
              </a:lnSpc>
              <a:spcBef>
                <a:spcPts val="1600"/>
              </a:spcBef>
              <a:spcAft>
                <a:spcPts val="0"/>
              </a:spcAft>
              <a:buClr>
                <a:srgbClr val="232552"/>
              </a:buClr>
              <a:buSzPts val="1100"/>
              <a:buFont typeface="Catamaran"/>
              <a:buAutoNum type="arabicPeriod"/>
              <a:defRPr sz="1100" b="0" i="0" u="none" strike="noStrike" cap="none">
                <a:solidFill>
                  <a:srgbClr val="232552"/>
                </a:solidFill>
                <a:latin typeface="Roboto"/>
                <a:ea typeface="Roboto"/>
                <a:cs typeface="Roboto"/>
                <a:sym typeface="Roboto"/>
              </a:defRPr>
            </a:lvl4pPr>
            <a:lvl5pPr marL="2286000" marR="0" lvl="4" indent="-298450" algn="l" rtl="0">
              <a:lnSpc>
                <a:spcPct val="115000"/>
              </a:lnSpc>
              <a:spcBef>
                <a:spcPts val="1600"/>
              </a:spcBef>
              <a:spcAft>
                <a:spcPts val="0"/>
              </a:spcAft>
              <a:buClr>
                <a:srgbClr val="232552"/>
              </a:buClr>
              <a:buSzPts val="1100"/>
              <a:buFont typeface="Catamaran"/>
              <a:buAutoNum type="alphaLcPeriod"/>
              <a:defRPr sz="1100" b="0" i="0" u="none" strike="noStrike" cap="none">
                <a:solidFill>
                  <a:srgbClr val="232552"/>
                </a:solidFill>
                <a:latin typeface="Roboto"/>
                <a:ea typeface="Roboto"/>
                <a:cs typeface="Roboto"/>
                <a:sym typeface="Roboto"/>
              </a:defRPr>
            </a:lvl5pPr>
            <a:lvl6pPr marL="2743200" marR="0" lvl="5" indent="-298450" algn="l" rtl="0">
              <a:lnSpc>
                <a:spcPct val="115000"/>
              </a:lnSpc>
              <a:spcBef>
                <a:spcPts val="1600"/>
              </a:spcBef>
              <a:spcAft>
                <a:spcPts val="0"/>
              </a:spcAft>
              <a:buClr>
                <a:srgbClr val="232552"/>
              </a:buClr>
              <a:buSzPts val="1100"/>
              <a:buFont typeface="Catamaran"/>
              <a:buAutoNum type="romanLcPeriod"/>
              <a:defRPr sz="1100" b="0" i="0" u="none" strike="noStrike" cap="none">
                <a:solidFill>
                  <a:srgbClr val="232552"/>
                </a:solidFill>
                <a:latin typeface="Roboto"/>
                <a:ea typeface="Roboto"/>
                <a:cs typeface="Roboto"/>
                <a:sym typeface="Roboto"/>
              </a:defRPr>
            </a:lvl6pPr>
            <a:lvl7pPr marL="3200400" marR="0" lvl="6" indent="-298450" algn="l" rtl="0">
              <a:lnSpc>
                <a:spcPct val="115000"/>
              </a:lnSpc>
              <a:spcBef>
                <a:spcPts val="1600"/>
              </a:spcBef>
              <a:spcAft>
                <a:spcPts val="0"/>
              </a:spcAft>
              <a:buClr>
                <a:srgbClr val="232552"/>
              </a:buClr>
              <a:buSzPts val="1100"/>
              <a:buFont typeface="Catamaran"/>
              <a:buAutoNum type="arabicPeriod"/>
              <a:defRPr sz="1100" b="0" i="0" u="none" strike="noStrike" cap="none">
                <a:solidFill>
                  <a:srgbClr val="232552"/>
                </a:solidFill>
                <a:latin typeface="Roboto"/>
                <a:ea typeface="Roboto"/>
                <a:cs typeface="Roboto"/>
                <a:sym typeface="Roboto"/>
              </a:defRPr>
            </a:lvl7pPr>
            <a:lvl8pPr marL="3657600" marR="0" lvl="7" indent="-298450" algn="l" rtl="0">
              <a:lnSpc>
                <a:spcPct val="115000"/>
              </a:lnSpc>
              <a:spcBef>
                <a:spcPts val="1600"/>
              </a:spcBef>
              <a:spcAft>
                <a:spcPts val="0"/>
              </a:spcAft>
              <a:buClr>
                <a:srgbClr val="232552"/>
              </a:buClr>
              <a:buSzPts val="1100"/>
              <a:buFont typeface="Catamaran"/>
              <a:buAutoNum type="alphaLcPeriod"/>
              <a:defRPr sz="1100" b="0" i="0" u="none" strike="noStrike" cap="none">
                <a:solidFill>
                  <a:srgbClr val="232552"/>
                </a:solidFill>
                <a:latin typeface="Roboto"/>
                <a:ea typeface="Roboto"/>
                <a:cs typeface="Roboto"/>
                <a:sym typeface="Roboto"/>
              </a:defRPr>
            </a:lvl8pPr>
            <a:lvl9pPr marL="4114800" marR="0" lvl="8" indent="-298450" algn="l" rtl="0">
              <a:lnSpc>
                <a:spcPct val="115000"/>
              </a:lnSpc>
              <a:spcBef>
                <a:spcPts val="1600"/>
              </a:spcBef>
              <a:spcAft>
                <a:spcPts val="1600"/>
              </a:spcAft>
              <a:buClr>
                <a:srgbClr val="232552"/>
              </a:buClr>
              <a:buSzPts val="1100"/>
              <a:buFont typeface="Catamaran"/>
              <a:buAutoNum type="romanLcPeriod"/>
              <a:defRPr sz="1100" b="0" i="0" u="none" strike="noStrike" cap="none">
                <a:solidFill>
                  <a:srgbClr val="232552"/>
                </a:solidFill>
                <a:latin typeface="Roboto"/>
                <a:ea typeface="Roboto"/>
                <a:cs typeface="Roboto"/>
                <a:sym typeface="Roboto"/>
              </a:defRPr>
            </a:lvl9pPr>
          </a:lstStyle>
          <a:p>
            <a:pPr marL="0" indent="0">
              <a:buNone/>
            </a:pPr>
            <a:r>
              <a:rPr lang="en-US" sz="1800" dirty="0" err="1">
                <a:latin typeface="Tw Cen MT" panose="020B0602020104020603" pitchFamily="34" charset="0"/>
              </a:rPr>
              <a:t>Koentjaraningrat</a:t>
            </a:r>
            <a:r>
              <a:rPr lang="en-US" sz="1800" dirty="0">
                <a:latin typeface="Tw Cen MT" panose="020B0602020104020603" pitchFamily="34" charset="0"/>
              </a:rPr>
              <a:t> </a:t>
            </a:r>
            <a:r>
              <a:rPr lang="en-US" sz="1800" dirty="0" err="1">
                <a:latin typeface="Tw Cen MT" panose="020B0602020104020603" pitchFamily="34" charset="0"/>
              </a:rPr>
              <a:t>mengemukakan</a:t>
            </a:r>
            <a:r>
              <a:rPr lang="en-US" sz="1800" dirty="0">
                <a:latin typeface="Tw Cen MT" panose="020B0602020104020603" pitchFamily="34" charset="0"/>
              </a:rPr>
              <a:t> </a:t>
            </a:r>
            <a:r>
              <a:rPr lang="en-US" sz="1800" dirty="0" err="1">
                <a:latin typeface="Tw Cen MT" panose="020B0602020104020603" pitchFamily="34" charset="0"/>
              </a:rPr>
              <a:t>tentang</a:t>
            </a:r>
            <a:r>
              <a:rPr lang="en-US" sz="1800" dirty="0">
                <a:latin typeface="Tw Cen MT" panose="020B0602020104020603" pitchFamily="34" charset="0"/>
              </a:rPr>
              <a:t> </a:t>
            </a:r>
            <a:r>
              <a:rPr lang="en-US" sz="1800" dirty="0" err="1">
                <a:latin typeface="Tw Cen MT" panose="020B0602020104020603" pitchFamily="34" charset="0"/>
              </a:rPr>
              <a:t>fungsi</a:t>
            </a:r>
            <a:r>
              <a:rPr lang="en-US" sz="1800" dirty="0">
                <a:latin typeface="Tw Cen MT" panose="020B0602020104020603" pitchFamily="34" charset="0"/>
              </a:rPr>
              <a:t> </a:t>
            </a:r>
            <a:r>
              <a:rPr lang="en-US" sz="1800" dirty="0" err="1">
                <a:latin typeface="Tw Cen MT" panose="020B0602020104020603" pitchFamily="34" charset="0"/>
              </a:rPr>
              <a:t>pranata</a:t>
            </a:r>
            <a:r>
              <a:rPr lang="en-US" sz="1800" dirty="0">
                <a:latin typeface="Tw Cen MT" panose="020B0602020104020603" pitchFamily="34" charset="0"/>
              </a:rPr>
              <a:t> </a:t>
            </a:r>
            <a:r>
              <a:rPr lang="en-US" sz="1800" dirty="0" err="1">
                <a:latin typeface="Tw Cen MT" panose="020B0602020104020603" pitchFamily="34" charset="0"/>
              </a:rPr>
              <a:t>sosial</a:t>
            </a:r>
            <a:r>
              <a:rPr lang="en-US" sz="1800" dirty="0">
                <a:latin typeface="Tw Cen MT" panose="020B0602020104020603" pitchFamily="34" charset="0"/>
              </a:rPr>
              <a:t> </a:t>
            </a:r>
            <a:r>
              <a:rPr lang="en-US" sz="1800" dirty="0" err="1">
                <a:latin typeface="Tw Cen MT" panose="020B0602020104020603" pitchFamily="34" charset="0"/>
              </a:rPr>
              <a:t>dalam</a:t>
            </a:r>
            <a:r>
              <a:rPr lang="en-US" sz="1800" dirty="0">
                <a:latin typeface="Tw Cen MT" panose="020B0602020104020603" pitchFamily="34" charset="0"/>
              </a:rPr>
              <a:t> </a:t>
            </a:r>
            <a:r>
              <a:rPr lang="en-US" sz="1800" dirty="0" err="1">
                <a:latin typeface="Tw Cen MT" panose="020B0602020104020603" pitchFamily="34" charset="0"/>
              </a:rPr>
              <a:t>masyarakat</a:t>
            </a:r>
            <a:r>
              <a:rPr lang="en-US" sz="1800" dirty="0">
                <a:latin typeface="Tw Cen MT" panose="020B0602020104020603" pitchFamily="34" charset="0"/>
              </a:rPr>
              <a:t>, </a:t>
            </a:r>
            <a:r>
              <a:rPr lang="en-US" sz="1800" dirty="0" err="1">
                <a:latin typeface="Tw Cen MT" panose="020B0602020104020603" pitchFamily="34" charset="0"/>
              </a:rPr>
              <a:t>sebagai</a:t>
            </a:r>
            <a:r>
              <a:rPr lang="en-US" sz="1800" dirty="0">
                <a:latin typeface="Tw Cen MT" panose="020B0602020104020603" pitchFamily="34" charset="0"/>
              </a:rPr>
              <a:t> </a:t>
            </a:r>
            <a:r>
              <a:rPr lang="en-US" sz="1800" dirty="0" err="1">
                <a:latin typeface="Tw Cen MT" panose="020B0602020104020603" pitchFamily="34" charset="0"/>
              </a:rPr>
              <a:t>berikut</a:t>
            </a:r>
            <a:r>
              <a:rPr lang="en-US" sz="1800" dirty="0">
                <a:latin typeface="Tw Cen MT" panose="020B0602020104020603" pitchFamily="34" charset="0"/>
              </a:rPr>
              <a:t>:</a:t>
            </a:r>
          </a:p>
          <a:p>
            <a:pPr marL="342900" indent="-342900">
              <a:buFont typeface="Arial" panose="020B0604020202020204" pitchFamily="34" charset="0"/>
              <a:buChar char="•"/>
            </a:pPr>
            <a:r>
              <a:rPr lang="en-US" sz="1800" dirty="0" err="1">
                <a:latin typeface="Tw Cen MT" panose="020B0602020104020603" pitchFamily="34" charset="0"/>
              </a:rPr>
              <a:t>Memberi</a:t>
            </a:r>
            <a:r>
              <a:rPr lang="en-US" sz="1800" dirty="0">
                <a:latin typeface="Tw Cen MT" panose="020B0602020104020603" pitchFamily="34" charset="0"/>
              </a:rPr>
              <a:t> </a:t>
            </a:r>
            <a:r>
              <a:rPr lang="en-US" sz="1800" dirty="0" err="1">
                <a:latin typeface="Tw Cen MT" panose="020B0602020104020603" pitchFamily="34" charset="0"/>
              </a:rPr>
              <a:t>pedoman</a:t>
            </a:r>
            <a:r>
              <a:rPr lang="en-US" sz="1800" dirty="0">
                <a:latin typeface="Tw Cen MT" panose="020B0602020104020603" pitchFamily="34" charset="0"/>
              </a:rPr>
              <a:t> </a:t>
            </a:r>
            <a:r>
              <a:rPr lang="en-US" sz="1800" dirty="0" err="1">
                <a:latin typeface="Tw Cen MT" panose="020B0602020104020603" pitchFamily="34" charset="0"/>
              </a:rPr>
              <a:t>pada</a:t>
            </a:r>
            <a:r>
              <a:rPr lang="en-US" sz="1800" dirty="0">
                <a:latin typeface="Tw Cen MT" panose="020B0602020104020603" pitchFamily="34" charset="0"/>
              </a:rPr>
              <a:t> </a:t>
            </a:r>
            <a:r>
              <a:rPr lang="en-US" sz="1800" dirty="0" err="1">
                <a:latin typeface="Tw Cen MT" panose="020B0602020104020603" pitchFamily="34" charset="0"/>
              </a:rPr>
              <a:t>anggota</a:t>
            </a:r>
            <a:r>
              <a:rPr lang="en-US" sz="1800" dirty="0">
                <a:latin typeface="Tw Cen MT" panose="020B0602020104020603" pitchFamily="34" charset="0"/>
              </a:rPr>
              <a:t> </a:t>
            </a:r>
            <a:r>
              <a:rPr lang="en-US" sz="1800" dirty="0" err="1">
                <a:latin typeface="Tw Cen MT" panose="020B0602020104020603" pitchFamily="34" charset="0"/>
              </a:rPr>
              <a:t>masyarakat</a:t>
            </a:r>
            <a:r>
              <a:rPr lang="en-US" sz="1800" dirty="0">
                <a:latin typeface="Tw Cen MT" panose="020B0602020104020603" pitchFamily="34" charset="0"/>
              </a:rPr>
              <a:t> </a:t>
            </a:r>
            <a:r>
              <a:rPr lang="en-US" sz="1800" dirty="0" err="1">
                <a:latin typeface="Tw Cen MT" panose="020B0602020104020603" pitchFamily="34" charset="0"/>
              </a:rPr>
              <a:t>tentang</a:t>
            </a:r>
            <a:r>
              <a:rPr lang="en-US" sz="1800" dirty="0">
                <a:latin typeface="Tw Cen MT" panose="020B0602020104020603" pitchFamily="34" charset="0"/>
              </a:rPr>
              <a:t> </a:t>
            </a:r>
            <a:r>
              <a:rPr lang="en-US" sz="1800" dirty="0" err="1">
                <a:latin typeface="Tw Cen MT" panose="020B0602020104020603" pitchFamily="34" charset="0"/>
              </a:rPr>
              <a:t>bagaimana</a:t>
            </a:r>
            <a:r>
              <a:rPr lang="en-US" sz="1800" dirty="0">
                <a:latin typeface="Tw Cen MT" panose="020B0602020104020603" pitchFamily="34" charset="0"/>
              </a:rPr>
              <a:t> </a:t>
            </a:r>
            <a:r>
              <a:rPr lang="en-US" sz="1800" dirty="0" err="1">
                <a:latin typeface="Tw Cen MT" panose="020B0602020104020603" pitchFamily="34" charset="0"/>
              </a:rPr>
              <a:t>bertingkah</a:t>
            </a:r>
            <a:r>
              <a:rPr lang="en-US" sz="1800" dirty="0">
                <a:latin typeface="Tw Cen MT" panose="020B0602020104020603" pitchFamily="34" charset="0"/>
              </a:rPr>
              <a:t> </a:t>
            </a:r>
            <a:r>
              <a:rPr lang="en-US" sz="1800" dirty="0" err="1">
                <a:latin typeface="Tw Cen MT" panose="020B0602020104020603" pitchFamily="34" charset="0"/>
              </a:rPr>
              <a:t>laku</a:t>
            </a:r>
            <a:r>
              <a:rPr lang="en-US" sz="1800" dirty="0">
                <a:latin typeface="Tw Cen MT" panose="020B0602020104020603" pitchFamily="34" charset="0"/>
              </a:rPr>
              <a:t> </a:t>
            </a:r>
            <a:r>
              <a:rPr lang="en-US" sz="1800" dirty="0" err="1">
                <a:latin typeface="Tw Cen MT" panose="020B0602020104020603" pitchFamily="34" charset="0"/>
              </a:rPr>
              <a:t>atau</a:t>
            </a:r>
            <a:r>
              <a:rPr lang="en-US" sz="1800" dirty="0">
                <a:latin typeface="Tw Cen MT" panose="020B0602020104020603" pitchFamily="34" charset="0"/>
              </a:rPr>
              <a:t> </a:t>
            </a:r>
            <a:r>
              <a:rPr lang="en-US" sz="1800" dirty="0" err="1">
                <a:latin typeface="Tw Cen MT" panose="020B0602020104020603" pitchFamily="34" charset="0"/>
              </a:rPr>
              <a:t>bersikap</a:t>
            </a:r>
            <a:r>
              <a:rPr lang="en-US" sz="1800" dirty="0">
                <a:latin typeface="Tw Cen MT" panose="020B0602020104020603" pitchFamily="34" charset="0"/>
              </a:rPr>
              <a:t> di </a:t>
            </a:r>
            <a:r>
              <a:rPr lang="en-US" sz="1800" dirty="0" err="1">
                <a:latin typeface="Tw Cen MT" panose="020B0602020104020603" pitchFamily="34" charset="0"/>
              </a:rPr>
              <a:t>dalam</a:t>
            </a:r>
            <a:r>
              <a:rPr lang="en-US" sz="1800" dirty="0">
                <a:latin typeface="Tw Cen MT" panose="020B0602020104020603" pitchFamily="34" charset="0"/>
              </a:rPr>
              <a:t> </a:t>
            </a:r>
            <a:r>
              <a:rPr lang="en-US" sz="1800" dirty="0" err="1">
                <a:latin typeface="Tw Cen MT" panose="020B0602020104020603" pitchFamily="34" charset="0"/>
              </a:rPr>
              <a:t>usaha</a:t>
            </a:r>
            <a:r>
              <a:rPr lang="en-US" sz="1800" dirty="0">
                <a:latin typeface="Tw Cen MT" panose="020B0602020104020603" pitchFamily="34" charset="0"/>
              </a:rPr>
              <a:t> </a:t>
            </a:r>
            <a:r>
              <a:rPr lang="en-US" sz="1800" dirty="0" err="1">
                <a:latin typeface="Tw Cen MT" panose="020B0602020104020603" pitchFamily="34" charset="0"/>
              </a:rPr>
              <a:t>untuk</a:t>
            </a:r>
            <a:r>
              <a:rPr lang="en-US" sz="1800" dirty="0">
                <a:latin typeface="Tw Cen MT" panose="020B0602020104020603" pitchFamily="34" charset="0"/>
              </a:rPr>
              <a:t> </a:t>
            </a:r>
            <a:r>
              <a:rPr lang="en-US" sz="1800" dirty="0" err="1">
                <a:latin typeface="Tw Cen MT" panose="020B0602020104020603" pitchFamily="34" charset="0"/>
              </a:rPr>
              <a:t>memenuhi</a:t>
            </a:r>
            <a:r>
              <a:rPr lang="en-US" sz="1800" dirty="0">
                <a:latin typeface="Tw Cen MT" panose="020B0602020104020603" pitchFamily="34" charset="0"/>
              </a:rPr>
              <a:t> </a:t>
            </a:r>
            <a:r>
              <a:rPr lang="en-US" sz="1800" dirty="0" err="1">
                <a:latin typeface="Tw Cen MT" panose="020B0602020104020603" pitchFamily="34" charset="0"/>
              </a:rPr>
              <a:t>kebutuhan</a:t>
            </a:r>
            <a:r>
              <a:rPr lang="en-US" sz="1800" dirty="0">
                <a:latin typeface="Tw Cen MT" panose="020B0602020104020603" pitchFamily="34" charset="0"/>
              </a:rPr>
              <a:t> </a:t>
            </a:r>
            <a:r>
              <a:rPr lang="en-US" sz="1800" dirty="0" err="1">
                <a:latin typeface="Tw Cen MT" panose="020B0602020104020603" pitchFamily="34" charset="0"/>
              </a:rPr>
              <a:t>hidupnya</a:t>
            </a:r>
            <a:r>
              <a:rPr lang="id-ID" sz="1800" dirty="0">
                <a:latin typeface="Tw Cen MT" panose="020B0602020104020603" pitchFamily="34" charset="0"/>
              </a:rPr>
              <a:t>.</a:t>
            </a:r>
            <a:endParaRPr lang="en-US" sz="1800" dirty="0">
              <a:latin typeface="Tw Cen MT" panose="020B0602020104020603" pitchFamily="34" charset="0"/>
            </a:endParaRPr>
          </a:p>
          <a:p>
            <a:pPr marL="342900" indent="-342900">
              <a:buFont typeface="Arial" panose="020B0604020202020204" pitchFamily="34" charset="0"/>
              <a:buChar char="•"/>
            </a:pPr>
            <a:r>
              <a:rPr lang="en-US" sz="1800" dirty="0" err="1">
                <a:latin typeface="Tw Cen MT" panose="020B0602020104020603" pitchFamily="34" charset="0"/>
              </a:rPr>
              <a:t>Menjaga</a:t>
            </a:r>
            <a:r>
              <a:rPr lang="en-US" sz="1800" dirty="0">
                <a:latin typeface="Tw Cen MT" panose="020B0602020104020603" pitchFamily="34" charset="0"/>
              </a:rPr>
              <a:t> </a:t>
            </a:r>
            <a:r>
              <a:rPr lang="en-US" sz="1800" dirty="0" err="1">
                <a:latin typeface="Tw Cen MT" panose="020B0602020104020603" pitchFamily="34" charset="0"/>
              </a:rPr>
              <a:t>keutuhan</a:t>
            </a:r>
            <a:r>
              <a:rPr lang="en-US" sz="1800" dirty="0">
                <a:latin typeface="Tw Cen MT" panose="020B0602020104020603" pitchFamily="34" charset="0"/>
              </a:rPr>
              <a:t> </a:t>
            </a:r>
            <a:r>
              <a:rPr lang="en-US" sz="1800" dirty="0" err="1">
                <a:latin typeface="Tw Cen MT" panose="020B0602020104020603" pitchFamily="34" charset="0"/>
              </a:rPr>
              <a:t>masyarakat</a:t>
            </a:r>
            <a:r>
              <a:rPr lang="en-US" sz="1800" dirty="0">
                <a:latin typeface="Tw Cen MT" panose="020B0602020104020603" pitchFamily="34" charset="0"/>
              </a:rPr>
              <a:t> (</a:t>
            </a:r>
            <a:r>
              <a:rPr lang="en-US" sz="1800" dirty="0" err="1">
                <a:latin typeface="Tw Cen MT" panose="020B0602020104020603" pitchFamily="34" charset="0"/>
              </a:rPr>
              <a:t>integrasi</a:t>
            </a:r>
            <a:r>
              <a:rPr lang="en-US" sz="1800" dirty="0">
                <a:latin typeface="Tw Cen MT" panose="020B0602020104020603" pitchFamily="34" charset="0"/>
              </a:rPr>
              <a:t> </a:t>
            </a:r>
            <a:r>
              <a:rPr lang="en-US" sz="1800" dirty="0" err="1">
                <a:latin typeface="Tw Cen MT" panose="020B0602020104020603" pitchFamily="34" charset="0"/>
              </a:rPr>
              <a:t>sosial</a:t>
            </a:r>
            <a:r>
              <a:rPr lang="en-US" sz="1800" dirty="0">
                <a:latin typeface="Tw Cen MT" panose="020B0602020104020603" pitchFamily="34" charset="0"/>
              </a:rPr>
              <a:t>) </a:t>
            </a:r>
            <a:r>
              <a:rPr lang="en-US" sz="1800" dirty="0" err="1">
                <a:latin typeface="Tw Cen MT" panose="020B0602020104020603" pitchFamily="34" charset="0"/>
              </a:rPr>
              <a:t>dari</a:t>
            </a:r>
            <a:r>
              <a:rPr lang="en-US" sz="1800" dirty="0">
                <a:latin typeface="Tw Cen MT" panose="020B0602020104020603" pitchFamily="34" charset="0"/>
              </a:rPr>
              <a:t> </a:t>
            </a:r>
            <a:r>
              <a:rPr lang="en-US" sz="1800" dirty="0" err="1">
                <a:latin typeface="Tw Cen MT" panose="020B0602020104020603" pitchFamily="34" charset="0"/>
              </a:rPr>
              <a:t>ancaman</a:t>
            </a:r>
            <a:r>
              <a:rPr lang="en-US" sz="1800" dirty="0">
                <a:latin typeface="Tw Cen MT" panose="020B0602020104020603" pitchFamily="34" charset="0"/>
              </a:rPr>
              <a:t> </a:t>
            </a:r>
            <a:r>
              <a:rPr lang="en-US" sz="1800" dirty="0" err="1">
                <a:latin typeface="Tw Cen MT" panose="020B0602020104020603" pitchFamily="34" charset="0"/>
              </a:rPr>
              <a:t>perpecahan</a:t>
            </a:r>
            <a:r>
              <a:rPr lang="en-US" sz="1800" dirty="0">
                <a:latin typeface="Tw Cen MT" panose="020B0602020104020603" pitchFamily="34" charset="0"/>
              </a:rPr>
              <a:t> (</a:t>
            </a:r>
            <a:r>
              <a:rPr lang="en-US" sz="1800" dirty="0" err="1">
                <a:latin typeface="Tw Cen MT" panose="020B0602020104020603" pitchFamily="34" charset="0"/>
              </a:rPr>
              <a:t>disintegrasi</a:t>
            </a:r>
            <a:r>
              <a:rPr lang="en-US" sz="1800" dirty="0">
                <a:latin typeface="Tw Cen MT" panose="020B0602020104020603" pitchFamily="34" charset="0"/>
              </a:rPr>
              <a:t> </a:t>
            </a:r>
            <a:r>
              <a:rPr lang="en-US" sz="1800" dirty="0" err="1">
                <a:latin typeface="Tw Cen MT" panose="020B0602020104020603" pitchFamily="34" charset="0"/>
              </a:rPr>
              <a:t>sosial</a:t>
            </a:r>
            <a:r>
              <a:rPr lang="en-US" sz="1800" dirty="0">
                <a:latin typeface="Tw Cen MT" panose="020B0602020104020603" pitchFamily="34" charset="0"/>
              </a:rPr>
              <a:t>). </a:t>
            </a:r>
          </a:p>
          <a:p>
            <a:pPr marL="342900" indent="-342900">
              <a:buFont typeface="Arial" panose="020B0604020202020204" pitchFamily="34" charset="0"/>
              <a:buChar char="•"/>
            </a:pPr>
            <a:r>
              <a:rPr lang="en-US" sz="1800" dirty="0" err="1">
                <a:latin typeface="Tw Cen MT" panose="020B0602020104020603" pitchFamily="34" charset="0"/>
              </a:rPr>
              <a:t>Berfungsi</a:t>
            </a:r>
            <a:r>
              <a:rPr lang="en-US" sz="1800" dirty="0">
                <a:latin typeface="Tw Cen MT" panose="020B0602020104020603" pitchFamily="34" charset="0"/>
              </a:rPr>
              <a:t> </a:t>
            </a:r>
            <a:r>
              <a:rPr lang="en-US" sz="1800" dirty="0" err="1">
                <a:latin typeface="Tw Cen MT" panose="020B0602020104020603" pitchFamily="34" charset="0"/>
              </a:rPr>
              <a:t>untuk</a:t>
            </a:r>
            <a:r>
              <a:rPr lang="en-US" sz="1800" dirty="0">
                <a:latin typeface="Tw Cen MT" panose="020B0602020104020603" pitchFamily="34" charset="0"/>
              </a:rPr>
              <a:t> </a:t>
            </a:r>
            <a:r>
              <a:rPr lang="en-US" sz="1800" dirty="0" err="1">
                <a:latin typeface="Tw Cen MT" panose="020B0602020104020603" pitchFamily="34" charset="0"/>
              </a:rPr>
              <a:t>memberikan</a:t>
            </a:r>
            <a:r>
              <a:rPr lang="en-US" sz="1800" dirty="0">
                <a:latin typeface="Tw Cen MT" panose="020B0602020104020603" pitchFamily="34" charset="0"/>
              </a:rPr>
              <a:t> </a:t>
            </a:r>
            <a:r>
              <a:rPr lang="en-US" sz="1800" dirty="0" err="1">
                <a:latin typeface="Tw Cen MT" panose="020B0602020104020603" pitchFamily="34" charset="0"/>
              </a:rPr>
              <a:t>pegangan</a:t>
            </a:r>
            <a:r>
              <a:rPr lang="en-US" sz="1800" dirty="0">
                <a:latin typeface="Tw Cen MT" panose="020B0602020104020603" pitchFamily="34" charset="0"/>
              </a:rPr>
              <a:t> </a:t>
            </a:r>
            <a:r>
              <a:rPr lang="en-US" sz="1800" dirty="0" err="1">
                <a:latin typeface="Tw Cen MT" panose="020B0602020104020603" pitchFamily="34" charset="0"/>
              </a:rPr>
              <a:t>dalam</a:t>
            </a:r>
            <a:r>
              <a:rPr lang="en-US" sz="1800" dirty="0">
                <a:latin typeface="Tw Cen MT" panose="020B0602020104020603" pitchFamily="34" charset="0"/>
              </a:rPr>
              <a:t> </a:t>
            </a:r>
            <a:r>
              <a:rPr lang="en-US" sz="1800" dirty="0" err="1">
                <a:latin typeface="Tw Cen MT" panose="020B0602020104020603" pitchFamily="34" charset="0"/>
              </a:rPr>
              <a:t>melakukan</a:t>
            </a:r>
            <a:r>
              <a:rPr lang="en-US" sz="1800" dirty="0">
                <a:latin typeface="Tw Cen MT" panose="020B0602020104020603" pitchFamily="34" charset="0"/>
              </a:rPr>
              <a:t> </a:t>
            </a:r>
            <a:r>
              <a:rPr lang="en-US" sz="1800" dirty="0" err="1">
                <a:latin typeface="Tw Cen MT" panose="020B0602020104020603" pitchFamily="34" charset="0"/>
              </a:rPr>
              <a:t>pengendalian</a:t>
            </a:r>
            <a:r>
              <a:rPr lang="en-US" sz="1800" dirty="0">
                <a:latin typeface="Tw Cen MT" panose="020B0602020104020603" pitchFamily="34" charset="0"/>
              </a:rPr>
              <a:t> </a:t>
            </a:r>
            <a:r>
              <a:rPr lang="en-US" sz="1800" dirty="0" err="1">
                <a:latin typeface="Tw Cen MT" panose="020B0602020104020603" pitchFamily="34" charset="0"/>
              </a:rPr>
              <a:t>sosial</a:t>
            </a:r>
            <a:r>
              <a:rPr lang="en-US" sz="1800" dirty="0">
                <a:latin typeface="Tw Cen MT" panose="020B0602020104020603" pitchFamily="34" charset="0"/>
              </a:rPr>
              <a:t> (social control).</a:t>
            </a:r>
          </a:p>
        </p:txBody>
      </p:sp>
    </p:spTree>
    <p:extLst>
      <p:ext uri="{BB962C8B-B14F-4D97-AF65-F5344CB8AC3E}">
        <p14:creationId xmlns:p14="http://schemas.microsoft.com/office/powerpoint/2010/main" val="40777051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196"/>
        <p:cNvGrpSpPr/>
        <p:nvPr/>
      </p:nvGrpSpPr>
      <p:grpSpPr>
        <a:xfrm>
          <a:off x="0" y="0"/>
          <a:ext cx="0" cy="0"/>
          <a:chOff x="0" y="0"/>
          <a:chExt cx="0" cy="0"/>
        </a:xfrm>
      </p:grpSpPr>
      <p:sp>
        <p:nvSpPr>
          <p:cNvPr id="2198" name="Google Shape;2198;p32"/>
          <p:cNvSpPr txBox="1">
            <a:spLocks noGrp="1"/>
          </p:cNvSpPr>
          <p:nvPr>
            <p:ph type="ctrTitle"/>
          </p:nvPr>
        </p:nvSpPr>
        <p:spPr>
          <a:xfrm>
            <a:off x="946478" y="1372050"/>
            <a:ext cx="2325831" cy="44615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id-ID" sz="1800" dirty="0"/>
              <a:t>Unsur Budaya Simbolik</a:t>
            </a:r>
            <a:endParaRPr sz="1800" dirty="0"/>
          </a:p>
        </p:txBody>
      </p:sp>
      <p:sp>
        <p:nvSpPr>
          <p:cNvPr id="2199" name="Google Shape;2199;p32"/>
          <p:cNvSpPr txBox="1">
            <a:spLocks noGrp="1"/>
          </p:cNvSpPr>
          <p:nvPr>
            <p:ph type="subTitle" idx="1"/>
          </p:nvPr>
        </p:nvSpPr>
        <p:spPr>
          <a:xfrm>
            <a:off x="946478" y="1711387"/>
            <a:ext cx="2698364" cy="42712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sz="1600" dirty="0">
                <a:latin typeface="Tw Cen MT" panose="020B0602020104020603" pitchFamily="34" charset="0"/>
              </a:rPr>
              <a:t>Misalnya lembaga keluarga</a:t>
            </a:r>
            <a:endParaRPr sz="1600" dirty="0">
              <a:latin typeface="Tw Cen MT" panose="020B0602020104020603" pitchFamily="34" charset="0"/>
            </a:endParaRPr>
          </a:p>
          <a:p>
            <a:pPr marL="0" lvl="0" indent="0" algn="l" rtl="0">
              <a:spcBef>
                <a:spcPts val="0"/>
              </a:spcBef>
              <a:spcAft>
                <a:spcPts val="0"/>
              </a:spcAft>
              <a:buNone/>
            </a:pPr>
            <a:endParaRPr dirty="0"/>
          </a:p>
        </p:txBody>
      </p:sp>
      <p:sp>
        <p:nvSpPr>
          <p:cNvPr id="16" name="Title 3"/>
          <p:cNvSpPr>
            <a:spLocks noGrp="1"/>
          </p:cNvSpPr>
          <p:nvPr>
            <p:ph type="title" idx="2"/>
          </p:nvPr>
        </p:nvSpPr>
        <p:spPr>
          <a:xfrm>
            <a:off x="456193" y="552856"/>
            <a:ext cx="2997136" cy="428739"/>
          </a:xfrm>
        </p:spPr>
        <p:txBody>
          <a:bodyPr/>
          <a:lstStyle/>
          <a:p>
            <a:r>
              <a:rPr lang="id-ID" sz="2000" dirty="0"/>
              <a:t>Unsur-unsur Pranata Sosial</a:t>
            </a:r>
            <a:endParaRPr lang="en-US" sz="2000" dirty="0"/>
          </a:p>
        </p:txBody>
      </p:sp>
      <p:sp>
        <p:nvSpPr>
          <p:cNvPr id="19" name="Google Shape;2198;p32"/>
          <p:cNvSpPr txBox="1">
            <a:spLocks noGrp="1"/>
          </p:cNvSpPr>
          <p:nvPr>
            <p:ph type="ctrTitle" idx="3"/>
          </p:nvPr>
        </p:nvSpPr>
        <p:spPr>
          <a:xfrm>
            <a:off x="1005593" y="2417054"/>
            <a:ext cx="2325831" cy="44615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id-ID" sz="1800" dirty="0"/>
              <a:t>Unsur Budaya Manfaat</a:t>
            </a:r>
            <a:endParaRPr sz="1800" dirty="0"/>
          </a:p>
        </p:txBody>
      </p:sp>
      <p:sp>
        <p:nvSpPr>
          <p:cNvPr id="20" name="Google Shape;2199;p32"/>
          <p:cNvSpPr txBox="1">
            <a:spLocks noGrp="1"/>
          </p:cNvSpPr>
          <p:nvPr>
            <p:ph type="subTitle" idx="4"/>
          </p:nvPr>
        </p:nvSpPr>
        <p:spPr>
          <a:xfrm>
            <a:off x="1005593" y="2769225"/>
            <a:ext cx="2698364" cy="9536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sz="1600" dirty="0">
                <a:latin typeface="Tw Cen MT" panose="020B0602020104020603" pitchFamily="34" charset="0"/>
              </a:rPr>
              <a:t>Misalnya rumah atau kendaraan dalam lembaga keluarga</a:t>
            </a:r>
            <a:endParaRPr sz="1600" dirty="0">
              <a:latin typeface="Tw Cen MT" panose="020B0602020104020603" pitchFamily="34" charset="0"/>
            </a:endParaRPr>
          </a:p>
          <a:p>
            <a:pPr marL="0" lvl="0" indent="0" algn="l" rtl="0">
              <a:spcBef>
                <a:spcPts val="0"/>
              </a:spcBef>
              <a:spcAft>
                <a:spcPts val="0"/>
              </a:spcAft>
              <a:buNone/>
            </a:pPr>
            <a:endParaRPr dirty="0"/>
          </a:p>
        </p:txBody>
      </p:sp>
      <p:sp>
        <p:nvSpPr>
          <p:cNvPr id="2200" name="Google Shape;2200;p32"/>
          <p:cNvSpPr txBox="1">
            <a:spLocks noGrp="1"/>
          </p:cNvSpPr>
          <p:nvPr>
            <p:ph type="title" idx="5"/>
          </p:nvPr>
        </p:nvSpPr>
        <p:spPr>
          <a:xfrm>
            <a:off x="261530" y="1342400"/>
            <a:ext cx="684948" cy="8181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sz="4000" dirty="0"/>
              <a:t>01</a:t>
            </a:r>
            <a:endParaRPr sz="4000" dirty="0"/>
          </a:p>
        </p:txBody>
      </p:sp>
      <p:sp>
        <p:nvSpPr>
          <p:cNvPr id="23" name="Google Shape;2198;p32"/>
          <p:cNvSpPr txBox="1">
            <a:spLocks noGrp="1"/>
          </p:cNvSpPr>
          <p:nvPr>
            <p:ph type="ctrTitle" idx="6"/>
          </p:nvPr>
        </p:nvSpPr>
        <p:spPr>
          <a:xfrm>
            <a:off x="4448431" y="1372050"/>
            <a:ext cx="2325831" cy="44615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id-ID" sz="1800" dirty="0"/>
              <a:t>Pola Perlakuan</a:t>
            </a:r>
            <a:endParaRPr sz="1800" dirty="0"/>
          </a:p>
        </p:txBody>
      </p:sp>
      <p:sp>
        <p:nvSpPr>
          <p:cNvPr id="24" name="Google Shape;2199;p32"/>
          <p:cNvSpPr txBox="1">
            <a:spLocks noGrp="1"/>
          </p:cNvSpPr>
          <p:nvPr>
            <p:ph type="subTitle" idx="7"/>
          </p:nvPr>
        </p:nvSpPr>
        <p:spPr>
          <a:xfrm>
            <a:off x="4458091" y="1752762"/>
            <a:ext cx="2698364" cy="9536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sz="1600" dirty="0">
                <a:latin typeface="Tw Cen MT" panose="020B0602020104020603" pitchFamily="34" charset="0"/>
              </a:rPr>
              <a:t>Misalnya pemberian perlindungan dalam lembaga keluarga</a:t>
            </a:r>
            <a:endParaRPr dirty="0"/>
          </a:p>
        </p:txBody>
      </p:sp>
      <p:sp>
        <p:nvSpPr>
          <p:cNvPr id="2203" name="Google Shape;2203;p32"/>
          <p:cNvSpPr txBox="1">
            <a:spLocks noGrp="1"/>
          </p:cNvSpPr>
          <p:nvPr>
            <p:ph type="title" idx="8"/>
          </p:nvPr>
        </p:nvSpPr>
        <p:spPr>
          <a:xfrm>
            <a:off x="3703956" y="1411500"/>
            <a:ext cx="744475" cy="8181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sz="4000" dirty="0"/>
              <a:t>0</a:t>
            </a:r>
            <a:r>
              <a:rPr lang="id-ID" sz="4000" dirty="0"/>
              <a:t>3</a:t>
            </a:r>
            <a:endParaRPr sz="4000" dirty="0"/>
          </a:p>
        </p:txBody>
      </p:sp>
      <p:sp>
        <p:nvSpPr>
          <p:cNvPr id="27" name="Google Shape;2198;p32"/>
          <p:cNvSpPr txBox="1">
            <a:spLocks noGrp="1"/>
          </p:cNvSpPr>
          <p:nvPr>
            <p:ph type="ctrTitle" idx="9"/>
          </p:nvPr>
        </p:nvSpPr>
        <p:spPr>
          <a:xfrm>
            <a:off x="4458091" y="2904800"/>
            <a:ext cx="2325831" cy="44615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id-ID" sz="1800" dirty="0"/>
              <a:t>Ideologi</a:t>
            </a:r>
            <a:endParaRPr sz="1800" dirty="0"/>
          </a:p>
        </p:txBody>
      </p:sp>
      <p:sp>
        <p:nvSpPr>
          <p:cNvPr id="28" name="Google Shape;2199;p32"/>
          <p:cNvSpPr txBox="1">
            <a:spLocks noGrp="1"/>
          </p:cNvSpPr>
          <p:nvPr>
            <p:ph type="subTitle" idx="13"/>
          </p:nvPr>
        </p:nvSpPr>
        <p:spPr>
          <a:xfrm>
            <a:off x="4476066" y="3207037"/>
            <a:ext cx="2698364" cy="9536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sz="1600" dirty="0">
                <a:latin typeface="Tw Cen MT" panose="020B0602020104020603" pitchFamily="34" charset="0"/>
              </a:rPr>
              <a:t>Misalnya cinta dan kasih sayang dalam lembaga keluarga</a:t>
            </a:r>
            <a:endParaRPr dirty="0"/>
          </a:p>
        </p:txBody>
      </p:sp>
      <p:sp>
        <p:nvSpPr>
          <p:cNvPr id="2206" name="Google Shape;2206;p32"/>
          <p:cNvSpPr txBox="1">
            <a:spLocks noGrp="1"/>
          </p:cNvSpPr>
          <p:nvPr>
            <p:ph type="title" idx="14"/>
          </p:nvPr>
        </p:nvSpPr>
        <p:spPr>
          <a:xfrm>
            <a:off x="261530" y="2388937"/>
            <a:ext cx="735748" cy="8181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sz="4000" dirty="0"/>
              <a:t>0</a:t>
            </a:r>
            <a:r>
              <a:rPr lang="id-ID" sz="4000" dirty="0"/>
              <a:t>2</a:t>
            </a:r>
            <a:endParaRPr sz="4000" dirty="0"/>
          </a:p>
        </p:txBody>
      </p:sp>
      <p:sp>
        <p:nvSpPr>
          <p:cNvPr id="2209" name="Google Shape;2209;p32"/>
          <p:cNvSpPr txBox="1">
            <a:spLocks noGrp="1"/>
          </p:cNvSpPr>
          <p:nvPr>
            <p:ph type="title" idx="15"/>
          </p:nvPr>
        </p:nvSpPr>
        <p:spPr>
          <a:xfrm>
            <a:off x="3721932" y="2904800"/>
            <a:ext cx="726500" cy="8181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r>
              <a:rPr lang="en" sz="4000" dirty="0"/>
              <a:t>04</a:t>
            </a:r>
            <a:endParaRPr sz="4000" dirty="0"/>
          </a:p>
        </p:txBody>
      </p:sp>
    </p:spTree>
    <p:extLst>
      <p:ext uri="{BB962C8B-B14F-4D97-AF65-F5344CB8AC3E}">
        <p14:creationId xmlns:p14="http://schemas.microsoft.com/office/powerpoint/2010/main" val="3372873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452"/>
        <p:cNvGrpSpPr/>
        <p:nvPr/>
      </p:nvGrpSpPr>
      <p:grpSpPr>
        <a:xfrm>
          <a:off x="0" y="0"/>
          <a:ext cx="0" cy="0"/>
          <a:chOff x="0" y="0"/>
          <a:chExt cx="0" cy="0"/>
        </a:xfrm>
      </p:grpSpPr>
      <p:sp>
        <p:nvSpPr>
          <p:cNvPr id="4" name="Title 3"/>
          <p:cNvSpPr>
            <a:spLocks noGrp="1"/>
          </p:cNvSpPr>
          <p:nvPr>
            <p:ph type="title"/>
          </p:nvPr>
        </p:nvSpPr>
        <p:spPr>
          <a:xfrm>
            <a:off x="997800" y="1022117"/>
            <a:ext cx="2439667" cy="428739"/>
          </a:xfrm>
        </p:spPr>
        <p:txBody>
          <a:bodyPr/>
          <a:lstStyle/>
          <a:p>
            <a:pPr algn="l"/>
            <a:r>
              <a:rPr lang="id-ID" sz="1800" dirty="0"/>
              <a:t>Pranata Keluarga</a:t>
            </a:r>
            <a:endParaRPr lang="en-US" sz="1800" dirty="0"/>
          </a:p>
        </p:txBody>
      </p:sp>
      <p:sp>
        <p:nvSpPr>
          <p:cNvPr id="3455" name="Google Shape;3455;p42"/>
          <p:cNvSpPr txBox="1">
            <a:spLocks noGrp="1"/>
          </p:cNvSpPr>
          <p:nvPr>
            <p:ph type="subTitle" idx="1"/>
          </p:nvPr>
        </p:nvSpPr>
        <p:spPr>
          <a:xfrm>
            <a:off x="997799" y="1462377"/>
            <a:ext cx="7524877" cy="1219201"/>
          </a:xfrm>
          <a:prstGeom prst="rect">
            <a:avLst/>
          </a:prstGeom>
        </p:spPr>
        <p:txBody>
          <a:bodyPr spcFirstLastPara="1" wrap="square" lIns="91425" tIns="91425" rIns="91425" bIns="91425" anchor="t" anchorCtr="0">
            <a:noAutofit/>
          </a:bodyPr>
          <a:lstStyle/>
          <a:p>
            <a:pPr marL="0" lvl="0" indent="0" algn="l"/>
            <a:r>
              <a:rPr lang="en-US" sz="1800" dirty="0" err="1">
                <a:latin typeface="Tw Cen MT" panose="020B0602020104020603" pitchFamily="34" charset="0"/>
              </a:rPr>
              <a:t>Pranata</a:t>
            </a:r>
            <a:r>
              <a:rPr lang="en-US" sz="1800" dirty="0">
                <a:latin typeface="Tw Cen MT" panose="020B0602020104020603" pitchFamily="34" charset="0"/>
              </a:rPr>
              <a:t> </a:t>
            </a:r>
            <a:r>
              <a:rPr lang="en-US" sz="1800" dirty="0" err="1">
                <a:latin typeface="Tw Cen MT" panose="020B0602020104020603" pitchFamily="34" charset="0"/>
              </a:rPr>
              <a:t>keluarga</a:t>
            </a:r>
            <a:r>
              <a:rPr lang="en-US" sz="1800" dirty="0">
                <a:latin typeface="Tw Cen MT" panose="020B0602020104020603" pitchFamily="34" charset="0"/>
              </a:rPr>
              <a:t> </a:t>
            </a:r>
            <a:r>
              <a:rPr lang="en-US" sz="1800" dirty="0" err="1">
                <a:latin typeface="Tw Cen MT" panose="020B0602020104020603" pitchFamily="34" charset="0"/>
              </a:rPr>
              <a:t>adalah</a:t>
            </a:r>
            <a:r>
              <a:rPr lang="en-US" sz="1800" dirty="0">
                <a:latin typeface="Tw Cen MT" panose="020B0602020104020603" pitchFamily="34" charset="0"/>
              </a:rPr>
              <a:t> </a:t>
            </a:r>
            <a:r>
              <a:rPr lang="en-US" sz="1800" dirty="0" err="1">
                <a:latin typeface="Tw Cen MT" panose="020B0602020104020603" pitchFamily="34" charset="0"/>
              </a:rPr>
              <a:t>bagian</a:t>
            </a:r>
            <a:r>
              <a:rPr lang="en-US" sz="1800" dirty="0">
                <a:latin typeface="Tw Cen MT" panose="020B0602020104020603" pitchFamily="34" charset="0"/>
              </a:rPr>
              <a:t> </a:t>
            </a:r>
            <a:r>
              <a:rPr lang="en-US" sz="1800" dirty="0" err="1">
                <a:latin typeface="Tw Cen MT" panose="020B0602020104020603" pitchFamily="34" charset="0"/>
              </a:rPr>
              <a:t>dari</a:t>
            </a:r>
            <a:r>
              <a:rPr lang="en-US" sz="1800" dirty="0">
                <a:latin typeface="Tw Cen MT" panose="020B0602020104020603" pitchFamily="34" charset="0"/>
              </a:rPr>
              <a:t> </a:t>
            </a:r>
            <a:r>
              <a:rPr lang="en-US" sz="1800" dirty="0" err="1">
                <a:latin typeface="Tw Cen MT" panose="020B0602020104020603" pitchFamily="34" charset="0"/>
              </a:rPr>
              <a:t>pranata</a:t>
            </a:r>
            <a:r>
              <a:rPr lang="en-US" sz="1800" dirty="0">
                <a:latin typeface="Tw Cen MT" panose="020B0602020104020603" pitchFamily="34" charset="0"/>
              </a:rPr>
              <a:t> </a:t>
            </a:r>
            <a:r>
              <a:rPr lang="en-US" sz="1800" dirty="0" err="1">
                <a:latin typeface="Tw Cen MT" panose="020B0602020104020603" pitchFamily="34" charset="0"/>
              </a:rPr>
              <a:t>sosial</a:t>
            </a:r>
            <a:r>
              <a:rPr lang="en-US" sz="1800" dirty="0">
                <a:latin typeface="Tw Cen MT" panose="020B0602020104020603" pitchFamily="34" charset="0"/>
              </a:rPr>
              <a:t> yang </a:t>
            </a:r>
            <a:r>
              <a:rPr lang="en-US" sz="1800" dirty="0" err="1">
                <a:latin typeface="Tw Cen MT" panose="020B0602020104020603" pitchFamily="34" charset="0"/>
              </a:rPr>
              <a:t>meliputi</a:t>
            </a:r>
            <a:r>
              <a:rPr lang="en-US" sz="1800" dirty="0">
                <a:latin typeface="Tw Cen MT" panose="020B0602020104020603" pitchFamily="34" charset="0"/>
              </a:rPr>
              <a:t> </a:t>
            </a:r>
            <a:r>
              <a:rPr lang="en-US" sz="1800" dirty="0" err="1">
                <a:latin typeface="Tw Cen MT" panose="020B0602020104020603" pitchFamily="34" charset="0"/>
              </a:rPr>
              <a:t>lingk</a:t>
            </a:r>
            <a:r>
              <a:rPr lang="id-ID" sz="1800" dirty="0">
                <a:latin typeface="Tw Cen MT" panose="020B0602020104020603" pitchFamily="34" charset="0"/>
              </a:rPr>
              <a:t>u</a:t>
            </a:r>
            <a:r>
              <a:rPr lang="en-US" sz="1800" dirty="0" err="1">
                <a:latin typeface="Tw Cen MT" panose="020B0602020104020603" pitchFamily="34" charset="0"/>
              </a:rPr>
              <a:t>ngan</a:t>
            </a:r>
            <a:r>
              <a:rPr lang="en-US" sz="1800" dirty="0">
                <a:latin typeface="Tw Cen MT" panose="020B0602020104020603" pitchFamily="34" charset="0"/>
              </a:rPr>
              <a:t> </a:t>
            </a:r>
            <a:r>
              <a:rPr lang="en-US" sz="1800" dirty="0" err="1">
                <a:latin typeface="Tw Cen MT" panose="020B0602020104020603" pitchFamily="34" charset="0"/>
              </a:rPr>
              <a:t>keluarga</a:t>
            </a:r>
            <a:r>
              <a:rPr lang="en-US" sz="1800" dirty="0">
                <a:latin typeface="Tw Cen MT" panose="020B0602020104020603" pitchFamily="34" charset="0"/>
              </a:rPr>
              <a:t> </a:t>
            </a:r>
            <a:r>
              <a:rPr lang="en-US" sz="1800" dirty="0" err="1">
                <a:latin typeface="Tw Cen MT" panose="020B0602020104020603" pitchFamily="34" charset="0"/>
              </a:rPr>
              <a:t>dan</a:t>
            </a:r>
            <a:r>
              <a:rPr lang="en-US" sz="1800" dirty="0">
                <a:latin typeface="Tw Cen MT" panose="020B0602020104020603" pitchFamily="34" charset="0"/>
              </a:rPr>
              <a:t> </a:t>
            </a:r>
            <a:r>
              <a:rPr lang="en-US" sz="1800" dirty="0" err="1">
                <a:latin typeface="Tw Cen MT" panose="020B0602020104020603" pitchFamily="34" charset="0"/>
              </a:rPr>
              <a:t>kerabat</a:t>
            </a:r>
            <a:r>
              <a:rPr lang="en-US" sz="1800" dirty="0">
                <a:latin typeface="Tw Cen MT" panose="020B0602020104020603" pitchFamily="34" charset="0"/>
              </a:rPr>
              <a:t>. </a:t>
            </a:r>
            <a:r>
              <a:rPr lang="en-US" sz="1800" dirty="0" err="1">
                <a:latin typeface="Tw Cen MT" panose="020B0602020104020603" pitchFamily="34" charset="0"/>
              </a:rPr>
              <a:t>Pembentukan</a:t>
            </a:r>
            <a:r>
              <a:rPr lang="en-US" sz="1800" dirty="0">
                <a:latin typeface="Tw Cen MT" panose="020B0602020104020603" pitchFamily="34" charset="0"/>
              </a:rPr>
              <a:t> </a:t>
            </a:r>
            <a:r>
              <a:rPr lang="en-US" sz="1800" dirty="0" err="1">
                <a:latin typeface="Tw Cen MT" panose="020B0602020104020603" pitchFamily="34" charset="0"/>
              </a:rPr>
              <a:t>watak</a:t>
            </a:r>
            <a:r>
              <a:rPr lang="en-US" sz="1800" dirty="0">
                <a:latin typeface="Tw Cen MT" panose="020B0602020104020603" pitchFamily="34" charset="0"/>
              </a:rPr>
              <a:t> </a:t>
            </a:r>
            <a:r>
              <a:rPr lang="en-US" sz="1800" dirty="0" err="1">
                <a:latin typeface="Tw Cen MT" panose="020B0602020104020603" pitchFamily="34" charset="0"/>
              </a:rPr>
              <a:t>dan</a:t>
            </a:r>
            <a:r>
              <a:rPr lang="en-US" sz="1800" dirty="0">
                <a:latin typeface="Tw Cen MT" panose="020B0602020104020603" pitchFamily="34" charset="0"/>
              </a:rPr>
              <a:t> </a:t>
            </a:r>
            <a:r>
              <a:rPr lang="en-US" sz="1800" dirty="0" err="1">
                <a:latin typeface="Tw Cen MT" panose="020B0602020104020603" pitchFamily="34" charset="0"/>
              </a:rPr>
              <a:t>perilaku</a:t>
            </a:r>
            <a:r>
              <a:rPr lang="en-US" sz="1800" dirty="0">
                <a:latin typeface="Tw Cen MT" panose="020B0602020104020603" pitchFamily="34" charset="0"/>
              </a:rPr>
              <a:t> </a:t>
            </a:r>
            <a:r>
              <a:rPr lang="en-US" sz="1800" dirty="0" err="1">
                <a:latin typeface="Tw Cen MT" panose="020B0602020104020603" pitchFamily="34" charset="0"/>
              </a:rPr>
              <a:t>seseorang</a:t>
            </a:r>
            <a:r>
              <a:rPr lang="en-US" sz="1800" dirty="0">
                <a:latin typeface="Tw Cen MT" panose="020B0602020104020603" pitchFamily="34" charset="0"/>
              </a:rPr>
              <a:t> </a:t>
            </a:r>
            <a:r>
              <a:rPr lang="en-US" sz="1800" dirty="0" err="1">
                <a:latin typeface="Tw Cen MT" panose="020B0602020104020603" pitchFamily="34" charset="0"/>
              </a:rPr>
              <a:t>dapat</a:t>
            </a:r>
            <a:r>
              <a:rPr lang="en-US" sz="1800" dirty="0">
                <a:latin typeface="Tw Cen MT" panose="020B0602020104020603" pitchFamily="34" charset="0"/>
              </a:rPr>
              <a:t> </a:t>
            </a:r>
            <a:r>
              <a:rPr lang="en-US" sz="1800" dirty="0" err="1">
                <a:latin typeface="Tw Cen MT" panose="020B0602020104020603" pitchFamily="34" charset="0"/>
              </a:rPr>
              <a:t>dipengaruhi</a:t>
            </a:r>
            <a:r>
              <a:rPr lang="en-US" sz="1800" dirty="0">
                <a:latin typeface="Tw Cen MT" panose="020B0602020104020603" pitchFamily="34" charset="0"/>
              </a:rPr>
              <a:t> </a:t>
            </a:r>
            <a:r>
              <a:rPr lang="en-US" sz="1800" dirty="0" err="1">
                <a:latin typeface="Tw Cen MT" panose="020B0602020104020603" pitchFamily="34" charset="0"/>
              </a:rPr>
              <a:t>oleh</a:t>
            </a:r>
            <a:r>
              <a:rPr lang="en-US" sz="1800" dirty="0">
                <a:latin typeface="Tw Cen MT" panose="020B0602020104020603" pitchFamily="34" charset="0"/>
              </a:rPr>
              <a:t> </a:t>
            </a:r>
            <a:r>
              <a:rPr lang="en-US" sz="1800" dirty="0" err="1">
                <a:latin typeface="Tw Cen MT" panose="020B0602020104020603" pitchFamily="34" charset="0"/>
              </a:rPr>
              <a:t>pranata</a:t>
            </a:r>
            <a:r>
              <a:rPr lang="en-US" sz="1800" dirty="0">
                <a:latin typeface="Tw Cen MT" panose="020B0602020104020603" pitchFamily="34" charset="0"/>
              </a:rPr>
              <a:t> </a:t>
            </a:r>
            <a:r>
              <a:rPr lang="en-US" sz="1800" dirty="0" err="1">
                <a:latin typeface="Tw Cen MT" panose="020B0602020104020603" pitchFamily="34" charset="0"/>
              </a:rPr>
              <a:t>keluarga</a:t>
            </a:r>
            <a:r>
              <a:rPr lang="en-US" sz="1800" dirty="0">
                <a:latin typeface="Tw Cen MT" panose="020B0602020104020603" pitchFamily="34" charset="0"/>
              </a:rPr>
              <a:t> yang </a:t>
            </a:r>
            <a:r>
              <a:rPr lang="en-US" sz="1800" dirty="0" err="1">
                <a:latin typeface="Tw Cen MT" panose="020B0602020104020603" pitchFamily="34" charset="0"/>
              </a:rPr>
              <a:t>dialami</a:t>
            </a:r>
            <a:r>
              <a:rPr lang="en-US" sz="1800" dirty="0">
                <a:latin typeface="Tw Cen MT" panose="020B0602020104020603" pitchFamily="34" charset="0"/>
              </a:rPr>
              <a:t> </a:t>
            </a:r>
            <a:r>
              <a:rPr lang="en-US" sz="1800" dirty="0" err="1">
                <a:latin typeface="Tw Cen MT" panose="020B0602020104020603" pitchFamily="34" charset="0"/>
              </a:rPr>
              <a:t>dan</a:t>
            </a:r>
            <a:r>
              <a:rPr lang="en-US" sz="1800" dirty="0">
                <a:latin typeface="Tw Cen MT" panose="020B0602020104020603" pitchFamily="34" charset="0"/>
              </a:rPr>
              <a:t> </a:t>
            </a:r>
            <a:r>
              <a:rPr lang="en-US" sz="1800" dirty="0" err="1">
                <a:latin typeface="Tw Cen MT" panose="020B0602020104020603" pitchFamily="34" charset="0"/>
              </a:rPr>
              <a:t>diterapkannya</a:t>
            </a:r>
            <a:r>
              <a:rPr lang="en-US" sz="1800" dirty="0">
                <a:latin typeface="Tw Cen MT" panose="020B0602020104020603" pitchFamily="34" charset="0"/>
              </a:rPr>
              <a:t> </a:t>
            </a:r>
            <a:r>
              <a:rPr lang="en-US" sz="1800" dirty="0" err="1">
                <a:latin typeface="Tw Cen MT" panose="020B0602020104020603" pitchFamily="34" charset="0"/>
              </a:rPr>
              <a:t>sejak</a:t>
            </a:r>
            <a:r>
              <a:rPr lang="en-US" sz="1800" dirty="0">
                <a:latin typeface="Tw Cen MT" panose="020B0602020104020603" pitchFamily="34" charset="0"/>
              </a:rPr>
              <a:t> </a:t>
            </a:r>
            <a:r>
              <a:rPr lang="en-US" sz="1800" dirty="0" err="1">
                <a:latin typeface="Tw Cen MT" panose="020B0602020104020603" pitchFamily="34" charset="0"/>
              </a:rPr>
              <a:t>kecil</a:t>
            </a:r>
            <a:r>
              <a:rPr lang="en-US" sz="1800" dirty="0">
                <a:latin typeface="Tw Cen MT" panose="020B0602020104020603" pitchFamily="34" charset="0"/>
              </a:rPr>
              <a:t>. </a:t>
            </a:r>
            <a:endParaRPr sz="1800" dirty="0">
              <a:latin typeface="Tw Cen MT" panose="020B0602020104020603" pitchFamily="34" charset="0"/>
            </a:endParaRPr>
          </a:p>
        </p:txBody>
      </p:sp>
      <p:sp>
        <p:nvSpPr>
          <p:cNvPr id="26" name="Title 3"/>
          <p:cNvSpPr>
            <a:spLocks noGrp="1"/>
          </p:cNvSpPr>
          <p:nvPr>
            <p:ph type="title" idx="2"/>
          </p:nvPr>
        </p:nvSpPr>
        <p:spPr>
          <a:xfrm>
            <a:off x="997800" y="2729324"/>
            <a:ext cx="5707799" cy="428739"/>
          </a:xfrm>
        </p:spPr>
        <p:txBody>
          <a:bodyPr/>
          <a:lstStyle/>
          <a:p>
            <a:pPr algn="l"/>
            <a:r>
              <a:rPr lang="id-ID" sz="1800" dirty="0"/>
              <a:t>Pranata Ekonomi</a:t>
            </a:r>
            <a:endParaRPr lang="en-US" sz="1800" dirty="0"/>
          </a:p>
        </p:txBody>
      </p:sp>
      <p:sp>
        <p:nvSpPr>
          <p:cNvPr id="27" name="Google Shape;3455;p42"/>
          <p:cNvSpPr txBox="1">
            <a:spLocks noGrp="1"/>
          </p:cNvSpPr>
          <p:nvPr>
            <p:ph type="subTitle" idx="3"/>
          </p:nvPr>
        </p:nvSpPr>
        <p:spPr>
          <a:xfrm>
            <a:off x="997800" y="3158063"/>
            <a:ext cx="7333400" cy="1315397"/>
          </a:xfrm>
          <a:prstGeom prst="rect">
            <a:avLst/>
          </a:prstGeom>
        </p:spPr>
        <p:txBody>
          <a:bodyPr spcFirstLastPara="1" wrap="square" lIns="91425" tIns="91425" rIns="91425" bIns="91425" anchor="t" anchorCtr="0">
            <a:noAutofit/>
          </a:bodyPr>
          <a:lstStyle/>
          <a:p>
            <a:pPr marL="0" lvl="0" indent="0" algn="l"/>
            <a:r>
              <a:rPr lang="en-US" sz="1800" dirty="0" err="1">
                <a:latin typeface="Tw Cen MT" panose="020B0602020104020603" pitchFamily="34" charset="0"/>
              </a:rPr>
              <a:t>Pranata</a:t>
            </a:r>
            <a:r>
              <a:rPr lang="en-US" sz="1800" dirty="0">
                <a:latin typeface="Tw Cen MT" panose="020B0602020104020603" pitchFamily="34" charset="0"/>
              </a:rPr>
              <a:t> </a:t>
            </a:r>
            <a:r>
              <a:rPr lang="en-US" sz="1800" dirty="0" err="1">
                <a:latin typeface="Tw Cen MT" panose="020B0602020104020603" pitchFamily="34" charset="0"/>
              </a:rPr>
              <a:t>ekonomi</a:t>
            </a:r>
            <a:r>
              <a:rPr lang="en-US" sz="1800" dirty="0">
                <a:latin typeface="Tw Cen MT" panose="020B0602020104020603" pitchFamily="34" charset="0"/>
              </a:rPr>
              <a:t> </a:t>
            </a:r>
            <a:r>
              <a:rPr lang="en-US" sz="1800" dirty="0" err="1">
                <a:latin typeface="Tw Cen MT" panose="020B0602020104020603" pitchFamily="34" charset="0"/>
              </a:rPr>
              <a:t>merupakan</a:t>
            </a:r>
            <a:r>
              <a:rPr lang="en-US" sz="1800" dirty="0">
                <a:latin typeface="Tw Cen MT" panose="020B0602020104020603" pitchFamily="34" charset="0"/>
              </a:rPr>
              <a:t> </a:t>
            </a:r>
            <a:r>
              <a:rPr lang="en-US" sz="1800" dirty="0" err="1">
                <a:latin typeface="Tw Cen MT" panose="020B0602020104020603" pitchFamily="34" charset="0"/>
              </a:rPr>
              <a:t>bagian</a:t>
            </a:r>
            <a:r>
              <a:rPr lang="en-US" sz="1800" dirty="0">
                <a:latin typeface="Tw Cen MT" panose="020B0602020104020603" pitchFamily="34" charset="0"/>
              </a:rPr>
              <a:t> </a:t>
            </a:r>
            <a:r>
              <a:rPr lang="en-US" sz="1800" dirty="0" err="1">
                <a:latin typeface="Tw Cen MT" panose="020B0602020104020603" pitchFamily="34" charset="0"/>
              </a:rPr>
              <a:t>dari</a:t>
            </a:r>
            <a:r>
              <a:rPr lang="en-US" sz="1800" dirty="0">
                <a:latin typeface="Tw Cen MT" panose="020B0602020104020603" pitchFamily="34" charset="0"/>
              </a:rPr>
              <a:t> </a:t>
            </a:r>
            <a:r>
              <a:rPr lang="en-US" sz="1800" dirty="0" err="1">
                <a:latin typeface="Tw Cen MT" panose="020B0602020104020603" pitchFamily="34" charset="0"/>
              </a:rPr>
              <a:t>pranata</a:t>
            </a:r>
            <a:r>
              <a:rPr lang="en-US" sz="1800" dirty="0">
                <a:latin typeface="Tw Cen MT" panose="020B0602020104020603" pitchFamily="34" charset="0"/>
              </a:rPr>
              <a:t> </a:t>
            </a:r>
            <a:r>
              <a:rPr lang="en-US" sz="1800" dirty="0" err="1">
                <a:latin typeface="Tw Cen MT" panose="020B0602020104020603" pitchFamily="34" charset="0"/>
              </a:rPr>
              <a:t>sosial</a:t>
            </a:r>
            <a:r>
              <a:rPr lang="en-US" sz="1800" dirty="0">
                <a:latin typeface="Tw Cen MT" panose="020B0602020104020603" pitchFamily="34" charset="0"/>
              </a:rPr>
              <a:t> yang </a:t>
            </a:r>
            <a:r>
              <a:rPr lang="en-US" sz="1800" dirty="0" err="1">
                <a:latin typeface="Tw Cen MT" panose="020B0602020104020603" pitchFamily="34" charset="0"/>
              </a:rPr>
              <a:t>mengatur</a:t>
            </a:r>
            <a:r>
              <a:rPr lang="en-US" sz="1800" dirty="0">
                <a:latin typeface="Tw Cen MT" panose="020B0602020104020603" pitchFamily="34" charset="0"/>
              </a:rPr>
              <a:t> </a:t>
            </a:r>
            <a:r>
              <a:rPr lang="en-US" sz="1800" dirty="0" err="1">
                <a:latin typeface="Tw Cen MT" panose="020B0602020104020603" pitchFamily="34" charset="0"/>
              </a:rPr>
              <a:t>kegia</a:t>
            </a:r>
            <a:r>
              <a:rPr lang="id-ID" sz="1800" dirty="0">
                <a:latin typeface="Tw Cen MT" panose="020B0602020104020603" pitchFamily="34" charset="0"/>
              </a:rPr>
              <a:t>t</a:t>
            </a:r>
            <a:r>
              <a:rPr lang="en-US" sz="1800" dirty="0">
                <a:latin typeface="Tw Cen MT" panose="020B0602020104020603" pitchFamily="34" charset="0"/>
              </a:rPr>
              <a:t>an </a:t>
            </a:r>
            <a:r>
              <a:rPr lang="en-US" sz="1800" dirty="0" err="1">
                <a:latin typeface="Tw Cen MT" panose="020B0602020104020603" pitchFamily="34" charset="0"/>
              </a:rPr>
              <a:t>ekonomi</a:t>
            </a:r>
            <a:r>
              <a:rPr lang="en-US" sz="1800" dirty="0">
                <a:latin typeface="Tw Cen MT" panose="020B0602020104020603" pitchFamily="34" charset="0"/>
              </a:rPr>
              <a:t>, </a:t>
            </a:r>
            <a:r>
              <a:rPr lang="en-US" sz="1800" dirty="0" err="1">
                <a:latin typeface="Tw Cen MT" panose="020B0602020104020603" pitchFamily="34" charset="0"/>
              </a:rPr>
              <a:t>seperti</a:t>
            </a:r>
            <a:r>
              <a:rPr lang="en-US" sz="1800" dirty="0">
                <a:latin typeface="Tw Cen MT" panose="020B0602020104020603" pitchFamily="34" charset="0"/>
              </a:rPr>
              <a:t> </a:t>
            </a:r>
            <a:r>
              <a:rPr lang="en-US" sz="1800" dirty="0" err="1">
                <a:latin typeface="Tw Cen MT" panose="020B0602020104020603" pitchFamily="34" charset="0"/>
              </a:rPr>
              <a:t>produksi</a:t>
            </a:r>
            <a:r>
              <a:rPr lang="en-US" sz="1800" dirty="0">
                <a:latin typeface="Tw Cen MT" panose="020B0602020104020603" pitchFamily="34" charset="0"/>
              </a:rPr>
              <a:t>, </a:t>
            </a:r>
            <a:r>
              <a:rPr lang="en-US" sz="1800" dirty="0" err="1">
                <a:latin typeface="Tw Cen MT" panose="020B0602020104020603" pitchFamily="34" charset="0"/>
              </a:rPr>
              <a:t>distribusi</a:t>
            </a:r>
            <a:r>
              <a:rPr lang="en-US" sz="1800" dirty="0">
                <a:latin typeface="Tw Cen MT" panose="020B0602020104020603" pitchFamily="34" charset="0"/>
              </a:rPr>
              <a:t>, </a:t>
            </a:r>
            <a:r>
              <a:rPr lang="en-US" sz="1800" dirty="0" err="1">
                <a:latin typeface="Tw Cen MT" panose="020B0602020104020603" pitchFamily="34" charset="0"/>
              </a:rPr>
              <a:t>dan</a:t>
            </a:r>
            <a:r>
              <a:rPr lang="en-US" sz="1800" dirty="0">
                <a:latin typeface="Tw Cen MT" panose="020B0602020104020603" pitchFamily="34" charset="0"/>
              </a:rPr>
              <a:t> </a:t>
            </a:r>
            <a:r>
              <a:rPr lang="en-US" sz="1800" dirty="0" err="1">
                <a:latin typeface="Tw Cen MT" panose="020B0602020104020603" pitchFamily="34" charset="0"/>
              </a:rPr>
              <a:t>konsumsi</a:t>
            </a:r>
            <a:r>
              <a:rPr lang="en-US" sz="1800" dirty="0">
                <a:latin typeface="Tw Cen MT" panose="020B0602020104020603" pitchFamily="34" charset="0"/>
              </a:rPr>
              <a:t> </a:t>
            </a:r>
            <a:r>
              <a:rPr lang="en-US" sz="1800" dirty="0" err="1">
                <a:latin typeface="Tw Cen MT" panose="020B0602020104020603" pitchFamily="34" charset="0"/>
              </a:rPr>
              <a:t>barang</a:t>
            </a:r>
            <a:r>
              <a:rPr lang="en-US" sz="1800" dirty="0">
                <a:latin typeface="Tw Cen MT" panose="020B0602020104020603" pitchFamily="34" charset="0"/>
              </a:rPr>
              <a:t>/</a:t>
            </a:r>
            <a:r>
              <a:rPr lang="en-US" sz="1800" dirty="0" err="1">
                <a:latin typeface="Tw Cen MT" panose="020B0602020104020603" pitchFamily="34" charset="0"/>
              </a:rPr>
              <a:t>jasa</a:t>
            </a:r>
            <a:r>
              <a:rPr lang="en-US" sz="1800" dirty="0">
                <a:latin typeface="Tw Cen MT" panose="020B0602020104020603" pitchFamily="34" charset="0"/>
              </a:rPr>
              <a:t> yang </a:t>
            </a:r>
            <a:r>
              <a:rPr lang="en-US" sz="1800" dirty="0" err="1">
                <a:latin typeface="Tw Cen MT" panose="020B0602020104020603" pitchFamily="34" charset="0"/>
              </a:rPr>
              <a:t>dibutuhkan</a:t>
            </a:r>
            <a:r>
              <a:rPr lang="en-US" sz="1800" dirty="0">
                <a:latin typeface="Tw Cen MT" panose="020B0602020104020603" pitchFamily="34" charset="0"/>
              </a:rPr>
              <a:t> </a:t>
            </a:r>
            <a:r>
              <a:rPr lang="en-US" sz="1800" dirty="0" err="1">
                <a:latin typeface="Tw Cen MT" panose="020B0602020104020603" pitchFamily="34" charset="0"/>
              </a:rPr>
              <a:t>manusia</a:t>
            </a:r>
            <a:r>
              <a:rPr lang="en-US" sz="1800" dirty="0">
                <a:latin typeface="Tw Cen MT" panose="020B0602020104020603" pitchFamily="34" charset="0"/>
              </a:rPr>
              <a:t>. </a:t>
            </a:r>
            <a:r>
              <a:rPr lang="en-US" sz="1800" dirty="0" err="1">
                <a:latin typeface="Tw Cen MT" panose="020B0602020104020603" pitchFamily="34" charset="0"/>
              </a:rPr>
              <a:t>Pranata</a:t>
            </a:r>
            <a:r>
              <a:rPr lang="en-US" sz="1800" dirty="0">
                <a:latin typeface="Tw Cen MT" panose="020B0602020104020603" pitchFamily="34" charset="0"/>
              </a:rPr>
              <a:t> </a:t>
            </a:r>
            <a:r>
              <a:rPr lang="en-US" sz="1800" dirty="0" err="1">
                <a:latin typeface="Tw Cen MT" panose="020B0602020104020603" pitchFamily="34" charset="0"/>
              </a:rPr>
              <a:t>ekonomi</a:t>
            </a:r>
            <a:r>
              <a:rPr lang="en-US" sz="1800" dirty="0">
                <a:latin typeface="Tw Cen MT" panose="020B0602020104020603" pitchFamily="34" charset="0"/>
              </a:rPr>
              <a:t> </a:t>
            </a:r>
            <a:r>
              <a:rPr lang="id-ID" sz="1800" dirty="0">
                <a:latin typeface="Tw Cen MT" panose="020B0602020104020603" pitchFamily="34" charset="0"/>
              </a:rPr>
              <a:t>bertujuan mengatur perilaku ekonomi masyarakat agar tercapai keteraturan dan keadilan dalam perekonomian.</a:t>
            </a:r>
            <a:endParaRPr sz="1800" dirty="0">
              <a:latin typeface="Tw Cen MT" panose="020B0602020104020603" pitchFamily="34" charset="0"/>
            </a:endParaRPr>
          </a:p>
        </p:txBody>
      </p:sp>
    </p:spTree>
    <p:extLst>
      <p:ext uri="{BB962C8B-B14F-4D97-AF65-F5344CB8AC3E}">
        <p14:creationId xmlns:p14="http://schemas.microsoft.com/office/powerpoint/2010/main" val="4104521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90"/>
        <p:cNvGrpSpPr/>
        <p:nvPr/>
      </p:nvGrpSpPr>
      <p:grpSpPr>
        <a:xfrm>
          <a:off x="0" y="0"/>
          <a:ext cx="0" cy="0"/>
          <a:chOff x="0" y="0"/>
          <a:chExt cx="0" cy="0"/>
        </a:xfrm>
      </p:grpSpPr>
      <p:sp>
        <p:nvSpPr>
          <p:cNvPr id="7" name="Title 3"/>
          <p:cNvSpPr>
            <a:spLocks noGrp="1"/>
          </p:cNvSpPr>
          <p:nvPr>
            <p:ph type="title"/>
          </p:nvPr>
        </p:nvSpPr>
        <p:spPr>
          <a:xfrm>
            <a:off x="997800" y="1022117"/>
            <a:ext cx="2439667" cy="428739"/>
          </a:xfrm>
        </p:spPr>
        <p:txBody>
          <a:bodyPr/>
          <a:lstStyle/>
          <a:p>
            <a:pPr algn="l"/>
            <a:r>
              <a:rPr lang="id-ID" sz="1800" dirty="0"/>
              <a:t>Pranata Pendidikan</a:t>
            </a:r>
            <a:endParaRPr lang="en-US" sz="1800" dirty="0"/>
          </a:p>
        </p:txBody>
      </p:sp>
      <p:sp>
        <p:nvSpPr>
          <p:cNvPr id="8" name="Google Shape;3455;p42"/>
          <p:cNvSpPr txBox="1">
            <a:spLocks/>
          </p:cNvSpPr>
          <p:nvPr/>
        </p:nvSpPr>
        <p:spPr>
          <a:xfrm>
            <a:off x="997800" y="1462377"/>
            <a:ext cx="7333400" cy="12130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04800" algn="l" rtl="0">
              <a:lnSpc>
                <a:spcPct val="115000"/>
              </a:lnSpc>
              <a:spcBef>
                <a:spcPts val="0"/>
              </a:spcBef>
              <a:spcAft>
                <a:spcPts val="0"/>
              </a:spcAft>
              <a:buClr>
                <a:srgbClr val="5D3765"/>
              </a:buClr>
              <a:buSzPts val="1200"/>
              <a:buFont typeface="Catamaran"/>
              <a:buAutoNum type="arabicPeriod"/>
              <a:defRPr sz="1100" b="0" i="0" u="none" strike="noStrike" cap="none">
                <a:solidFill>
                  <a:srgbClr val="232552"/>
                </a:solidFill>
                <a:latin typeface="Roboto"/>
                <a:ea typeface="Roboto"/>
                <a:cs typeface="Roboto"/>
                <a:sym typeface="Roboto"/>
              </a:defRPr>
            </a:lvl1pPr>
            <a:lvl2pPr marL="914400" marR="0" lvl="1" indent="-298450" algn="l" rtl="0">
              <a:lnSpc>
                <a:spcPct val="115000"/>
              </a:lnSpc>
              <a:spcBef>
                <a:spcPts val="1600"/>
              </a:spcBef>
              <a:spcAft>
                <a:spcPts val="0"/>
              </a:spcAft>
              <a:buClr>
                <a:srgbClr val="232552"/>
              </a:buClr>
              <a:buSzPts val="1100"/>
              <a:buFont typeface="Catamaran"/>
              <a:buAutoNum type="alphaLcPeriod"/>
              <a:defRPr sz="1100" b="0" i="0" u="none" strike="noStrike" cap="none">
                <a:solidFill>
                  <a:srgbClr val="232552"/>
                </a:solidFill>
                <a:latin typeface="Roboto"/>
                <a:ea typeface="Roboto"/>
                <a:cs typeface="Roboto"/>
                <a:sym typeface="Roboto"/>
              </a:defRPr>
            </a:lvl2pPr>
            <a:lvl3pPr marL="1371600" marR="0" lvl="2" indent="-298450" algn="l" rtl="0">
              <a:lnSpc>
                <a:spcPct val="115000"/>
              </a:lnSpc>
              <a:spcBef>
                <a:spcPts val="1600"/>
              </a:spcBef>
              <a:spcAft>
                <a:spcPts val="0"/>
              </a:spcAft>
              <a:buClr>
                <a:srgbClr val="232552"/>
              </a:buClr>
              <a:buSzPts val="1100"/>
              <a:buFont typeface="Catamaran"/>
              <a:buAutoNum type="romanLcPeriod"/>
              <a:defRPr sz="1100" b="0" i="0" u="none" strike="noStrike" cap="none">
                <a:solidFill>
                  <a:srgbClr val="232552"/>
                </a:solidFill>
                <a:latin typeface="Roboto"/>
                <a:ea typeface="Roboto"/>
                <a:cs typeface="Roboto"/>
                <a:sym typeface="Roboto"/>
              </a:defRPr>
            </a:lvl3pPr>
            <a:lvl4pPr marL="1828800" marR="0" lvl="3" indent="-298450" algn="l" rtl="0">
              <a:lnSpc>
                <a:spcPct val="115000"/>
              </a:lnSpc>
              <a:spcBef>
                <a:spcPts val="1600"/>
              </a:spcBef>
              <a:spcAft>
                <a:spcPts val="0"/>
              </a:spcAft>
              <a:buClr>
                <a:srgbClr val="232552"/>
              </a:buClr>
              <a:buSzPts val="1100"/>
              <a:buFont typeface="Catamaran"/>
              <a:buAutoNum type="arabicPeriod"/>
              <a:defRPr sz="1100" b="0" i="0" u="none" strike="noStrike" cap="none">
                <a:solidFill>
                  <a:srgbClr val="232552"/>
                </a:solidFill>
                <a:latin typeface="Roboto"/>
                <a:ea typeface="Roboto"/>
                <a:cs typeface="Roboto"/>
                <a:sym typeface="Roboto"/>
              </a:defRPr>
            </a:lvl4pPr>
            <a:lvl5pPr marL="2286000" marR="0" lvl="4" indent="-298450" algn="l" rtl="0">
              <a:lnSpc>
                <a:spcPct val="115000"/>
              </a:lnSpc>
              <a:spcBef>
                <a:spcPts val="1600"/>
              </a:spcBef>
              <a:spcAft>
                <a:spcPts val="0"/>
              </a:spcAft>
              <a:buClr>
                <a:srgbClr val="232552"/>
              </a:buClr>
              <a:buSzPts val="1100"/>
              <a:buFont typeface="Catamaran"/>
              <a:buAutoNum type="alphaLcPeriod"/>
              <a:defRPr sz="1100" b="0" i="0" u="none" strike="noStrike" cap="none">
                <a:solidFill>
                  <a:srgbClr val="232552"/>
                </a:solidFill>
                <a:latin typeface="Roboto"/>
                <a:ea typeface="Roboto"/>
                <a:cs typeface="Roboto"/>
                <a:sym typeface="Roboto"/>
              </a:defRPr>
            </a:lvl5pPr>
            <a:lvl6pPr marL="2743200" marR="0" lvl="5" indent="-298450" algn="l" rtl="0">
              <a:lnSpc>
                <a:spcPct val="115000"/>
              </a:lnSpc>
              <a:spcBef>
                <a:spcPts val="1600"/>
              </a:spcBef>
              <a:spcAft>
                <a:spcPts val="0"/>
              </a:spcAft>
              <a:buClr>
                <a:srgbClr val="232552"/>
              </a:buClr>
              <a:buSzPts val="1100"/>
              <a:buFont typeface="Catamaran"/>
              <a:buAutoNum type="romanLcPeriod"/>
              <a:defRPr sz="1100" b="0" i="0" u="none" strike="noStrike" cap="none">
                <a:solidFill>
                  <a:srgbClr val="232552"/>
                </a:solidFill>
                <a:latin typeface="Roboto"/>
                <a:ea typeface="Roboto"/>
                <a:cs typeface="Roboto"/>
                <a:sym typeface="Roboto"/>
              </a:defRPr>
            </a:lvl6pPr>
            <a:lvl7pPr marL="3200400" marR="0" lvl="6" indent="-298450" algn="l" rtl="0">
              <a:lnSpc>
                <a:spcPct val="115000"/>
              </a:lnSpc>
              <a:spcBef>
                <a:spcPts val="1600"/>
              </a:spcBef>
              <a:spcAft>
                <a:spcPts val="0"/>
              </a:spcAft>
              <a:buClr>
                <a:srgbClr val="232552"/>
              </a:buClr>
              <a:buSzPts val="1100"/>
              <a:buFont typeface="Catamaran"/>
              <a:buAutoNum type="arabicPeriod"/>
              <a:defRPr sz="1100" b="0" i="0" u="none" strike="noStrike" cap="none">
                <a:solidFill>
                  <a:srgbClr val="232552"/>
                </a:solidFill>
                <a:latin typeface="Roboto"/>
                <a:ea typeface="Roboto"/>
                <a:cs typeface="Roboto"/>
                <a:sym typeface="Roboto"/>
              </a:defRPr>
            </a:lvl7pPr>
            <a:lvl8pPr marL="3657600" marR="0" lvl="7" indent="-298450" algn="l" rtl="0">
              <a:lnSpc>
                <a:spcPct val="115000"/>
              </a:lnSpc>
              <a:spcBef>
                <a:spcPts val="1600"/>
              </a:spcBef>
              <a:spcAft>
                <a:spcPts val="0"/>
              </a:spcAft>
              <a:buClr>
                <a:srgbClr val="232552"/>
              </a:buClr>
              <a:buSzPts val="1100"/>
              <a:buFont typeface="Catamaran"/>
              <a:buAutoNum type="alphaLcPeriod"/>
              <a:defRPr sz="1100" b="0" i="0" u="none" strike="noStrike" cap="none">
                <a:solidFill>
                  <a:srgbClr val="232552"/>
                </a:solidFill>
                <a:latin typeface="Roboto"/>
                <a:ea typeface="Roboto"/>
                <a:cs typeface="Roboto"/>
                <a:sym typeface="Roboto"/>
              </a:defRPr>
            </a:lvl8pPr>
            <a:lvl9pPr marL="4114800" marR="0" lvl="8" indent="-298450" algn="l" rtl="0">
              <a:lnSpc>
                <a:spcPct val="115000"/>
              </a:lnSpc>
              <a:spcBef>
                <a:spcPts val="1600"/>
              </a:spcBef>
              <a:spcAft>
                <a:spcPts val="1600"/>
              </a:spcAft>
              <a:buClr>
                <a:srgbClr val="232552"/>
              </a:buClr>
              <a:buSzPts val="1100"/>
              <a:buFont typeface="Catamaran"/>
              <a:buAutoNum type="romanLcPeriod"/>
              <a:defRPr sz="1100" b="0" i="0" u="none" strike="noStrike" cap="none">
                <a:solidFill>
                  <a:srgbClr val="232552"/>
                </a:solidFill>
                <a:latin typeface="Roboto"/>
                <a:ea typeface="Roboto"/>
                <a:cs typeface="Roboto"/>
                <a:sym typeface="Roboto"/>
              </a:defRPr>
            </a:lvl9pPr>
          </a:lstStyle>
          <a:p>
            <a:pPr marL="0" indent="0">
              <a:buNone/>
            </a:pPr>
            <a:r>
              <a:rPr lang="en-US" sz="1800" dirty="0" err="1">
                <a:latin typeface="Tw Cen MT" panose="020B0602020104020603" pitchFamily="34" charset="0"/>
              </a:rPr>
              <a:t>Pranata</a:t>
            </a:r>
            <a:r>
              <a:rPr lang="en-US" sz="1800" dirty="0">
                <a:latin typeface="Tw Cen MT" panose="020B0602020104020603" pitchFamily="34" charset="0"/>
              </a:rPr>
              <a:t> </a:t>
            </a:r>
            <a:r>
              <a:rPr lang="en-US" sz="1800" dirty="0" err="1">
                <a:latin typeface="Tw Cen MT" panose="020B0602020104020603" pitchFamily="34" charset="0"/>
              </a:rPr>
              <a:t>pendidikan</a:t>
            </a:r>
            <a:r>
              <a:rPr lang="id-ID" sz="1800" dirty="0">
                <a:latin typeface="Tw Cen MT" panose="020B0602020104020603" pitchFamily="34" charset="0"/>
              </a:rPr>
              <a:t> berfungsi untuk meningkatkan potensi, kreatifitas, kemampuan diri serta membentuk kepribadian dan pola pikir yang logis, sistematis, juga mengembangkan sikap cinta tanah air.</a:t>
            </a:r>
            <a:r>
              <a:rPr lang="en-US" sz="1800" dirty="0">
                <a:latin typeface="Tw Cen MT" panose="020B0602020104020603" pitchFamily="34" charset="0"/>
              </a:rPr>
              <a:t> </a:t>
            </a:r>
          </a:p>
        </p:txBody>
      </p:sp>
      <p:sp>
        <p:nvSpPr>
          <p:cNvPr id="9" name="Title 3"/>
          <p:cNvSpPr txBox="1">
            <a:spLocks/>
          </p:cNvSpPr>
          <p:nvPr/>
        </p:nvSpPr>
        <p:spPr>
          <a:xfrm>
            <a:off x="997800" y="2675467"/>
            <a:ext cx="2439667" cy="42873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232552"/>
              </a:buClr>
              <a:buSzPts val="3000"/>
              <a:buFont typeface="Passion One"/>
              <a:buNone/>
              <a:defRPr sz="3000" b="0" i="0" u="none" strike="noStrike" cap="none">
                <a:solidFill>
                  <a:srgbClr val="232552"/>
                </a:solidFill>
                <a:latin typeface="Passion One"/>
                <a:ea typeface="Passion One"/>
                <a:cs typeface="Passion One"/>
                <a:sym typeface="Passion One"/>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9pPr>
          </a:lstStyle>
          <a:p>
            <a:pPr algn="l"/>
            <a:r>
              <a:rPr lang="id-ID" sz="1800" dirty="0"/>
              <a:t>Pranata Politik</a:t>
            </a:r>
            <a:endParaRPr lang="en-US" sz="1800" dirty="0"/>
          </a:p>
        </p:txBody>
      </p:sp>
      <p:sp>
        <p:nvSpPr>
          <p:cNvPr id="10" name="Google Shape;3455;p42"/>
          <p:cNvSpPr txBox="1">
            <a:spLocks/>
          </p:cNvSpPr>
          <p:nvPr/>
        </p:nvSpPr>
        <p:spPr>
          <a:xfrm>
            <a:off x="997800" y="3104206"/>
            <a:ext cx="7333400" cy="12130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04800" algn="l" rtl="0">
              <a:lnSpc>
                <a:spcPct val="115000"/>
              </a:lnSpc>
              <a:spcBef>
                <a:spcPts val="0"/>
              </a:spcBef>
              <a:spcAft>
                <a:spcPts val="0"/>
              </a:spcAft>
              <a:buClr>
                <a:srgbClr val="5D3765"/>
              </a:buClr>
              <a:buSzPts val="1200"/>
              <a:buFont typeface="Catamaran"/>
              <a:buAutoNum type="arabicPeriod"/>
              <a:defRPr sz="1100" b="0" i="0" u="none" strike="noStrike" cap="none">
                <a:solidFill>
                  <a:srgbClr val="232552"/>
                </a:solidFill>
                <a:latin typeface="Roboto"/>
                <a:ea typeface="Roboto"/>
                <a:cs typeface="Roboto"/>
                <a:sym typeface="Roboto"/>
              </a:defRPr>
            </a:lvl1pPr>
            <a:lvl2pPr marL="914400" marR="0" lvl="1" indent="-298450" algn="l" rtl="0">
              <a:lnSpc>
                <a:spcPct val="115000"/>
              </a:lnSpc>
              <a:spcBef>
                <a:spcPts val="1600"/>
              </a:spcBef>
              <a:spcAft>
                <a:spcPts val="0"/>
              </a:spcAft>
              <a:buClr>
                <a:srgbClr val="232552"/>
              </a:buClr>
              <a:buSzPts val="1100"/>
              <a:buFont typeface="Catamaran"/>
              <a:buAutoNum type="alphaLcPeriod"/>
              <a:defRPr sz="1100" b="0" i="0" u="none" strike="noStrike" cap="none">
                <a:solidFill>
                  <a:srgbClr val="232552"/>
                </a:solidFill>
                <a:latin typeface="Roboto"/>
                <a:ea typeface="Roboto"/>
                <a:cs typeface="Roboto"/>
                <a:sym typeface="Roboto"/>
              </a:defRPr>
            </a:lvl2pPr>
            <a:lvl3pPr marL="1371600" marR="0" lvl="2" indent="-298450" algn="l" rtl="0">
              <a:lnSpc>
                <a:spcPct val="115000"/>
              </a:lnSpc>
              <a:spcBef>
                <a:spcPts val="1600"/>
              </a:spcBef>
              <a:spcAft>
                <a:spcPts val="0"/>
              </a:spcAft>
              <a:buClr>
                <a:srgbClr val="232552"/>
              </a:buClr>
              <a:buSzPts val="1100"/>
              <a:buFont typeface="Catamaran"/>
              <a:buAutoNum type="romanLcPeriod"/>
              <a:defRPr sz="1100" b="0" i="0" u="none" strike="noStrike" cap="none">
                <a:solidFill>
                  <a:srgbClr val="232552"/>
                </a:solidFill>
                <a:latin typeface="Roboto"/>
                <a:ea typeface="Roboto"/>
                <a:cs typeface="Roboto"/>
                <a:sym typeface="Roboto"/>
              </a:defRPr>
            </a:lvl3pPr>
            <a:lvl4pPr marL="1828800" marR="0" lvl="3" indent="-298450" algn="l" rtl="0">
              <a:lnSpc>
                <a:spcPct val="115000"/>
              </a:lnSpc>
              <a:spcBef>
                <a:spcPts val="1600"/>
              </a:spcBef>
              <a:spcAft>
                <a:spcPts val="0"/>
              </a:spcAft>
              <a:buClr>
                <a:srgbClr val="232552"/>
              </a:buClr>
              <a:buSzPts val="1100"/>
              <a:buFont typeface="Catamaran"/>
              <a:buAutoNum type="arabicPeriod"/>
              <a:defRPr sz="1100" b="0" i="0" u="none" strike="noStrike" cap="none">
                <a:solidFill>
                  <a:srgbClr val="232552"/>
                </a:solidFill>
                <a:latin typeface="Roboto"/>
                <a:ea typeface="Roboto"/>
                <a:cs typeface="Roboto"/>
                <a:sym typeface="Roboto"/>
              </a:defRPr>
            </a:lvl4pPr>
            <a:lvl5pPr marL="2286000" marR="0" lvl="4" indent="-298450" algn="l" rtl="0">
              <a:lnSpc>
                <a:spcPct val="115000"/>
              </a:lnSpc>
              <a:spcBef>
                <a:spcPts val="1600"/>
              </a:spcBef>
              <a:spcAft>
                <a:spcPts val="0"/>
              </a:spcAft>
              <a:buClr>
                <a:srgbClr val="232552"/>
              </a:buClr>
              <a:buSzPts val="1100"/>
              <a:buFont typeface="Catamaran"/>
              <a:buAutoNum type="alphaLcPeriod"/>
              <a:defRPr sz="1100" b="0" i="0" u="none" strike="noStrike" cap="none">
                <a:solidFill>
                  <a:srgbClr val="232552"/>
                </a:solidFill>
                <a:latin typeface="Roboto"/>
                <a:ea typeface="Roboto"/>
                <a:cs typeface="Roboto"/>
                <a:sym typeface="Roboto"/>
              </a:defRPr>
            </a:lvl5pPr>
            <a:lvl6pPr marL="2743200" marR="0" lvl="5" indent="-298450" algn="l" rtl="0">
              <a:lnSpc>
                <a:spcPct val="115000"/>
              </a:lnSpc>
              <a:spcBef>
                <a:spcPts val="1600"/>
              </a:spcBef>
              <a:spcAft>
                <a:spcPts val="0"/>
              </a:spcAft>
              <a:buClr>
                <a:srgbClr val="232552"/>
              </a:buClr>
              <a:buSzPts val="1100"/>
              <a:buFont typeface="Catamaran"/>
              <a:buAutoNum type="romanLcPeriod"/>
              <a:defRPr sz="1100" b="0" i="0" u="none" strike="noStrike" cap="none">
                <a:solidFill>
                  <a:srgbClr val="232552"/>
                </a:solidFill>
                <a:latin typeface="Roboto"/>
                <a:ea typeface="Roboto"/>
                <a:cs typeface="Roboto"/>
                <a:sym typeface="Roboto"/>
              </a:defRPr>
            </a:lvl6pPr>
            <a:lvl7pPr marL="3200400" marR="0" lvl="6" indent="-298450" algn="l" rtl="0">
              <a:lnSpc>
                <a:spcPct val="115000"/>
              </a:lnSpc>
              <a:spcBef>
                <a:spcPts val="1600"/>
              </a:spcBef>
              <a:spcAft>
                <a:spcPts val="0"/>
              </a:spcAft>
              <a:buClr>
                <a:srgbClr val="232552"/>
              </a:buClr>
              <a:buSzPts val="1100"/>
              <a:buFont typeface="Catamaran"/>
              <a:buAutoNum type="arabicPeriod"/>
              <a:defRPr sz="1100" b="0" i="0" u="none" strike="noStrike" cap="none">
                <a:solidFill>
                  <a:srgbClr val="232552"/>
                </a:solidFill>
                <a:latin typeface="Roboto"/>
                <a:ea typeface="Roboto"/>
                <a:cs typeface="Roboto"/>
                <a:sym typeface="Roboto"/>
              </a:defRPr>
            </a:lvl7pPr>
            <a:lvl8pPr marL="3657600" marR="0" lvl="7" indent="-298450" algn="l" rtl="0">
              <a:lnSpc>
                <a:spcPct val="115000"/>
              </a:lnSpc>
              <a:spcBef>
                <a:spcPts val="1600"/>
              </a:spcBef>
              <a:spcAft>
                <a:spcPts val="0"/>
              </a:spcAft>
              <a:buClr>
                <a:srgbClr val="232552"/>
              </a:buClr>
              <a:buSzPts val="1100"/>
              <a:buFont typeface="Catamaran"/>
              <a:buAutoNum type="alphaLcPeriod"/>
              <a:defRPr sz="1100" b="0" i="0" u="none" strike="noStrike" cap="none">
                <a:solidFill>
                  <a:srgbClr val="232552"/>
                </a:solidFill>
                <a:latin typeface="Roboto"/>
                <a:ea typeface="Roboto"/>
                <a:cs typeface="Roboto"/>
                <a:sym typeface="Roboto"/>
              </a:defRPr>
            </a:lvl8pPr>
            <a:lvl9pPr marL="4114800" marR="0" lvl="8" indent="-298450" algn="l" rtl="0">
              <a:lnSpc>
                <a:spcPct val="115000"/>
              </a:lnSpc>
              <a:spcBef>
                <a:spcPts val="1600"/>
              </a:spcBef>
              <a:spcAft>
                <a:spcPts val="1600"/>
              </a:spcAft>
              <a:buClr>
                <a:srgbClr val="232552"/>
              </a:buClr>
              <a:buSzPts val="1100"/>
              <a:buFont typeface="Catamaran"/>
              <a:buAutoNum type="romanLcPeriod"/>
              <a:defRPr sz="1100" b="0" i="0" u="none" strike="noStrike" cap="none">
                <a:solidFill>
                  <a:srgbClr val="232552"/>
                </a:solidFill>
                <a:latin typeface="Roboto"/>
                <a:ea typeface="Roboto"/>
                <a:cs typeface="Roboto"/>
                <a:sym typeface="Roboto"/>
              </a:defRPr>
            </a:lvl9pPr>
          </a:lstStyle>
          <a:p>
            <a:pPr marL="0" indent="0">
              <a:buNone/>
            </a:pPr>
            <a:r>
              <a:rPr lang="en-US" sz="1800" dirty="0" err="1">
                <a:latin typeface="Tw Cen MT" panose="020B0602020104020603" pitchFamily="34" charset="0"/>
              </a:rPr>
              <a:t>Pranata</a:t>
            </a:r>
            <a:r>
              <a:rPr lang="en-US" sz="1800" dirty="0">
                <a:latin typeface="Tw Cen MT" panose="020B0602020104020603" pitchFamily="34" charset="0"/>
              </a:rPr>
              <a:t> </a:t>
            </a:r>
            <a:r>
              <a:rPr lang="en-US" sz="1800" dirty="0" err="1">
                <a:latin typeface="Tw Cen MT" panose="020B0602020104020603" pitchFamily="34" charset="0"/>
              </a:rPr>
              <a:t>politik</a:t>
            </a:r>
            <a:r>
              <a:rPr lang="en-US" sz="1800" dirty="0">
                <a:latin typeface="Tw Cen MT" panose="020B0602020104020603" pitchFamily="34" charset="0"/>
              </a:rPr>
              <a:t> </a:t>
            </a:r>
            <a:r>
              <a:rPr lang="en-US" sz="1800" dirty="0" err="1">
                <a:latin typeface="Tw Cen MT" panose="020B0602020104020603" pitchFamily="34" charset="0"/>
              </a:rPr>
              <a:t>adalah</a:t>
            </a:r>
            <a:r>
              <a:rPr lang="en-US" sz="1800" dirty="0">
                <a:latin typeface="Tw Cen MT" panose="020B0602020104020603" pitchFamily="34" charset="0"/>
              </a:rPr>
              <a:t> </a:t>
            </a:r>
            <a:r>
              <a:rPr lang="en-US" sz="1800" dirty="0" err="1">
                <a:latin typeface="Tw Cen MT" panose="020B0602020104020603" pitchFamily="34" charset="0"/>
              </a:rPr>
              <a:t>serangkaian</a:t>
            </a:r>
            <a:r>
              <a:rPr lang="en-US" sz="1800" dirty="0">
                <a:latin typeface="Tw Cen MT" panose="020B0602020104020603" pitchFamily="34" charset="0"/>
              </a:rPr>
              <a:t> </a:t>
            </a:r>
            <a:r>
              <a:rPr lang="en-US" sz="1800" dirty="0" err="1">
                <a:latin typeface="Tw Cen MT" panose="020B0602020104020603" pitchFamily="34" charset="0"/>
              </a:rPr>
              <a:t>peraturan</a:t>
            </a:r>
            <a:r>
              <a:rPr lang="en-US" sz="1800" dirty="0">
                <a:latin typeface="Tw Cen MT" panose="020B0602020104020603" pitchFamily="34" charset="0"/>
              </a:rPr>
              <a:t>, </a:t>
            </a:r>
            <a:r>
              <a:rPr lang="en-US" sz="1800" dirty="0" err="1">
                <a:latin typeface="Tw Cen MT" panose="020B0602020104020603" pitchFamily="34" charset="0"/>
              </a:rPr>
              <a:t>baik</a:t>
            </a:r>
            <a:r>
              <a:rPr lang="en-US" sz="1800" dirty="0">
                <a:latin typeface="Tw Cen MT" panose="020B0602020104020603" pitchFamily="34" charset="0"/>
              </a:rPr>
              <a:t> </a:t>
            </a:r>
            <a:r>
              <a:rPr lang="en-US" sz="1800" dirty="0" err="1">
                <a:latin typeface="Tw Cen MT" panose="020B0602020104020603" pitchFamily="34" charset="0"/>
              </a:rPr>
              <a:t>tertulis</a:t>
            </a:r>
            <a:r>
              <a:rPr lang="en-US" sz="1800" dirty="0">
                <a:latin typeface="Tw Cen MT" panose="020B0602020104020603" pitchFamily="34" charset="0"/>
              </a:rPr>
              <a:t> </a:t>
            </a:r>
            <a:r>
              <a:rPr lang="en-US" sz="1800" dirty="0" err="1">
                <a:latin typeface="Tw Cen MT" panose="020B0602020104020603" pitchFamily="34" charset="0"/>
              </a:rPr>
              <a:t>ataupun</a:t>
            </a:r>
            <a:r>
              <a:rPr lang="en-US" sz="1800" dirty="0">
                <a:latin typeface="Tw Cen MT" panose="020B0602020104020603" pitchFamily="34" charset="0"/>
              </a:rPr>
              <a:t> </a:t>
            </a:r>
            <a:r>
              <a:rPr lang="en-US" sz="1800" dirty="0" err="1">
                <a:latin typeface="Tw Cen MT" panose="020B0602020104020603" pitchFamily="34" charset="0"/>
              </a:rPr>
              <a:t>tidak</a:t>
            </a:r>
            <a:r>
              <a:rPr lang="en-US" sz="1800" dirty="0">
                <a:latin typeface="Tw Cen MT" panose="020B0602020104020603" pitchFamily="34" charset="0"/>
              </a:rPr>
              <a:t> </a:t>
            </a:r>
            <a:r>
              <a:rPr lang="en-US" sz="1800" dirty="0" err="1">
                <a:latin typeface="Tw Cen MT" panose="020B0602020104020603" pitchFamily="34" charset="0"/>
              </a:rPr>
              <a:t>tertulis</a:t>
            </a:r>
            <a:r>
              <a:rPr lang="en-US" sz="1800" dirty="0">
                <a:latin typeface="Tw Cen MT" panose="020B0602020104020603" pitchFamily="34" charset="0"/>
              </a:rPr>
              <a:t> yang </a:t>
            </a:r>
            <a:r>
              <a:rPr lang="en-US" sz="1800" dirty="0" err="1">
                <a:latin typeface="Tw Cen MT" panose="020B0602020104020603" pitchFamily="34" charset="0"/>
              </a:rPr>
              <a:t>berfungsi</a:t>
            </a:r>
            <a:r>
              <a:rPr lang="en-US" sz="1800" dirty="0">
                <a:latin typeface="Tw Cen MT" panose="020B0602020104020603" pitchFamily="34" charset="0"/>
              </a:rPr>
              <a:t> </a:t>
            </a:r>
            <a:r>
              <a:rPr lang="en-US" sz="1800" dirty="0" err="1">
                <a:latin typeface="Tw Cen MT" panose="020B0602020104020603" pitchFamily="34" charset="0"/>
              </a:rPr>
              <a:t>mengatur</a:t>
            </a:r>
            <a:r>
              <a:rPr lang="en-US" sz="1800" dirty="0">
                <a:latin typeface="Tw Cen MT" panose="020B0602020104020603" pitchFamily="34" charset="0"/>
              </a:rPr>
              <a:t> </a:t>
            </a:r>
            <a:r>
              <a:rPr lang="en-US" sz="1800" dirty="0" err="1">
                <a:latin typeface="Tw Cen MT" panose="020B0602020104020603" pitchFamily="34" charset="0"/>
              </a:rPr>
              <a:t>semua</a:t>
            </a:r>
            <a:r>
              <a:rPr lang="en-US" sz="1800" dirty="0">
                <a:latin typeface="Tw Cen MT" panose="020B0602020104020603" pitchFamily="34" charset="0"/>
              </a:rPr>
              <a:t> </a:t>
            </a:r>
            <a:r>
              <a:rPr lang="en-US" sz="1800" dirty="0" err="1">
                <a:latin typeface="Tw Cen MT" panose="020B0602020104020603" pitchFamily="34" charset="0"/>
              </a:rPr>
              <a:t>akti</a:t>
            </a:r>
            <a:r>
              <a:rPr lang="id-ID" sz="1800" dirty="0">
                <a:latin typeface="Tw Cen MT" panose="020B0602020104020603" pitchFamily="34" charset="0"/>
              </a:rPr>
              <a:t>v</a:t>
            </a:r>
            <a:r>
              <a:rPr lang="en-US" sz="1800" dirty="0" err="1">
                <a:latin typeface="Tw Cen MT" panose="020B0602020104020603" pitchFamily="34" charset="0"/>
              </a:rPr>
              <a:t>itas</a:t>
            </a:r>
            <a:r>
              <a:rPr lang="en-US" sz="1800" dirty="0">
                <a:latin typeface="Tw Cen MT" panose="020B0602020104020603" pitchFamily="34" charset="0"/>
              </a:rPr>
              <a:t> </a:t>
            </a:r>
            <a:r>
              <a:rPr lang="en-US" sz="1800" dirty="0" err="1">
                <a:latin typeface="Tw Cen MT" panose="020B0602020104020603" pitchFamily="34" charset="0"/>
              </a:rPr>
              <a:t>politik</a:t>
            </a:r>
            <a:r>
              <a:rPr lang="en-US" sz="1800" dirty="0">
                <a:latin typeface="Tw Cen MT" panose="020B0602020104020603" pitchFamily="34" charset="0"/>
              </a:rPr>
              <a:t> </a:t>
            </a:r>
            <a:r>
              <a:rPr lang="en-US" sz="1800" dirty="0" err="1">
                <a:latin typeface="Tw Cen MT" panose="020B0602020104020603" pitchFamily="34" charset="0"/>
              </a:rPr>
              <a:t>dalam</a:t>
            </a:r>
            <a:r>
              <a:rPr lang="en-US" sz="1800" dirty="0">
                <a:latin typeface="Tw Cen MT" panose="020B0602020104020603" pitchFamily="34" charset="0"/>
              </a:rPr>
              <a:t> </a:t>
            </a:r>
            <a:r>
              <a:rPr lang="en-US" sz="1800" dirty="0" err="1">
                <a:latin typeface="Tw Cen MT" panose="020B0602020104020603" pitchFamily="34" charset="0"/>
              </a:rPr>
              <a:t>masyarak</a:t>
            </a:r>
            <a:r>
              <a:rPr lang="id-ID" sz="1800" dirty="0">
                <a:latin typeface="Tw Cen MT" panose="020B0602020104020603" pitchFamily="34" charset="0"/>
              </a:rPr>
              <a:t>a</a:t>
            </a:r>
            <a:r>
              <a:rPr lang="en-US" sz="1800" dirty="0">
                <a:latin typeface="Tw Cen MT" panose="020B0602020104020603" pitchFamily="34" charset="0"/>
              </a:rPr>
              <a:t>t </a:t>
            </a:r>
            <a:r>
              <a:rPr lang="en-US" sz="1800" dirty="0" err="1">
                <a:latin typeface="Tw Cen MT" panose="020B0602020104020603" pitchFamily="34" charset="0"/>
              </a:rPr>
              <a:t>atau</a:t>
            </a:r>
            <a:r>
              <a:rPr lang="id-ID" sz="1800" dirty="0">
                <a:latin typeface="Tw Cen MT" panose="020B0602020104020603" pitchFamily="34" charset="0"/>
              </a:rPr>
              <a:t> negara</a:t>
            </a:r>
            <a:r>
              <a:rPr lang="en-US" sz="1800" dirty="0">
                <a:latin typeface="Tw Cen MT" panose="020B0602020104020603" pitchFamily="34" charset="0"/>
              </a:rPr>
              <a:t>.</a:t>
            </a:r>
          </a:p>
        </p:txBody>
      </p:sp>
    </p:spTree>
    <p:extLst>
      <p:ext uri="{BB962C8B-B14F-4D97-AF65-F5344CB8AC3E}">
        <p14:creationId xmlns:p14="http://schemas.microsoft.com/office/powerpoint/2010/main" val="28303938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452"/>
        <p:cNvGrpSpPr/>
        <p:nvPr/>
      </p:nvGrpSpPr>
      <p:grpSpPr>
        <a:xfrm>
          <a:off x="0" y="0"/>
          <a:ext cx="0" cy="0"/>
          <a:chOff x="0" y="0"/>
          <a:chExt cx="0" cy="0"/>
        </a:xfrm>
      </p:grpSpPr>
      <p:sp>
        <p:nvSpPr>
          <p:cNvPr id="4" name="Title 3"/>
          <p:cNvSpPr>
            <a:spLocks noGrp="1"/>
          </p:cNvSpPr>
          <p:nvPr>
            <p:ph type="title"/>
          </p:nvPr>
        </p:nvSpPr>
        <p:spPr>
          <a:xfrm>
            <a:off x="997800" y="1022117"/>
            <a:ext cx="2439667" cy="428739"/>
          </a:xfrm>
        </p:spPr>
        <p:txBody>
          <a:bodyPr/>
          <a:lstStyle/>
          <a:p>
            <a:pPr algn="l"/>
            <a:r>
              <a:rPr lang="id-ID" sz="1800" dirty="0"/>
              <a:t>Pranata Agama</a:t>
            </a:r>
            <a:endParaRPr lang="en-US" sz="1800" dirty="0"/>
          </a:p>
        </p:txBody>
      </p:sp>
      <p:sp>
        <p:nvSpPr>
          <p:cNvPr id="3455" name="Google Shape;3455;p42"/>
          <p:cNvSpPr txBox="1">
            <a:spLocks noGrp="1"/>
          </p:cNvSpPr>
          <p:nvPr>
            <p:ph type="subTitle" idx="1"/>
          </p:nvPr>
        </p:nvSpPr>
        <p:spPr>
          <a:xfrm>
            <a:off x="997800" y="1462378"/>
            <a:ext cx="7333400" cy="3024956"/>
          </a:xfrm>
          <a:prstGeom prst="rect">
            <a:avLst/>
          </a:prstGeom>
        </p:spPr>
        <p:txBody>
          <a:bodyPr spcFirstLastPara="1" wrap="square" lIns="91425" tIns="91425" rIns="91425" bIns="91425" anchor="t" anchorCtr="0">
            <a:noAutofit/>
          </a:bodyPr>
          <a:lstStyle/>
          <a:p>
            <a:pPr marL="0" lvl="0" indent="0" algn="l"/>
            <a:r>
              <a:rPr lang="en-US" sz="1800" dirty="0" err="1">
                <a:latin typeface="Tw Cen MT" panose="020B0602020104020603" pitchFamily="34" charset="0"/>
              </a:rPr>
              <a:t>Unsur-unsur</a:t>
            </a:r>
            <a:r>
              <a:rPr lang="en-US" sz="1800" dirty="0">
                <a:latin typeface="Tw Cen MT" panose="020B0602020104020603" pitchFamily="34" charset="0"/>
              </a:rPr>
              <a:t> </a:t>
            </a:r>
            <a:r>
              <a:rPr lang="en-US" sz="1800" dirty="0" err="1">
                <a:latin typeface="Tw Cen MT" panose="020B0602020104020603" pitchFamily="34" charset="0"/>
              </a:rPr>
              <a:t>pranata</a:t>
            </a:r>
            <a:r>
              <a:rPr lang="en-US" sz="1800" dirty="0">
                <a:latin typeface="Tw Cen MT" panose="020B0602020104020603" pitchFamily="34" charset="0"/>
              </a:rPr>
              <a:t> agama :</a:t>
            </a:r>
          </a:p>
          <a:p>
            <a:pPr marL="0" lvl="0" indent="0" algn="l"/>
            <a:r>
              <a:rPr lang="en-US" sz="1800" dirty="0">
                <a:latin typeface="Tw Cen MT" panose="020B0602020104020603" pitchFamily="34" charset="0"/>
              </a:rPr>
              <a:t>•</a:t>
            </a:r>
            <a:r>
              <a:rPr lang="id-ID" sz="1800" dirty="0">
                <a:latin typeface="Tw Cen MT" panose="020B0602020104020603" pitchFamily="34" charset="0"/>
              </a:rPr>
              <a:t> </a:t>
            </a:r>
            <a:r>
              <a:rPr lang="en-US" sz="1800" dirty="0" err="1">
                <a:latin typeface="Tw Cen MT" panose="020B0602020104020603" pitchFamily="34" charset="0"/>
              </a:rPr>
              <a:t>Kepercayaan</a:t>
            </a:r>
            <a:r>
              <a:rPr lang="en-US" sz="1800" dirty="0">
                <a:latin typeface="Tw Cen MT" panose="020B0602020104020603" pitchFamily="34" charset="0"/>
              </a:rPr>
              <a:t> </a:t>
            </a:r>
            <a:r>
              <a:rPr lang="en-US" sz="1800" dirty="0" err="1">
                <a:latin typeface="Tw Cen MT" panose="020B0602020104020603" pitchFamily="34" charset="0"/>
              </a:rPr>
              <a:t>agam</a:t>
            </a:r>
            <a:r>
              <a:rPr lang="id-ID" sz="1800" dirty="0">
                <a:latin typeface="Tw Cen MT" panose="020B0602020104020603" pitchFamily="34" charset="0"/>
              </a:rPr>
              <a:t>a,</a:t>
            </a:r>
            <a:r>
              <a:rPr lang="en-US" sz="1800" dirty="0" err="1">
                <a:latin typeface="Tw Cen MT" panose="020B0602020104020603" pitchFamily="34" charset="0"/>
              </a:rPr>
              <a:t>yaitu</a:t>
            </a:r>
            <a:r>
              <a:rPr lang="en-US" sz="1800" dirty="0">
                <a:latin typeface="Tw Cen MT" panose="020B0602020104020603" pitchFamily="34" charset="0"/>
              </a:rPr>
              <a:t> </a:t>
            </a:r>
            <a:r>
              <a:rPr lang="en-US" sz="1800" dirty="0" err="1">
                <a:latin typeface="Tw Cen MT" panose="020B0602020104020603" pitchFamily="34" charset="0"/>
              </a:rPr>
              <a:t>suatu</a:t>
            </a:r>
            <a:r>
              <a:rPr lang="en-US" sz="1800" dirty="0">
                <a:latin typeface="Tw Cen MT" panose="020B0602020104020603" pitchFamily="34" charset="0"/>
              </a:rPr>
              <a:t> </a:t>
            </a:r>
            <a:r>
              <a:rPr lang="en-US" sz="1800" dirty="0" err="1">
                <a:latin typeface="Tw Cen MT" panose="020B0602020104020603" pitchFamily="34" charset="0"/>
              </a:rPr>
              <a:t>prinsip</a:t>
            </a:r>
            <a:r>
              <a:rPr lang="en-US" sz="1800" dirty="0">
                <a:latin typeface="Tw Cen MT" panose="020B0602020104020603" pitchFamily="34" charset="0"/>
              </a:rPr>
              <a:t> yang </a:t>
            </a:r>
            <a:r>
              <a:rPr lang="en-US" sz="1800" dirty="0" err="1">
                <a:latin typeface="Tw Cen MT" panose="020B0602020104020603" pitchFamily="34" charset="0"/>
              </a:rPr>
              <a:t>dianggap</a:t>
            </a:r>
            <a:r>
              <a:rPr lang="en-US" sz="1800" dirty="0">
                <a:latin typeface="Tw Cen MT" panose="020B0602020104020603" pitchFamily="34" charset="0"/>
              </a:rPr>
              <a:t> </a:t>
            </a:r>
            <a:r>
              <a:rPr lang="en-US" sz="1800" dirty="0" err="1">
                <a:latin typeface="Tw Cen MT" panose="020B0602020104020603" pitchFamily="34" charset="0"/>
              </a:rPr>
              <a:t>benar</a:t>
            </a:r>
            <a:r>
              <a:rPr lang="en-US" sz="1800" dirty="0">
                <a:latin typeface="Tw Cen MT" panose="020B0602020104020603" pitchFamily="34" charset="0"/>
              </a:rPr>
              <a:t> </a:t>
            </a:r>
            <a:r>
              <a:rPr lang="en-US" sz="1800" dirty="0" err="1">
                <a:latin typeface="Tw Cen MT" panose="020B0602020104020603" pitchFamily="34" charset="0"/>
              </a:rPr>
              <a:t>tanpa</a:t>
            </a:r>
            <a:r>
              <a:rPr lang="en-US" sz="1800" dirty="0">
                <a:latin typeface="Tw Cen MT" panose="020B0602020104020603" pitchFamily="34" charset="0"/>
              </a:rPr>
              <a:t> </a:t>
            </a:r>
            <a:r>
              <a:rPr lang="en-US" sz="1800" dirty="0" err="1">
                <a:latin typeface="Tw Cen MT" panose="020B0602020104020603" pitchFamily="34" charset="0"/>
              </a:rPr>
              <a:t>ada</a:t>
            </a:r>
            <a:r>
              <a:rPr lang="en-US" sz="1800" dirty="0">
                <a:latin typeface="Tw Cen MT" panose="020B0602020104020603" pitchFamily="34" charset="0"/>
              </a:rPr>
              <a:t> </a:t>
            </a:r>
            <a:r>
              <a:rPr lang="en-US" sz="1800" dirty="0" err="1">
                <a:latin typeface="Tw Cen MT" panose="020B0602020104020603" pitchFamily="34" charset="0"/>
              </a:rPr>
              <a:t>keraguan</a:t>
            </a:r>
            <a:r>
              <a:rPr lang="en-US" sz="1800" dirty="0">
                <a:latin typeface="Tw Cen MT" panose="020B0602020104020603" pitchFamily="34" charset="0"/>
              </a:rPr>
              <a:t> </a:t>
            </a:r>
            <a:r>
              <a:rPr lang="en-US" sz="1800" dirty="0" err="1">
                <a:latin typeface="Tw Cen MT" panose="020B0602020104020603" pitchFamily="34" charset="0"/>
              </a:rPr>
              <a:t>lagi</a:t>
            </a:r>
            <a:r>
              <a:rPr lang="en-US" sz="1800" dirty="0">
                <a:latin typeface="Tw Cen MT" panose="020B0602020104020603" pitchFamily="34" charset="0"/>
              </a:rPr>
              <a:t>. </a:t>
            </a:r>
            <a:endParaRPr lang="id-ID" sz="1800" dirty="0">
              <a:latin typeface="Tw Cen MT" panose="020B0602020104020603" pitchFamily="34" charset="0"/>
            </a:endParaRPr>
          </a:p>
          <a:p>
            <a:pPr marL="0" lvl="0" indent="0" algn="l"/>
            <a:r>
              <a:rPr lang="en-US" sz="1800" dirty="0">
                <a:latin typeface="Tw Cen MT" panose="020B0602020104020603" pitchFamily="34" charset="0"/>
              </a:rPr>
              <a:t>•</a:t>
            </a:r>
            <a:r>
              <a:rPr lang="id-ID" sz="1800" dirty="0">
                <a:latin typeface="Tw Cen MT" panose="020B0602020104020603" pitchFamily="34" charset="0"/>
              </a:rPr>
              <a:t> </a:t>
            </a:r>
            <a:r>
              <a:rPr lang="en-US" sz="1800" dirty="0" err="1">
                <a:latin typeface="Tw Cen MT" panose="020B0602020104020603" pitchFamily="34" charset="0"/>
              </a:rPr>
              <a:t>Simbol</a:t>
            </a:r>
            <a:r>
              <a:rPr lang="en-US" sz="1800" dirty="0">
                <a:latin typeface="Tw Cen MT" panose="020B0602020104020603" pitchFamily="34" charset="0"/>
              </a:rPr>
              <a:t> agama, </a:t>
            </a:r>
            <a:r>
              <a:rPr lang="en-US" sz="1800" dirty="0" err="1">
                <a:latin typeface="Tw Cen MT" panose="020B0602020104020603" pitchFamily="34" charset="0"/>
              </a:rPr>
              <a:t>yaitu</a:t>
            </a:r>
            <a:r>
              <a:rPr lang="en-US" sz="1800" dirty="0">
                <a:latin typeface="Tw Cen MT" panose="020B0602020104020603" pitchFamily="34" charset="0"/>
              </a:rPr>
              <a:t> </a:t>
            </a:r>
            <a:r>
              <a:rPr lang="en-US" sz="1800" dirty="0" err="1">
                <a:latin typeface="Tw Cen MT" panose="020B0602020104020603" pitchFamily="34" charset="0"/>
              </a:rPr>
              <a:t>identitas</a:t>
            </a:r>
            <a:r>
              <a:rPr lang="en-US" sz="1800" dirty="0">
                <a:latin typeface="Tw Cen MT" panose="020B0602020104020603" pitchFamily="34" charset="0"/>
              </a:rPr>
              <a:t> agama yang </a:t>
            </a:r>
            <a:r>
              <a:rPr lang="en-US" sz="1800" dirty="0" err="1">
                <a:latin typeface="Tw Cen MT" panose="020B0602020104020603" pitchFamily="34" charset="0"/>
              </a:rPr>
              <a:t>dianut</a:t>
            </a:r>
            <a:r>
              <a:rPr lang="en-US" sz="1800" dirty="0">
                <a:latin typeface="Tw Cen MT" panose="020B0602020104020603" pitchFamily="34" charset="0"/>
              </a:rPr>
              <a:t> </a:t>
            </a:r>
            <a:r>
              <a:rPr lang="en-US" sz="1800" dirty="0" err="1">
                <a:latin typeface="Tw Cen MT" panose="020B0602020104020603" pitchFamily="34" charset="0"/>
              </a:rPr>
              <a:t>umatnya</a:t>
            </a:r>
            <a:r>
              <a:rPr lang="en-US" sz="1800" dirty="0">
                <a:latin typeface="Tw Cen MT" panose="020B0602020104020603" pitchFamily="34" charset="0"/>
              </a:rPr>
              <a:t>. </a:t>
            </a:r>
            <a:endParaRPr lang="id-ID" sz="1800" dirty="0">
              <a:latin typeface="Tw Cen MT" panose="020B0602020104020603" pitchFamily="34" charset="0"/>
            </a:endParaRPr>
          </a:p>
          <a:p>
            <a:pPr marL="0" lvl="0" indent="0" algn="l"/>
            <a:r>
              <a:rPr lang="en-US" sz="1800" dirty="0">
                <a:latin typeface="Tw Cen MT" panose="020B0602020104020603" pitchFamily="34" charset="0"/>
              </a:rPr>
              <a:t>•</a:t>
            </a:r>
            <a:r>
              <a:rPr lang="id-ID" sz="1800" dirty="0">
                <a:latin typeface="Tw Cen MT" panose="020B0602020104020603" pitchFamily="34" charset="0"/>
              </a:rPr>
              <a:t> </a:t>
            </a:r>
            <a:r>
              <a:rPr lang="en-US" sz="1800" dirty="0" err="1">
                <a:latin typeface="Tw Cen MT" panose="020B0602020104020603" pitchFamily="34" charset="0"/>
              </a:rPr>
              <a:t>Politik</a:t>
            </a:r>
            <a:r>
              <a:rPr lang="en-US" sz="1800" dirty="0">
                <a:latin typeface="Tw Cen MT" panose="020B0602020104020603" pitchFamily="34" charset="0"/>
              </a:rPr>
              <a:t> agama, </a:t>
            </a:r>
            <a:r>
              <a:rPr lang="en-US" sz="1800" dirty="0" err="1">
                <a:latin typeface="Tw Cen MT" panose="020B0602020104020603" pitchFamily="34" charset="0"/>
              </a:rPr>
              <a:t>yaitu</a:t>
            </a:r>
            <a:r>
              <a:rPr lang="en-US" sz="1800" dirty="0">
                <a:latin typeface="Tw Cen MT" panose="020B0602020104020603" pitchFamily="34" charset="0"/>
              </a:rPr>
              <a:t> </a:t>
            </a:r>
            <a:r>
              <a:rPr lang="en-US" sz="1800" dirty="0" err="1">
                <a:latin typeface="Tw Cen MT" panose="020B0602020104020603" pitchFamily="34" charset="0"/>
              </a:rPr>
              <a:t>hubungan</a:t>
            </a:r>
            <a:r>
              <a:rPr lang="en-US" sz="1800" dirty="0">
                <a:latin typeface="Tw Cen MT" panose="020B0602020104020603" pitchFamily="34" charset="0"/>
              </a:rPr>
              <a:t> </a:t>
            </a:r>
            <a:r>
              <a:rPr lang="en-US" sz="1800" dirty="0" err="1">
                <a:latin typeface="Tw Cen MT" panose="020B0602020104020603" pitchFamily="34" charset="0"/>
              </a:rPr>
              <a:t>verti</a:t>
            </a:r>
            <a:r>
              <a:rPr lang="id-ID" sz="1800" dirty="0">
                <a:latin typeface="Tw Cen MT" panose="020B0602020104020603" pitchFamily="34" charset="0"/>
              </a:rPr>
              <a:t>k</a:t>
            </a:r>
            <a:r>
              <a:rPr lang="en-US" sz="1800" dirty="0">
                <a:latin typeface="Tw Cen MT" panose="020B0602020104020603" pitchFamily="34" charset="0"/>
              </a:rPr>
              <a:t>al </a:t>
            </a:r>
            <a:r>
              <a:rPr lang="en-US" sz="1800" dirty="0" err="1">
                <a:latin typeface="Tw Cen MT" panose="020B0602020104020603" pitchFamily="34" charset="0"/>
              </a:rPr>
              <a:t>antara</a:t>
            </a:r>
            <a:r>
              <a:rPr lang="en-US" sz="1800" dirty="0">
                <a:latin typeface="Tw Cen MT" panose="020B0602020104020603" pitchFamily="34" charset="0"/>
              </a:rPr>
              <a:t> </a:t>
            </a:r>
            <a:r>
              <a:rPr lang="en-US" sz="1800" dirty="0" err="1">
                <a:latin typeface="Tw Cen MT" panose="020B0602020104020603" pitchFamily="34" charset="0"/>
              </a:rPr>
              <a:t>manusia</a:t>
            </a:r>
            <a:r>
              <a:rPr lang="en-US" sz="1800" dirty="0">
                <a:latin typeface="Tw Cen MT" panose="020B0602020104020603" pitchFamily="34" charset="0"/>
              </a:rPr>
              <a:t> </a:t>
            </a:r>
            <a:r>
              <a:rPr lang="en-US" sz="1800" dirty="0" err="1">
                <a:latin typeface="Tw Cen MT" panose="020B0602020104020603" pitchFamily="34" charset="0"/>
              </a:rPr>
              <a:t>dengan</a:t>
            </a:r>
            <a:r>
              <a:rPr lang="en-US" sz="1800" dirty="0">
                <a:latin typeface="Tw Cen MT" panose="020B0602020104020603" pitchFamily="34" charset="0"/>
              </a:rPr>
              <a:t> </a:t>
            </a:r>
            <a:r>
              <a:rPr lang="en-US" sz="1800" dirty="0" err="1">
                <a:latin typeface="Tw Cen MT" panose="020B0602020104020603" pitchFamily="34" charset="0"/>
              </a:rPr>
              <a:t>Tuhannya</a:t>
            </a:r>
            <a:r>
              <a:rPr lang="en-US" sz="1800" dirty="0">
                <a:latin typeface="Tw Cen MT" panose="020B0602020104020603" pitchFamily="34" charset="0"/>
              </a:rPr>
              <a:t>, </a:t>
            </a:r>
            <a:r>
              <a:rPr lang="en-US" sz="1800" dirty="0" err="1">
                <a:latin typeface="Tw Cen MT" panose="020B0602020104020603" pitchFamily="34" charset="0"/>
              </a:rPr>
              <a:t>serta</a:t>
            </a:r>
            <a:r>
              <a:rPr lang="en-US" sz="1800" dirty="0">
                <a:latin typeface="Tw Cen MT" panose="020B0602020104020603" pitchFamily="34" charset="0"/>
              </a:rPr>
              <a:t> </a:t>
            </a:r>
            <a:r>
              <a:rPr lang="en-US" sz="1800" dirty="0" err="1">
                <a:latin typeface="Tw Cen MT" panose="020B0602020104020603" pitchFamily="34" charset="0"/>
              </a:rPr>
              <a:t>hubungan</a:t>
            </a:r>
            <a:r>
              <a:rPr lang="en-US" sz="1800" dirty="0">
                <a:latin typeface="Tw Cen MT" panose="020B0602020104020603" pitchFamily="34" charset="0"/>
              </a:rPr>
              <a:t> horizontal </a:t>
            </a:r>
            <a:r>
              <a:rPr lang="en-US" sz="1800" dirty="0" err="1">
                <a:latin typeface="Tw Cen MT" panose="020B0602020104020603" pitchFamily="34" charset="0"/>
              </a:rPr>
              <a:t>atau</a:t>
            </a:r>
            <a:r>
              <a:rPr lang="en-US" sz="1800" dirty="0">
                <a:latin typeface="Tw Cen MT" panose="020B0602020104020603" pitchFamily="34" charset="0"/>
              </a:rPr>
              <a:t> </a:t>
            </a:r>
            <a:r>
              <a:rPr lang="en-US" sz="1800" dirty="0" err="1">
                <a:latin typeface="Tw Cen MT" panose="020B0602020104020603" pitchFamily="34" charset="0"/>
              </a:rPr>
              <a:t>hubungan</a:t>
            </a:r>
            <a:r>
              <a:rPr lang="en-US" sz="1800" dirty="0">
                <a:latin typeface="Tw Cen MT" panose="020B0602020104020603" pitchFamily="34" charset="0"/>
              </a:rPr>
              <a:t> </a:t>
            </a:r>
            <a:r>
              <a:rPr lang="en-US" sz="1800" dirty="0" err="1">
                <a:latin typeface="Tw Cen MT" panose="020B0602020104020603" pitchFamily="34" charset="0"/>
              </a:rPr>
              <a:t>antar</a:t>
            </a:r>
            <a:r>
              <a:rPr lang="en-US" sz="1800" dirty="0">
                <a:latin typeface="Tw Cen MT" panose="020B0602020104020603" pitchFamily="34" charset="0"/>
              </a:rPr>
              <a:t> </a:t>
            </a:r>
            <a:r>
              <a:rPr lang="en-US" sz="1800" dirty="0" err="1">
                <a:latin typeface="Tw Cen MT" panose="020B0602020104020603" pitchFamily="34" charset="0"/>
              </a:rPr>
              <a:t>umat</a:t>
            </a:r>
            <a:r>
              <a:rPr lang="en-US" sz="1800" dirty="0">
                <a:latin typeface="Tw Cen MT" panose="020B0602020104020603" pitchFamily="34" charset="0"/>
              </a:rPr>
              <a:t> </a:t>
            </a:r>
            <a:r>
              <a:rPr lang="en-US" sz="1800" dirty="0" err="1">
                <a:latin typeface="Tw Cen MT" panose="020B0602020104020603" pitchFamily="34" charset="0"/>
              </a:rPr>
              <a:t>beragama</a:t>
            </a:r>
            <a:r>
              <a:rPr lang="en-US" sz="1800" dirty="0">
                <a:latin typeface="Tw Cen MT" panose="020B0602020104020603" pitchFamily="34" charset="0"/>
              </a:rPr>
              <a:t> </a:t>
            </a:r>
            <a:r>
              <a:rPr lang="en-US" sz="1800" dirty="0" err="1">
                <a:latin typeface="Tw Cen MT" panose="020B0602020104020603" pitchFamily="34" charset="0"/>
              </a:rPr>
              <a:t>sesuai</a:t>
            </a:r>
            <a:r>
              <a:rPr lang="en-US" sz="1800" dirty="0">
                <a:latin typeface="Tw Cen MT" panose="020B0602020104020603" pitchFamily="34" charset="0"/>
              </a:rPr>
              <a:t> </a:t>
            </a:r>
            <a:r>
              <a:rPr lang="id-ID" sz="1800" dirty="0">
                <a:latin typeface="Tw Cen MT" panose="020B0602020104020603" pitchFamily="34" charset="0"/>
              </a:rPr>
              <a:t>   </a:t>
            </a:r>
            <a:r>
              <a:rPr lang="en-US" sz="1800" dirty="0" err="1">
                <a:latin typeface="Tw Cen MT" panose="020B0602020104020603" pitchFamily="34" charset="0"/>
              </a:rPr>
              <a:t>dengan</a:t>
            </a:r>
            <a:r>
              <a:rPr lang="en-US" sz="1800" dirty="0">
                <a:latin typeface="Tw Cen MT" panose="020B0602020104020603" pitchFamily="34" charset="0"/>
              </a:rPr>
              <a:t> </a:t>
            </a:r>
            <a:r>
              <a:rPr lang="en-US" sz="1800" dirty="0" err="1">
                <a:latin typeface="Tw Cen MT" panose="020B0602020104020603" pitchFamily="34" charset="0"/>
              </a:rPr>
              <a:t>ajaran</a:t>
            </a:r>
            <a:r>
              <a:rPr lang="en-US" sz="1800" dirty="0">
                <a:latin typeface="Tw Cen MT" panose="020B0602020104020603" pitchFamily="34" charset="0"/>
              </a:rPr>
              <a:t> </a:t>
            </a:r>
            <a:r>
              <a:rPr lang="id-ID" sz="1800" dirty="0">
                <a:latin typeface="Tw Cen MT" panose="020B0602020104020603" pitchFamily="34" charset="0"/>
              </a:rPr>
              <a:t>agama</a:t>
            </a:r>
          </a:p>
          <a:p>
            <a:pPr marL="0" lvl="0" indent="0" algn="l"/>
            <a:r>
              <a:rPr lang="en-US" sz="1800" dirty="0">
                <a:latin typeface="Tw Cen MT" panose="020B0602020104020603" pitchFamily="34" charset="0"/>
              </a:rPr>
              <a:t>•</a:t>
            </a:r>
            <a:r>
              <a:rPr lang="id-ID" sz="1800" dirty="0">
                <a:latin typeface="Tw Cen MT" panose="020B0602020104020603" pitchFamily="34" charset="0"/>
              </a:rPr>
              <a:t> </a:t>
            </a:r>
            <a:r>
              <a:rPr lang="en-US" sz="1800" dirty="0" err="1">
                <a:latin typeface="Tw Cen MT" panose="020B0602020104020603" pitchFamily="34" charset="0"/>
              </a:rPr>
              <a:t>Umat</a:t>
            </a:r>
            <a:r>
              <a:rPr lang="en-US" sz="1800" dirty="0">
                <a:latin typeface="Tw Cen MT" panose="020B0602020104020603" pitchFamily="34" charset="0"/>
              </a:rPr>
              <a:t>, </a:t>
            </a:r>
            <a:r>
              <a:rPr lang="en-US" sz="1800" dirty="0" err="1">
                <a:latin typeface="Tw Cen MT" panose="020B0602020104020603" pitchFamily="34" charset="0"/>
              </a:rPr>
              <a:t>yaitu</a:t>
            </a:r>
            <a:r>
              <a:rPr lang="en-US" sz="1800" dirty="0">
                <a:latin typeface="Tw Cen MT" panose="020B0602020104020603" pitchFamily="34" charset="0"/>
              </a:rPr>
              <a:t> </a:t>
            </a:r>
            <a:r>
              <a:rPr lang="en-US" sz="1800" dirty="0" err="1">
                <a:latin typeface="Tw Cen MT" panose="020B0602020104020603" pitchFamily="34" charset="0"/>
              </a:rPr>
              <a:t>penganut</a:t>
            </a:r>
            <a:r>
              <a:rPr lang="en-US" sz="1800" dirty="0">
                <a:latin typeface="Tw Cen MT" panose="020B0602020104020603" pitchFamily="34" charset="0"/>
              </a:rPr>
              <a:t> </a:t>
            </a:r>
            <a:r>
              <a:rPr lang="en-US" sz="1800" dirty="0" err="1">
                <a:latin typeface="Tw Cen MT" panose="020B0602020104020603" pitchFamily="34" charset="0"/>
              </a:rPr>
              <a:t>masing-masing</a:t>
            </a:r>
            <a:r>
              <a:rPr lang="en-US" sz="1800" dirty="0">
                <a:latin typeface="Tw Cen MT" panose="020B0602020104020603" pitchFamily="34" charset="0"/>
              </a:rPr>
              <a:t> agama.</a:t>
            </a:r>
          </a:p>
          <a:p>
            <a:pPr marL="0" lvl="0" indent="0" algn="l"/>
            <a:r>
              <a:rPr lang="en-US" sz="1800" dirty="0">
                <a:latin typeface="Tw Cen MT" panose="020B0602020104020603" pitchFamily="34" charset="0"/>
              </a:rPr>
              <a:t>•</a:t>
            </a:r>
            <a:r>
              <a:rPr lang="id-ID" sz="1800" dirty="0">
                <a:latin typeface="Tw Cen MT" panose="020B0602020104020603" pitchFamily="34" charset="0"/>
              </a:rPr>
              <a:t> </a:t>
            </a:r>
            <a:r>
              <a:rPr lang="en-US" sz="1800" dirty="0" err="1">
                <a:latin typeface="Tw Cen MT" panose="020B0602020104020603" pitchFamily="34" charset="0"/>
              </a:rPr>
              <a:t>Pengalaman</a:t>
            </a:r>
            <a:r>
              <a:rPr lang="en-US" sz="1800" dirty="0">
                <a:latin typeface="Tw Cen MT" panose="020B0602020104020603" pitchFamily="34" charset="0"/>
              </a:rPr>
              <a:t> </a:t>
            </a:r>
            <a:r>
              <a:rPr lang="en-US" sz="1800" dirty="0" err="1">
                <a:latin typeface="Tw Cen MT" panose="020B0602020104020603" pitchFamily="34" charset="0"/>
              </a:rPr>
              <a:t>keagamaan</a:t>
            </a:r>
            <a:r>
              <a:rPr lang="en-US" sz="1800" dirty="0">
                <a:latin typeface="Tw Cen MT" panose="020B0602020104020603" pitchFamily="34" charset="0"/>
              </a:rPr>
              <a:t>, </a:t>
            </a:r>
            <a:r>
              <a:rPr lang="en-US" sz="1800" dirty="0" err="1">
                <a:latin typeface="Tw Cen MT" panose="020B0602020104020603" pitchFamily="34" charset="0"/>
              </a:rPr>
              <a:t>yaitu</a:t>
            </a:r>
            <a:r>
              <a:rPr lang="en-US" sz="1800" dirty="0">
                <a:latin typeface="Tw Cen MT" panose="020B0602020104020603" pitchFamily="34" charset="0"/>
              </a:rPr>
              <a:t> </a:t>
            </a:r>
            <a:r>
              <a:rPr lang="en-US" sz="1800" dirty="0" err="1">
                <a:latin typeface="Tw Cen MT" panose="020B0602020104020603" pitchFamily="34" charset="0"/>
              </a:rPr>
              <a:t>bebagai</a:t>
            </a:r>
            <a:r>
              <a:rPr lang="en-US" sz="1800" dirty="0">
                <a:latin typeface="Tw Cen MT" panose="020B0602020104020603" pitchFamily="34" charset="0"/>
              </a:rPr>
              <a:t> </a:t>
            </a:r>
            <a:r>
              <a:rPr lang="en-US" sz="1800" dirty="0" err="1">
                <a:latin typeface="Tw Cen MT" panose="020B0602020104020603" pitchFamily="34" charset="0"/>
              </a:rPr>
              <a:t>bentuk</a:t>
            </a:r>
            <a:r>
              <a:rPr lang="en-US" sz="1800" dirty="0">
                <a:latin typeface="Tw Cen MT" panose="020B0602020104020603" pitchFamily="34" charset="0"/>
              </a:rPr>
              <a:t> </a:t>
            </a:r>
            <a:r>
              <a:rPr lang="en-US" sz="1800" dirty="0" err="1">
                <a:latin typeface="Tw Cen MT" panose="020B0602020104020603" pitchFamily="34" charset="0"/>
              </a:rPr>
              <a:t>pengalaman</a:t>
            </a:r>
            <a:r>
              <a:rPr lang="en-US" sz="1800" dirty="0">
                <a:latin typeface="Tw Cen MT" panose="020B0602020104020603" pitchFamily="34" charset="0"/>
              </a:rPr>
              <a:t> </a:t>
            </a:r>
            <a:r>
              <a:rPr lang="en-US" sz="1800" dirty="0" err="1">
                <a:latin typeface="Tw Cen MT" panose="020B0602020104020603" pitchFamily="34" charset="0"/>
              </a:rPr>
              <a:t>keagamaan</a:t>
            </a:r>
            <a:r>
              <a:rPr lang="en-US" sz="1800" dirty="0">
                <a:latin typeface="Tw Cen MT" panose="020B0602020104020603" pitchFamily="34" charset="0"/>
              </a:rPr>
              <a:t> yang </a:t>
            </a:r>
            <a:r>
              <a:rPr lang="en-US" sz="1800" dirty="0" err="1">
                <a:latin typeface="Tw Cen MT" panose="020B0602020104020603" pitchFamily="34" charset="0"/>
              </a:rPr>
              <a:t>dialami</a:t>
            </a:r>
            <a:r>
              <a:rPr lang="en-US" sz="1800" dirty="0">
                <a:latin typeface="Tw Cen MT" panose="020B0602020104020603" pitchFamily="34" charset="0"/>
              </a:rPr>
              <a:t> </a:t>
            </a:r>
            <a:r>
              <a:rPr lang="en-US" sz="1800" dirty="0" err="1">
                <a:latin typeface="Tw Cen MT" panose="020B0602020104020603" pitchFamily="34" charset="0"/>
              </a:rPr>
              <a:t>oleh</a:t>
            </a:r>
            <a:r>
              <a:rPr lang="en-US" sz="1800" dirty="0">
                <a:latin typeface="Tw Cen MT" panose="020B0602020104020603" pitchFamily="34" charset="0"/>
              </a:rPr>
              <a:t> </a:t>
            </a:r>
            <a:r>
              <a:rPr lang="en-US" sz="1800" dirty="0" err="1">
                <a:latin typeface="Tw Cen MT" panose="020B0602020104020603" pitchFamily="34" charset="0"/>
              </a:rPr>
              <a:t>penganut-penganutnya</a:t>
            </a:r>
            <a:r>
              <a:rPr lang="en-US" sz="1800" dirty="0">
                <a:latin typeface="Tw Cen MT" panose="020B0602020104020603" pitchFamily="34" charset="0"/>
              </a:rPr>
              <a:t> </a:t>
            </a:r>
            <a:r>
              <a:rPr lang="en-US" sz="1800" dirty="0" err="1">
                <a:latin typeface="Tw Cen MT" panose="020B0602020104020603" pitchFamily="34" charset="0"/>
              </a:rPr>
              <a:t>secara</a:t>
            </a:r>
            <a:r>
              <a:rPr lang="en-US" sz="1800" dirty="0">
                <a:latin typeface="Tw Cen MT" panose="020B0602020104020603" pitchFamily="34" charset="0"/>
              </a:rPr>
              <a:t> </a:t>
            </a:r>
            <a:r>
              <a:rPr lang="en-US" sz="1800" dirty="0" err="1">
                <a:latin typeface="Tw Cen MT" panose="020B0602020104020603" pitchFamily="34" charset="0"/>
              </a:rPr>
              <a:t>pribadi</a:t>
            </a:r>
            <a:r>
              <a:rPr lang="en-US" sz="1800" dirty="0">
                <a:latin typeface="Tw Cen MT" panose="020B0602020104020603" pitchFamily="34" charset="0"/>
              </a:rPr>
              <a:t>. </a:t>
            </a:r>
            <a:endParaRPr lang="es-ES" sz="1800" dirty="0">
              <a:latin typeface="Tw Cen MT" panose="020B0602020104020603" pitchFamily="34" charset="0"/>
            </a:endParaRPr>
          </a:p>
          <a:p>
            <a:pPr marL="0" lvl="0" indent="0" algn="l"/>
            <a:endParaRPr sz="1800" dirty="0">
              <a:latin typeface="Tw Cen MT" panose="020B0602020104020603" pitchFamily="34" charset="0"/>
            </a:endParaRPr>
          </a:p>
        </p:txBody>
      </p:sp>
    </p:spTree>
    <p:extLst>
      <p:ext uri="{BB962C8B-B14F-4D97-AF65-F5344CB8AC3E}">
        <p14:creationId xmlns:p14="http://schemas.microsoft.com/office/powerpoint/2010/main" val="10424427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34"/>
        <p:cNvGrpSpPr/>
        <p:nvPr/>
      </p:nvGrpSpPr>
      <p:grpSpPr>
        <a:xfrm>
          <a:off x="0" y="0"/>
          <a:ext cx="0" cy="0"/>
          <a:chOff x="0" y="0"/>
          <a:chExt cx="0" cy="0"/>
        </a:xfrm>
      </p:grpSpPr>
      <p:sp>
        <p:nvSpPr>
          <p:cNvPr id="2236" name="Google Shape;2236;p34"/>
          <p:cNvSpPr txBox="1">
            <a:spLocks noGrp="1"/>
          </p:cNvSpPr>
          <p:nvPr>
            <p:ph type="subTitle" idx="1"/>
          </p:nvPr>
        </p:nvSpPr>
        <p:spPr>
          <a:xfrm flipH="1">
            <a:off x="2312644" y="1467233"/>
            <a:ext cx="4658100" cy="948603"/>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sz="4400" dirty="0" err="1">
                <a:latin typeface="Hotel De Paris" pitchFamily="50" charset="0"/>
              </a:rPr>
              <a:t>Terima</a:t>
            </a:r>
            <a:r>
              <a:rPr sz="4400" dirty="0">
                <a:latin typeface="Hotel De Paris" pitchFamily="50" charset="0"/>
              </a:rPr>
              <a:t> </a:t>
            </a:r>
            <a:r>
              <a:rPr sz="4400" dirty="0" err="1">
                <a:latin typeface="Hotel De Paris" pitchFamily="50" charset="0"/>
              </a:rPr>
              <a:t>Kasih</a:t>
            </a:r>
            <a:endParaRPr sz="4400" dirty="0">
              <a:latin typeface="Hotel De Paris" pitchFamily="50" charset="0"/>
            </a:endParaRPr>
          </a:p>
        </p:txBody>
      </p:sp>
      <p:grpSp>
        <p:nvGrpSpPr>
          <p:cNvPr id="2237" name="Google Shape;2237;p34"/>
          <p:cNvGrpSpPr/>
          <p:nvPr/>
        </p:nvGrpSpPr>
        <p:grpSpPr>
          <a:xfrm>
            <a:off x="700143" y="1048252"/>
            <a:ext cx="7600113" cy="3737108"/>
            <a:chOff x="548207" y="885692"/>
            <a:chExt cx="7896345" cy="3988378"/>
          </a:xfrm>
        </p:grpSpPr>
        <p:sp>
          <p:nvSpPr>
            <p:cNvPr id="2238" name="Google Shape;2238;p34"/>
            <p:cNvSpPr/>
            <p:nvPr/>
          </p:nvSpPr>
          <p:spPr>
            <a:xfrm rot="-1117667">
              <a:off x="2394427" y="2626379"/>
              <a:ext cx="822898" cy="1228829"/>
            </a:xfrm>
            <a:custGeom>
              <a:avLst/>
              <a:gdLst/>
              <a:ahLst/>
              <a:cxnLst/>
              <a:rect l="l" t="t" r="r" b="b"/>
              <a:pathLst>
                <a:path w="10096" h="15076" extrusionOk="0">
                  <a:moveTo>
                    <a:pt x="7252" y="0"/>
                  </a:moveTo>
                  <a:lnTo>
                    <a:pt x="7252" y="143"/>
                  </a:lnTo>
                  <a:cubicBezTo>
                    <a:pt x="7395" y="143"/>
                    <a:pt x="7572" y="177"/>
                    <a:pt x="7707" y="244"/>
                  </a:cubicBezTo>
                  <a:cubicBezTo>
                    <a:pt x="7782" y="286"/>
                    <a:pt x="7816" y="286"/>
                    <a:pt x="7883" y="320"/>
                  </a:cubicBezTo>
                  <a:lnTo>
                    <a:pt x="7951" y="211"/>
                  </a:lnTo>
                  <a:cubicBezTo>
                    <a:pt x="7883" y="177"/>
                    <a:pt x="7816" y="143"/>
                    <a:pt x="7782" y="110"/>
                  </a:cubicBezTo>
                  <a:cubicBezTo>
                    <a:pt x="7606" y="34"/>
                    <a:pt x="7429" y="0"/>
                    <a:pt x="7252" y="0"/>
                  </a:cubicBezTo>
                  <a:close/>
                  <a:moveTo>
                    <a:pt x="6554" y="76"/>
                  </a:moveTo>
                  <a:cubicBezTo>
                    <a:pt x="6310" y="143"/>
                    <a:pt x="6100" y="244"/>
                    <a:pt x="5889" y="387"/>
                  </a:cubicBezTo>
                  <a:lnTo>
                    <a:pt x="5957" y="497"/>
                  </a:lnTo>
                  <a:cubicBezTo>
                    <a:pt x="6167" y="387"/>
                    <a:pt x="6377" y="286"/>
                    <a:pt x="6588" y="211"/>
                  </a:cubicBezTo>
                  <a:lnTo>
                    <a:pt x="6554" y="76"/>
                  </a:lnTo>
                  <a:close/>
                  <a:moveTo>
                    <a:pt x="8480" y="707"/>
                  </a:moveTo>
                  <a:lnTo>
                    <a:pt x="8371" y="774"/>
                  </a:lnTo>
                  <a:cubicBezTo>
                    <a:pt x="8480" y="951"/>
                    <a:pt x="8581" y="1161"/>
                    <a:pt x="8657" y="1405"/>
                  </a:cubicBezTo>
                  <a:lnTo>
                    <a:pt x="8792" y="1338"/>
                  </a:lnTo>
                  <a:cubicBezTo>
                    <a:pt x="8724" y="1128"/>
                    <a:pt x="8624" y="875"/>
                    <a:pt x="8480" y="707"/>
                  </a:cubicBezTo>
                  <a:close/>
                  <a:moveTo>
                    <a:pt x="5393" y="917"/>
                  </a:moveTo>
                  <a:cubicBezTo>
                    <a:pt x="5326" y="985"/>
                    <a:pt x="5259" y="1086"/>
                    <a:pt x="5183" y="1195"/>
                  </a:cubicBezTo>
                  <a:cubicBezTo>
                    <a:pt x="5149" y="1296"/>
                    <a:pt x="5116" y="1439"/>
                    <a:pt x="5048" y="1548"/>
                  </a:cubicBezTo>
                  <a:lnTo>
                    <a:pt x="5183" y="1582"/>
                  </a:lnTo>
                  <a:cubicBezTo>
                    <a:pt x="5217" y="1472"/>
                    <a:pt x="5292" y="1372"/>
                    <a:pt x="5326" y="1262"/>
                  </a:cubicBezTo>
                  <a:cubicBezTo>
                    <a:pt x="5360" y="1161"/>
                    <a:pt x="5427" y="1052"/>
                    <a:pt x="5503" y="985"/>
                  </a:cubicBezTo>
                  <a:lnTo>
                    <a:pt x="5393" y="917"/>
                  </a:lnTo>
                  <a:close/>
                  <a:moveTo>
                    <a:pt x="8724" y="2070"/>
                  </a:moveTo>
                  <a:cubicBezTo>
                    <a:pt x="8724" y="2137"/>
                    <a:pt x="8724" y="2213"/>
                    <a:pt x="8691" y="2314"/>
                  </a:cubicBezTo>
                  <a:cubicBezTo>
                    <a:pt x="8691" y="2457"/>
                    <a:pt x="8657" y="2600"/>
                    <a:pt x="8581" y="2734"/>
                  </a:cubicBezTo>
                  <a:lnTo>
                    <a:pt x="8724" y="2768"/>
                  </a:lnTo>
                  <a:cubicBezTo>
                    <a:pt x="8758" y="2633"/>
                    <a:pt x="8834" y="2490"/>
                    <a:pt x="8834" y="2347"/>
                  </a:cubicBezTo>
                  <a:cubicBezTo>
                    <a:pt x="8867" y="2246"/>
                    <a:pt x="8867" y="2137"/>
                    <a:pt x="8867" y="2070"/>
                  </a:cubicBezTo>
                  <a:close/>
                  <a:moveTo>
                    <a:pt x="4939" y="2246"/>
                  </a:moveTo>
                  <a:lnTo>
                    <a:pt x="4939" y="2423"/>
                  </a:lnTo>
                  <a:cubicBezTo>
                    <a:pt x="4939" y="2600"/>
                    <a:pt x="4939" y="2768"/>
                    <a:pt x="4973" y="2978"/>
                  </a:cubicBezTo>
                  <a:lnTo>
                    <a:pt x="5116" y="2945"/>
                  </a:lnTo>
                  <a:cubicBezTo>
                    <a:pt x="5082" y="2768"/>
                    <a:pt x="5082" y="2600"/>
                    <a:pt x="5082" y="2423"/>
                  </a:cubicBezTo>
                  <a:lnTo>
                    <a:pt x="5082" y="2246"/>
                  </a:lnTo>
                  <a:close/>
                  <a:moveTo>
                    <a:pt x="8270" y="3332"/>
                  </a:moveTo>
                  <a:cubicBezTo>
                    <a:pt x="8127" y="3508"/>
                    <a:pt x="7993" y="3685"/>
                    <a:pt x="7816" y="3820"/>
                  </a:cubicBezTo>
                  <a:lnTo>
                    <a:pt x="7883" y="3929"/>
                  </a:lnTo>
                  <a:cubicBezTo>
                    <a:pt x="8060" y="3752"/>
                    <a:pt x="8237" y="3576"/>
                    <a:pt x="8371" y="3399"/>
                  </a:cubicBezTo>
                  <a:lnTo>
                    <a:pt x="8270" y="3332"/>
                  </a:lnTo>
                  <a:close/>
                  <a:moveTo>
                    <a:pt x="102" y="3609"/>
                  </a:moveTo>
                  <a:lnTo>
                    <a:pt x="1" y="3719"/>
                  </a:lnTo>
                  <a:cubicBezTo>
                    <a:pt x="169" y="3895"/>
                    <a:pt x="346" y="4072"/>
                    <a:pt x="522" y="4206"/>
                  </a:cubicBezTo>
                  <a:lnTo>
                    <a:pt x="632" y="4106"/>
                  </a:lnTo>
                  <a:cubicBezTo>
                    <a:pt x="421" y="3963"/>
                    <a:pt x="278" y="3786"/>
                    <a:pt x="102" y="3609"/>
                  </a:cubicBezTo>
                  <a:close/>
                  <a:moveTo>
                    <a:pt x="5292" y="3609"/>
                  </a:moveTo>
                  <a:lnTo>
                    <a:pt x="5149" y="3651"/>
                  </a:lnTo>
                  <a:cubicBezTo>
                    <a:pt x="5217" y="3820"/>
                    <a:pt x="5292" y="3963"/>
                    <a:pt x="5360" y="4106"/>
                  </a:cubicBezTo>
                  <a:cubicBezTo>
                    <a:pt x="5393" y="4173"/>
                    <a:pt x="5427" y="4240"/>
                    <a:pt x="5469" y="4316"/>
                  </a:cubicBezTo>
                  <a:lnTo>
                    <a:pt x="5570" y="4240"/>
                  </a:lnTo>
                  <a:cubicBezTo>
                    <a:pt x="5536" y="4173"/>
                    <a:pt x="5503" y="4106"/>
                    <a:pt x="5469" y="4030"/>
                  </a:cubicBezTo>
                  <a:cubicBezTo>
                    <a:pt x="5393" y="3895"/>
                    <a:pt x="5326" y="3752"/>
                    <a:pt x="5292" y="3609"/>
                  </a:cubicBezTo>
                  <a:close/>
                  <a:moveTo>
                    <a:pt x="7252" y="4206"/>
                  </a:moveTo>
                  <a:lnTo>
                    <a:pt x="7219" y="4240"/>
                  </a:lnTo>
                  <a:cubicBezTo>
                    <a:pt x="7042" y="4349"/>
                    <a:pt x="6832" y="4450"/>
                    <a:pt x="6621" y="4526"/>
                  </a:cubicBezTo>
                  <a:lnTo>
                    <a:pt x="6655" y="4661"/>
                  </a:lnTo>
                  <a:cubicBezTo>
                    <a:pt x="6899" y="4560"/>
                    <a:pt x="7076" y="4450"/>
                    <a:pt x="7286" y="4349"/>
                  </a:cubicBezTo>
                  <a:lnTo>
                    <a:pt x="7320" y="4349"/>
                  </a:lnTo>
                  <a:lnTo>
                    <a:pt x="7252" y="4206"/>
                  </a:lnTo>
                  <a:close/>
                  <a:moveTo>
                    <a:pt x="1187" y="4450"/>
                  </a:moveTo>
                  <a:lnTo>
                    <a:pt x="1120" y="4593"/>
                  </a:lnTo>
                  <a:cubicBezTo>
                    <a:pt x="1364" y="4703"/>
                    <a:pt x="1574" y="4770"/>
                    <a:pt x="1784" y="4837"/>
                  </a:cubicBezTo>
                  <a:lnTo>
                    <a:pt x="1852" y="4703"/>
                  </a:lnTo>
                  <a:cubicBezTo>
                    <a:pt x="1608" y="4627"/>
                    <a:pt x="1397" y="4560"/>
                    <a:pt x="1187" y="4450"/>
                  </a:cubicBezTo>
                  <a:close/>
                  <a:moveTo>
                    <a:pt x="2525" y="4871"/>
                  </a:moveTo>
                  <a:lnTo>
                    <a:pt x="2483" y="5014"/>
                  </a:lnTo>
                  <a:cubicBezTo>
                    <a:pt x="2735" y="5048"/>
                    <a:pt x="2945" y="5081"/>
                    <a:pt x="3189" y="5081"/>
                  </a:cubicBezTo>
                  <a:lnTo>
                    <a:pt x="3189" y="4947"/>
                  </a:lnTo>
                  <a:cubicBezTo>
                    <a:pt x="2979" y="4947"/>
                    <a:pt x="2735" y="4913"/>
                    <a:pt x="2525" y="4871"/>
                  </a:cubicBezTo>
                  <a:close/>
                  <a:moveTo>
                    <a:pt x="4586" y="4947"/>
                  </a:moveTo>
                  <a:cubicBezTo>
                    <a:pt x="4342" y="4947"/>
                    <a:pt x="4131" y="4980"/>
                    <a:pt x="3887" y="4980"/>
                  </a:cubicBezTo>
                  <a:lnTo>
                    <a:pt x="3887" y="5123"/>
                  </a:lnTo>
                  <a:cubicBezTo>
                    <a:pt x="4131" y="5123"/>
                    <a:pt x="4375" y="5081"/>
                    <a:pt x="4586" y="5081"/>
                  </a:cubicBezTo>
                  <a:lnTo>
                    <a:pt x="4586" y="4947"/>
                  </a:lnTo>
                  <a:close/>
                  <a:moveTo>
                    <a:pt x="5957" y="4736"/>
                  </a:moveTo>
                  <a:cubicBezTo>
                    <a:pt x="5746" y="4770"/>
                    <a:pt x="5503" y="4804"/>
                    <a:pt x="5292" y="4837"/>
                  </a:cubicBezTo>
                  <a:lnTo>
                    <a:pt x="5292" y="4980"/>
                  </a:lnTo>
                  <a:cubicBezTo>
                    <a:pt x="5499" y="4952"/>
                    <a:pt x="5705" y="4923"/>
                    <a:pt x="5891" y="4870"/>
                  </a:cubicBezTo>
                  <a:lnTo>
                    <a:pt x="5891" y="4870"/>
                  </a:lnTo>
                  <a:lnTo>
                    <a:pt x="5847" y="4913"/>
                  </a:lnTo>
                  <a:cubicBezTo>
                    <a:pt x="5990" y="5081"/>
                    <a:pt x="6133" y="5258"/>
                    <a:pt x="6268" y="5435"/>
                  </a:cubicBezTo>
                  <a:lnTo>
                    <a:pt x="6377" y="5367"/>
                  </a:lnTo>
                  <a:cubicBezTo>
                    <a:pt x="6243" y="5201"/>
                    <a:pt x="6116" y="5035"/>
                    <a:pt x="5982" y="4840"/>
                  </a:cubicBezTo>
                  <a:lnTo>
                    <a:pt x="5982" y="4840"/>
                  </a:lnTo>
                  <a:cubicBezTo>
                    <a:pt x="5985" y="4839"/>
                    <a:pt x="5988" y="4838"/>
                    <a:pt x="5990" y="4837"/>
                  </a:cubicBezTo>
                  <a:lnTo>
                    <a:pt x="5957" y="4736"/>
                  </a:lnTo>
                  <a:close/>
                  <a:moveTo>
                    <a:pt x="6865" y="5855"/>
                  </a:moveTo>
                  <a:lnTo>
                    <a:pt x="6764" y="5965"/>
                  </a:lnTo>
                  <a:cubicBezTo>
                    <a:pt x="6941" y="6099"/>
                    <a:pt x="7076" y="6242"/>
                    <a:pt x="7219" y="6419"/>
                  </a:cubicBezTo>
                  <a:cubicBezTo>
                    <a:pt x="7252" y="6419"/>
                    <a:pt x="7252" y="6419"/>
                    <a:pt x="7286" y="6453"/>
                  </a:cubicBezTo>
                  <a:lnTo>
                    <a:pt x="7362" y="6343"/>
                  </a:lnTo>
                  <a:lnTo>
                    <a:pt x="7320" y="6310"/>
                  </a:lnTo>
                  <a:cubicBezTo>
                    <a:pt x="7185" y="6175"/>
                    <a:pt x="7008" y="5998"/>
                    <a:pt x="6865" y="5855"/>
                  </a:cubicBezTo>
                  <a:close/>
                  <a:moveTo>
                    <a:pt x="7883" y="6840"/>
                  </a:moveTo>
                  <a:lnTo>
                    <a:pt x="7782" y="6940"/>
                  </a:lnTo>
                  <a:cubicBezTo>
                    <a:pt x="7951" y="7083"/>
                    <a:pt x="8094" y="7260"/>
                    <a:pt x="8270" y="7437"/>
                  </a:cubicBezTo>
                  <a:lnTo>
                    <a:pt x="8371" y="7327"/>
                  </a:lnTo>
                  <a:cubicBezTo>
                    <a:pt x="8203" y="7151"/>
                    <a:pt x="8060" y="7016"/>
                    <a:pt x="7883" y="6840"/>
                  </a:cubicBezTo>
                  <a:close/>
                  <a:moveTo>
                    <a:pt x="8834" y="7857"/>
                  </a:moveTo>
                  <a:lnTo>
                    <a:pt x="8724" y="7958"/>
                  </a:lnTo>
                  <a:cubicBezTo>
                    <a:pt x="8867" y="8135"/>
                    <a:pt x="9002" y="8312"/>
                    <a:pt x="9145" y="8522"/>
                  </a:cubicBezTo>
                  <a:lnTo>
                    <a:pt x="9254" y="8446"/>
                  </a:lnTo>
                  <a:cubicBezTo>
                    <a:pt x="9145" y="8236"/>
                    <a:pt x="9002" y="8026"/>
                    <a:pt x="8834" y="7857"/>
                  </a:cubicBezTo>
                  <a:close/>
                  <a:moveTo>
                    <a:pt x="9599" y="9044"/>
                  </a:moveTo>
                  <a:lnTo>
                    <a:pt x="9465" y="9119"/>
                  </a:lnTo>
                  <a:cubicBezTo>
                    <a:pt x="9566" y="9330"/>
                    <a:pt x="9675" y="9540"/>
                    <a:pt x="9742" y="9750"/>
                  </a:cubicBezTo>
                  <a:lnTo>
                    <a:pt x="9843" y="9708"/>
                  </a:lnTo>
                  <a:cubicBezTo>
                    <a:pt x="9776" y="9498"/>
                    <a:pt x="9709" y="9254"/>
                    <a:pt x="9599" y="9044"/>
                  </a:cubicBezTo>
                  <a:close/>
                  <a:moveTo>
                    <a:pt x="9885" y="10415"/>
                  </a:moveTo>
                  <a:cubicBezTo>
                    <a:pt x="9919" y="10659"/>
                    <a:pt x="9953" y="10903"/>
                    <a:pt x="9953" y="11113"/>
                  </a:cubicBezTo>
                  <a:lnTo>
                    <a:pt x="10096" y="11113"/>
                  </a:lnTo>
                  <a:cubicBezTo>
                    <a:pt x="10096" y="10869"/>
                    <a:pt x="10054" y="10625"/>
                    <a:pt x="10020" y="10415"/>
                  </a:cubicBezTo>
                  <a:close/>
                  <a:moveTo>
                    <a:pt x="9953" y="11811"/>
                  </a:moveTo>
                  <a:cubicBezTo>
                    <a:pt x="9953" y="12021"/>
                    <a:pt x="9919" y="12274"/>
                    <a:pt x="9885" y="12484"/>
                  </a:cubicBezTo>
                  <a:lnTo>
                    <a:pt x="10020" y="12518"/>
                  </a:lnTo>
                  <a:cubicBezTo>
                    <a:pt x="10054" y="12307"/>
                    <a:pt x="10096" y="12064"/>
                    <a:pt x="10096" y="11811"/>
                  </a:cubicBezTo>
                  <a:close/>
                  <a:moveTo>
                    <a:pt x="9709" y="13182"/>
                  </a:moveTo>
                  <a:cubicBezTo>
                    <a:pt x="9633" y="13393"/>
                    <a:pt x="9532" y="13603"/>
                    <a:pt x="9465" y="13813"/>
                  </a:cubicBezTo>
                  <a:lnTo>
                    <a:pt x="9566" y="13881"/>
                  </a:lnTo>
                  <a:cubicBezTo>
                    <a:pt x="9675" y="13670"/>
                    <a:pt x="9776" y="13426"/>
                    <a:pt x="9843" y="13216"/>
                  </a:cubicBezTo>
                  <a:lnTo>
                    <a:pt x="9709" y="13182"/>
                  </a:lnTo>
                  <a:close/>
                  <a:moveTo>
                    <a:pt x="9111" y="14411"/>
                  </a:moveTo>
                  <a:cubicBezTo>
                    <a:pt x="9002" y="14621"/>
                    <a:pt x="8867" y="14797"/>
                    <a:pt x="8691" y="14966"/>
                  </a:cubicBezTo>
                  <a:lnTo>
                    <a:pt x="8792" y="15075"/>
                  </a:lnTo>
                  <a:cubicBezTo>
                    <a:pt x="8968" y="14865"/>
                    <a:pt x="9111" y="14688"/>
                    <a:pt x="9212" y="14478"/>
                  </a:cubicBezTo>
                  <a:lnTo>
                    <a:pt x="9111" y="1441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34"/>
            <p:cNvSpPr/>
            <p:nvPr/>
          </p:nvSpPr>
          <p:spPr>
            <a:xfrm rot="-1117667">
              <a:off x="1954899" y="2881603"/>
              <a:ext cx="331980" cy="251700"/>
            </a:xfrm>
            <a:custGeom>
              <a:avLst/>
              <a:gdLst/>
              <a:ahLst/>
              <a:cxnLst/>
              <a:rect l="l" t="t" r="r" b="b"/>
              <a:pathLst>
                <a:path w="4073" h="3088" extrusionOk="0">
                  <a:moveTo>
                    <a:pt x="1" y="1"/>
                  </a:moveTo>
                  <a:lnTo>
                    <a:pt x="4073" y="3088"/>
                  </a:lnTo>
                  <a:lnTo>
                    <a:pt x="4073" y="3088"/>
                  </a:lnTo>
                  <a:lnTo>
                    <a:pt x="3543" y="1893"/>
                  </a:lnTo>
                  <a:lnTo>
                    <a:pt x="1" y="1"/>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0" name="Google Shape;2240;p34"/>
            <p:cNvSpPr/>
            <p:nvPr/>
          </p:nvSpPr>
          <p:spPr>
            <a:xfrm rot="-1117667">
              <a:off x="1939142" y="2882837"/>
              <a:ext cx="340212" cy="154378"/>
            </a:xfrm>
            <a:custGeom>
              <a:avLst/>
              <a:gdLst/>
              <a:ahLst/>
              <a:cxnLst/>
              <a:rect l="l" t="t" r="r" b="b"/>
              <a:pathLst>
                <a:path w="4174" h="1894" extrusionOk="0">
                  <a:moveTo>
                    <a:pt x="1" y="1"/>
                  </a:moveTo>
                  <a:lnTo>
                    <a:pt x="3543" y="1893"/>
                  </a:lnTo>
                  <a:lnTo>
                    <a:pt x="4173" y="1162"/>
                  </a:ln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1" name="Google Shape;2241;p34"/>
            <p:cNvSpPr/>
            <p:nvPr/>
          </p:nvSpPr>
          <p:spPr>
            <a:xfrm rot="-1117667">
              <a:off x="1954899" y="2881603"/>
              <a:ext cx="331980" cy="251700"/>
            </a:xfrm>
            <a:custGeom>
              <a:avLst/>
              <a:gdLst/>
              <a:ahLst/>
              <a:cxnLst/>
              <a:rect l="l" t="t" r="r" b="b"/>
              <a:pathLst>
                <a:path w="4073" h="3088" extrusionOk="0">
                  <a:moveTo>
                    <a:pt x="1" y="1"/>
                  </a:moveTo>
                  <a:lnTo>
                    <a:pt x="3055" y="2558"/>
                  </a:lnTo>
                  <a:lnTo>
                    <a:pt x="4073" y="3088"/>
                  </a:lnTo>
                  <a:lnTo>
                    <a:pt x="3299" y="2314"/>
                  </a:lnTo>
                  <a:lnTo>
                    <a:pt x="1" y="1"/>
                  </a:lnTo>
                  <a:close/>
                  <a:moveTo>
                    <a:pt x="4073" y="3088"/>
                  </a:moveTo>
                  <a:lnTo>
                    <a:pt x="4073" y="3088"/>
                  </a:lnTo>
                  <a:lnTo>
                    <a:pt x="4073" y="3088"/>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2" name="Google Shape;2242;p34"/>
            <p:cNvSpPr/>
            <p:nvPr/>
          </p:nvSpPr>
          <p:spPr>
            <a:xfrm rot="-1117667">
              <a:off x="1957867" y="2891463"/>
              <a:ext cx="268893" cy="259932"/>
            </a:xfrm>
            <a:custGeom>
              <a:avLst/>
              <a:gdLst/>
              <a:ahLst/>
              <a:cxnLst/>
              <a:rect l="l" t="t" r="r" b="b"/>
              <a:pathLst>
                <a:path w="3299" h="3189" extrusionOk="0">
                  <a:moveTo>
                    <a:pt x="1" y="1"/>
                  </a:moveTo>
                  <a:lnTo>
                    <a:pt x="2457" y="3189"/>
                  </a:lnTo>
                  <a:lnTo>
                    <a:pt x="3299" y="2314"/>
                  </a:lnTo>
                  <a:lnTo>
                    <a:pt x="1"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3" name="Google Shape;2243;p34"/>
            <p:cNvSpPr/>
            <p:nvPr/>
          </p:nvSpPr>
          <p:spPr>
            <a:xfrm rot="-222920">
              <a:off x="6797206" y="2899036"/>
              <a:ext cx="434796" cy="277483"/>
            </a:xfrm>
            <a:custGeom>
              <a:avLst/>
              <a:gdLst/>
              <a:ahLst/>
              <a:cxnLst/>
              <a:rect l="l" t="t" r="r" b="b"/>
              <a:pathLst>
                <a:path w="5326" h="3399" extrusionOk="0">
                  <a:moveTo>
                    <a:pt x="5326" y="0"/>
                  </a:moveTo>
                  <a:lnTo>
                    <a:pt x="775" y="1960"/>
                  </a:lnTo>
                  <a:lnTo>
                    <a:pt x="1" y="3399"/>
                  </a:lnTo>
                  <a:lnTo>
                    <a:pt x="5326"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4" name="Google Shape;2244;p34"/>
            <p:cNvSpPr/>
            <p:nvPr/>
          </p:nvSpPr>
          <p:spPr>
            <a:xfrm rot="-222920">
              <a:off x="6798866" y="2898982"/>
              <a:ext cx="429327" cy="160089"/>
            </a:xfrm>
            <a:custGeom>
              <a:avLst/>
              <a:gdLst/>
              <a:ahLst/>
              <a:cxnLst/>
              <a:rect l="l" t="t" r="r" b="b"/>
              <a:pathLst>
                <a:path w="5259" h="1961" extrusionOk="0">
                  <a:moveTo>
                    <a:pt x="5259" y="0"/>
                  </a:moveTo>
                  <a:lnTo>
                    <a:pt x="1" y="976"/>
                  </a:lnTo>
                  <a:lnTo>
                    <a:pt x="708" y="1960"/>
                  </a:lnTo>
                  <a:lnTo>
                    <a:pt x="525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5" name="Google Shape;2245;p34"/>
            <p:cNvSpPr/>
            <p:nvPr/>
          </p:nvSpPr>
          <p:spPr>
            <a:xfrm rot="-222920">
              <a:off x="6797206" y="2899036"/>
              <a:ext cx="434796" cy="277483"/>
            </a:xfrm>
            <a:custGeom>
              <a:avLst/>
              <a:gdLst/>
              <a:ahLst/>
              <a:cxnLst/>
              <a:rect l="l" t="t" r="r" b="b"/>
              <a:pathLst>
                <a:path w="5326" h="3399" extrusionOk="0">
                  <a:moveTo>
                    <a:pt x="5326" y="0"/>
                  </a:moveTo>
                  <a:lnTo>
                    <a:pt x="1052" y="2524"/>
                  </a:lnTo>
                  <a:lnTo>
                    <a:pt x="1" y="3399"/>
                  </a:lnTo>
                  <a:lnTo>
                    <a:pt x="1" y="3399"/>
                  </a:lnTo>
                  <a:lnTo>
                    <a:pt x="1296" y="2835"/>
                  </a:lnTo>
                  <a:lnTo>
                    <a:pt x="5326"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34"/>
            <p:cNvSpPr/>
            <p:nvPr/>
          </p:nvSpPr>
          <p:spPr>
            <a:xfrm rot="-222920">
              <a:off x="6883821" y="2896227"/>
              <a:ext cx="348915" cy="302953"/>
            </a:xfrm>
            <a:custGeom>
              <a:avLst/>
              <a:gdLst/>
              <a:ahLst/>
              <a:cxnLst/>
              <a:rect l="l" t="t" r="r" b="b"/>
              <a:pathLst>
                <a:path w="4274" h="3711" extrusionOk="0">
                  <a:moveTo>
                    <a:pt x="4274" y="0"/>
                  </a:moveTo>
                  <a:lnTo>
                    <a:pt x="0" y="2524"/>
                  </a:lnTo>
                  <a:lnTo>
                    <a:pt x="909" y="3710"/>
                  </a:lnTo>
                  <a:lnTo>
                    <a:pt x="4274"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34"/>
            <p:cNvSpPr/>
            <p:nvPr/>
          </p:nvSpPr>
          <p:spPr>
            <a:xfrm rot="-222920">
              <a:off x="5921715" y="3118770"/>
              <a:ext cx="907227" cy="941596"/>
            </a:xfrm>
            <a:custGeom>
              <a:avLst/>
              <a:gdLst/>
              <a:ahLst/>
              <a:cxnLst/>
              <a:rect l="l" t="t" r="r" b="b"/>
              <a:pathLst>
                <a:path w="11113" h="11534" extrusionOk="0">
                  <a:moveTo>
                    <a:pt x="7605" y="1"/>
                  </a:moveTo>
                  <a:cubicBezTo>
                    <a:pt x="7361" y="34"/>
                    <a:pt x="7117" y="102"/>
                    <a:pt x="6907" y="211"/>
                  </a:cubicBezTo>
                  <a:lnTo>
                    <a:pt x="6974" y="312"/>
                  </a:lnTo>
                  <a:cubicBezTo>
                    <a:pt x="7184" y="245"/>
                    <a:pt x="7395" y="144"/>
                    <a:pt x="7605" y="144"/>
                  </a:cubicBezTo>
                  <a:lnTo>
                    <a:pt x="7605" y="1"/>
                  </a:lnTo>
                  <a:close/>
                  <a:moveTo>
                    <a:pt x="8303" y="102"/>
                  </a:moveTo>
                  <a:lnTo>
                    <a:pt x="8270" y="211"/>
                  </a:lnTo>
                  <a:cubicBezTo>
                    <a:pt x="8446" y="312"/>
                    <a:pt x="8623" y="455"/>
                    <a:pt x="8724" y="665"/>
                  </a:cubicBezTo>
                  <a:lnTo>
                    <a:pt x="8867" y="598"/>
                  </a:lnTo>
                  <a:cubicBezTo>
                    <a:pt x="8724" y="388"/>
                    <a:pt x="8556" y="211"/>
                    <a:pt x="8303" y="102"/>
                  </a:cubicBezTo>
                  <a:close/>
                  <a:moveTo>
                    <a:pt x="6310" y="564"/>
                  </a:moveTo>
                  <a:cubicBezTo>
                    <a:pt x="6099" y="733"/>
                    <a:pt x="5923" y="909"/>
                    <a:pt x="5780" y="1086"/>
                  </a:cubicBezTo>
                  <a:lnTo>
                    <a:pt x="5923" y="1195"/>
                  </a:lnTo>
                  <a:cubicBezTo>
                    <a:pt x="6032" y="985"/>
                    <a:pt x="6200" y="842"/>
                    <a:pt x="6377" y="699"/>
                  </a:cubicBezTo>
                  <a:lnTo>
                    <a:pt x="6310" y="564"/>
                  </a:lnTo>
                  <a:close/>
                  <a:moveTo>
                    <a:pt x="11004" y="1296"/>
                  </a:moveTo>
                  <a:cubicBezTo>
                    <a:pt x="10869" y="1473"/>
                    <a:pt x="10692" y="1616"/>
                    <a:pt x="10482" y="1750"/>
                  </a:cubicBezTo>
                  <a:lnTo>
                    <a:pt x="10583" y="1860"/>
                  </a:lnTo>
                  <a:cubicBezTo>
                    <a:pt x="10760" y="1717"/>
                    <a:pt x="10936" y="1574"/>
                    <a:pt x="11113" y="1406"/>
                  </a:cubicBezTo>
                  <a:lnTo>
                    <a:pt x="11004" y="1296"/>
                  </a:lnTo>
                  <a:close/>
                  <a:moveTo>
                    <a:pt x="8934" y="1296"/>
                  </a:moveTo>
                  <a:lnTo>
                    <a:pt x="8934" y="1364"/>
                  </a:lnTo>
                  <a:cubicBezTo>
                    <a:pt x="8934" y="1574"/>
                    <a:pt x="8901" y="1750"/>
                    <a:pt x="8833" y="1961"/>
                  </a:cubicBezTo>
                  <a:lnTo>
                    <a:pt x="8976" y="1994"/>
                  </a:lnTo>
                  <a:cubicBezTo>
                    <a:pt x="9044" y="1784"/>
                    <a:pt x="9077" y="1574"/>
                    <a:pt x="9077" y="1364"/>
                  </a:cubicBezTo>
                  <a:lnTo>
                    <a:pt x="9077" y="1296"/>
                  </a:lnTo>
                  <a:close/>
                  <a:moveTo>
                    <a:pt x="5569" y="1784"/>
                  </a:moveTo>
                  <a:cubicBezTo>
                    <a:pt x="5611" y="1893"/>
                    <a:pt x="5611" y="1961"/>
                    <a:pt x="5645" y="2036"/>
                  </a:cubicBezTo>
                  <a:cubicBezTo>
                    <a:pt x="5679" y="2205"/>
                    <a:pt x="5780" y="2348"/>
                    <a:pt x="5889" y="2457"/>
                  </a:cubicBezTo>
                  <a:lnTo>
                    <a:pt x="5990" y="2348"/>
                  </a:lnTo>
                  <a:cubicBezTo>
                    <a:pt x="5889" y="2280"/>
                    <a:pt x="5822" y="2137"/>
                    <a:pt x="5746" y="1994"/>
                  </a:cubicBezTo>
                  <a:cubicBezTo>
                    <a:pt x="5746" y="1927"/>
                    <a:pt x="5746" y="1860"/>
                    <a:pt x="5712" y="1784"/>
                  </a:cubicBezTo>
                  <a:close/>
                  <a:moveTo>
                    <a:pt x="9918" y="2137"/>
                  </a:moveTo>
                  <a:cubicBezTo>
                    <a:pt x="9708" y="2247"/>
                    <a:pt x="9498" y="2348"/>
                    <a:pt x="9287" y="2415"/>
                  </a:cubicBezTo>
                  <a:lnTo>
                    <a:pt x="9321" y="2558"/>
                  </a:lnTo>
                  <a:cubicBezTo>
                    <a:pt x="9565" y="2457"/>
                    <a:pt x="9775" y="2348"/>
                    <a:pt x="9986" y="2247"/>
                  </a:cubicBezTo>
                  <a:lnTo>
                    <a:pt x="9918" y="2137"/>
                  </a:lnTo>
                  <a:close/>
                  <a:moveTo>
                    <a:pt x="6587" y="2667"/>
                  </a:moveTo>
                  <a:lnTo>
                    <a:pt x="6553" y="2802"/>
                  </a:lnTo>
                  <a:cubicBezTo>
                    <a:pt x="6764" y="2878"/>
                    <a:pt x="7008" y="2911"/>
                    <a:pt x="7218" y="2911"/>
                  </a:cubicBezTo>
                  <a:lnTo>
                    <a:pt x="7252" y="2911"/>
                  </a:lnTo>
                  <a:lnTo>
                    <a:pt x="7252" y="2768"/>
                  </a:lnTo>
                  <a:lnTo>
                    <a:pt x="7218" y="2768"/>
                  </a:lnTo>
                  <a:cubicBezTo>
                    <a:pt x="7008" y="2768"/>
                    <a:pt x="6797" y="2735"/>
                    <a:pt x="6587" y="2667"/>
                  </a:cubicBezTo>
                  <a:close/>
                  <a:moveTo>
                    <a:pt x="8514" y="2558"/>
                  </a:moveTo>
                  <a:cubicBezTo>
                    <a:pt x="8481" y="2601"/>
                    <a:pt x="8448" y="2644"/>
                    <a:pt x="8413" y="2686"/>
                  </a:cubicBezTo>
                  <a:lnTo>
                    <a:pt x="8413" y="2686"/>
                  </a:lnTo>
                  <a:cubicBezTo>
                    <a:pt x="8260" y="2723"/>
                    <a:pt x="8102" y="2745"/>
                    <a:pt x="7958" y="2768"/>
                  </a:cubicBezTo>
                  <a:lnTo>
                    <a:pt x="7958" y="2911"/>
                  </a:lnTo>
                  <a:cubicBezTo>
                    <a:pt x="8060" y="2897"/>
                    <a:pt x="8161" y="2882"/>
                    <a:pt x="8260" y="2864"/>
                  </a:cubicBezTo>
                  <a:lnTo>
                    <a:pt x="8260" y="2864"/>
                  </a:lnTo>
                  <a:cubicBezTo>
                    <a:pt x="8197" y="2930"/>
                    <a:pt x="8131" y="2991"/>
                    <a:pt x="8059" y="3046"/>
                  </a:cubicBezTo>
                  <a:lnTo>
                    <a:pt x="8135" y="3155"/>
                  </a:lnTo>
                  <a:cubicBezTo>
                    <a:pt x="8249" y="3059"/>
                    <a:pt x="8367" y="2946"/>
                    <a:pt x="8475" y="2819"/>
                  </a:cubicBezTo>
                  <a:lnTo>
                    <a:pt x="8475" y="2819"/>
                  </a:lnTo>
                  <a:cubicBezTo>
                    <a:pt x="8538" y="2804"/>
                    <a:pt x="8598" y="2787"/>
                    <a:pt x="8657" y="2768"/>
                  </a:cubicBezTo>
                  <a:lnTo>
                    <a:pt x="8623" y="2625"/>
                  </a:lnTo>
                  <a:lnTo>
                    <a:pt x="8514" y="2558"/>
                  </a:lnTo>
                  <a:close/>
                  <a:moveTo>
                    <a:pt x="7462" y="3433"/>
                  </a:moveTo>
                  <a:cubicBezTo>
                    <a:pt x="7294" y="3542"/>
                    <a:pt x="7083" y="3643"/>
                    <a:pt x="6831" y="3719"/>
                  </a:cubicBezTo>
                  <a:lnTo>
                    <a:pt x="6907" y="3854"/>
                  </a:lnTo>
                  <a:cubicBezTo>
                    <a:pt x="7117" y="3753"/>
                    <a:pt x="7327" y="3677"/>
                    <a:pt x="7538" y="3542"/>
                  </a:cubicBezTo>
                  <a:lnTo>
                    <a:pt x="7462" y="3433"/>
                  </a:lnTo>
                  <a:close/>
                  <a:moveTo>
                    <a:pt x="6200" y="3929"/>
                  </a:moveTo>
                  <a:cubicBezTo>
                    <a:pt x="6032" y="3963"/>
                    <a:pt x="5889" y="3997"/>
                    <a:pt x="5712" y="4030"/>
                  </a:cubicBezTo>
                  <a:cubicBezTo>
                    <a:pt x="5645" y="4064"/>
                    <a:pt x="5569" y="4064"/>
                    <a:pt x="5502" y="4064"/>
                  </a:cubicBezTo>
                  <a:lnTo>
                    <a:pt x="5536" y="4207"/>
                  </a:lnTo>
                  <a:cubicBezTo>
                    <a:pt x="5611" y="4207"/>
                    <a:pt x="5679" y="4207"/>
                    <a:pt x="5746" y="4173"/>
                  </a:cubicBezTo>
                  <a:cubicBezTo>
                    <a:pt x="5889" y="4140"/>
                    <a:pt x="6066" y="4097"/>
                    <a:pt x="6242" y="4064"/>
                  </a:cubicBezTo>
                  <a:lnTo>
                    <a:pt x="6200" y="3929"/>
                  </a:lnTo>
                  <a:close/>
                  <a:moveTo>
                    <a:pt x="4837" y="4207"/>
                  </a:moveTo>
                  <a:cubicBezTo>
                    <a:pt x="4593" y="4240"/>
                    <a:pt x="4349" y="4274"/>
                    <a:pt x="4139" y="4350"/>
                  </a:cubicBezTo>
                  <a:lnTo>
                    <a:pt x="4173" y="4451"/>
                  </a:lnTo>
                  <a:cubicBezTo>
                    <a:pt x="4383" y="4417"/>
                    <a:pt x="4627" y="4384"/>
                    <a:pt x="4837" y="4350"/>
                  </a:cubicBezTo>
                  <a:lnTo>
                    <a:pt x="4837" y="4207"/>
                  </a:lnTo>
                  <a:close/>
                  <a:moveTo>
                    <a:pt x="3433" y="4484"/>
                  </a:moveTo>
                  <a:cubicBezTo>
                    <a:pt x="3222" y="4560"/>
                    <a:pt x="2978" y="4627"/>
                    <a:pt x="2768" y="4728"/>
                  </a:cubicBezTo>
                  <a:lnTo>
                    <a:pt x="2835" y="4838"/>
                  </a:lnTo>
                  <a:cubicBezTo>
                    <a:pt x="3046" y="4770"/>
                    <a:pt x="3256" y="4695"/>
                    <a:pt x="3466" y="4627"/>
                  </a:cubicBezTo>
                  <a:lnTo>
                    <a:pt x="3433" y="4484"/>
                  </a:lnTo>
                  <a:close/>
                  <a:moveTo>
                    <a:pt x="2137" y="5014"/>
                  </a:moveTo>
                  <a:cubicBezTo>
                    <a:pt x="1927" y="5149"/>
                    <a:pt x="1716" y="5292"/>
                    <a:pt x="1540" y="5435"/>
                  </a:cubicBezTo>
                  <a:lnTo>
                    <a:pt x="1649" y="5536"/>
                  </a:lnTo>
                  <a:cubicBezTo>
                    <a:pt x="1826" y="5401"/>
                    <a:pt x="1994" y="5258"/>
                    <a:pt x="2204" y="5149"/>
                  </a:cubicBezTo>
                  <a:lnTo>
                    <a:pt x="2137" y="5014"/>
                  </a:lnTo>
                  <a:close/>
                  <a:moveTo>
                    <a:pt x="1052" y="5957"/>
                  </a:moveTo>
                  <a:cubicBezTo>
                    <a:pt x="909" y="6133"/>
                    <a:pt x="774" y="6310"/>
                    <a:pt x="631" y="6520"/>
                  </a:cubicBezTo>
                  <a:lnTo>
                    <a:pt x="774" y="6588"/>
                  </a:lnTo>
                  <a:cubicBezTo>
                    <a:pt x="875" y="6411"/>
                    <a:pt x="1018" y="6201"/>
                    <a:pt x="1153" y="6032"/>
                  </a:cubicBezTo>
                  <a:lnTo>
                    <a:pt x="1052" y="5957"/>
                  </a:lnTo>
                  <a:close/>
                  <a:moveTo>
                    <a:pt x="312" y="7151"/>
                  </a:moveTo>
                  <a:cubicBezTo>
                    <a:pt x="211" y="7395"/>
                    <a:pt x="143" y="7605"/>
                    <a:pt x="101" y="7849"/>
                  </a:cubicBezTo>
                  <a:lnTo>
                    <a:pt x="244" y="7883"/>
                  </a:lnTo>
                  <a:cubicBezTo>
                    <a:pt x="278" y="7639"/>
                    <a:pt x="354" y="7429"/>
                    <a:pt x="455" y="7218"/>
                  </a:cubicBezTo>
                  <a:lnTo>
                    <a:pt x="312" y="7151"/>
                  </a:lnTo>
                  <a:close/>
                  <a:moveTo>
                    <a:pt x="0" y="8556"/>
                  </a:moveTo>
                  <a:lnTo>
                    <a:pt x="0" y="8766"/>
                  </a:lnTo>
                  <a:cubicBezTo>
                    <a:pt x="0" y="8901"/>
                    <a:pt x="34" y="9078"/>
                    <a:pt x="34" y="9254"/>
                  </a:cubicBezTo>
                  <a:lnTo>
                    <a:pt x="177" y="9254"/>
                  </a:lnTo>
                  <a:cubicBezTo>
                    <a:pt x="177" y="9078"/>
                    <a:pt x="143" y="8901"/>
                    <a:pt x="143" y="8766"/>
                  </a:cubicBezTo>
                  <a:lnTo>
                    <a:pt x="143" y="8556"/>
                  </a:lnTo>
                  <a:close/>
                  <a:moveTo>
                    <a:pt x="312" y="9919"/>
                  </a:moveTo>
                  <a:lnTo>
                    <a:pt x="177" y="9952"/>
                  </a:lnTo>
                  <a:cubicBezTo>
                    <a:pt x="244" y="10196"/>
                    <a:pt x="312" y="10407"/>
                    <a:pt x="421" y="10617"/>
                  </a:cubicBezTo>
                  <a:lnTo>
                    <a:pt x="564" y="10550"/>
                  </a:lnTo>
                  <a:cubicBezTo>
                    <a:pt x="455" y="10339"/>
                    <a:pt x="387" y="10129"/>
                    <a:pt x="312" y="9919"/>
                  </a:cubicBezTo>
                  <a:close/>
                  <a:moveTo>
                    <a:pt x="875" y="11147"/>
                  </a:moveTo>
                  <a:lnTo>
                    <a:pt x="774" y="11248"/>
                  </a:lnTo>
                  <a:cubicBezTo>
                    <a:pt x="842" y="11357"/>
                    <a:pt x="909" y="11425"/>
                    <a:pt x="985" y="11534"/>
                  </a:cubicBezTo>
                  <a:lnTo>
                    <a:pt x="1085" y="11425"/>
                  </a:lnTo>
                  <a:cubicBezTo>
                    <a:pt x="1018" y="11357"/>
                    <a:pt x="942" y="11248"/>
                    <a:pt x="875" y="11147"/>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34"/>
            <p:cNvSpPr/>
            <p:nvPr/>
          </p:nvSpPr>
          <p:spPr>
            <a:xfrm rot="153152">
              <a:off x="1238212" y="1509864"/>
              <a:ext cx="714584" cy="939468"/>
            </a:xfrm>
            <a:custGeom>
              <a:avLst/>
              <a:gdLst/>
              <a:ahLst/>
              <a:cxnLst/>
              <a:rect l="l" t="t" r="r" b="b"/>
              <a:pathLst>
                <a:path w="8767" h="11526" extrusionOk="0">
                  <a:moveTo>
                    <a:pt x="68" y="0"/>
                  </a:moveTo>
                  <a:lnTo>
                    <a:pt x="1" y="101"/>
                  </a:lnTo>
                  <a:cubicBezTo>
                    <a:pt x="144" y="211"/>
                    <a:pt x="278" y="311"/>
                    <a:pt x="421" y="421"/>
                  </a:cubicBezTo>
                  <a:lnTo>
                    <a:pt x="531" y="278"/>
                  </a:lnTo>
                  <a:cubicBezTo>
                    <a:pt x="354" y="168"/>
                    <a:pt x="211" y="101"/>
                    <a:pt x="68" y="0"/>
                  </a:cubicBezTo>
                  <a:close/>
                  <a:moveTo>
                    <a:pt x="1086" y="698"/>
                  </a:moveTo>
                  <a:lnTo>
                    <a:pt x="1019" y="799"/>
                  </a:lnTo>
                  <a:cubicBezTo>
                    <a:pt x="1195" y="942"/>
                    <a:pt x="1372" y="1085"/>
                    <a:pt x="1540" y="1220"/>
                  </a:cubicBezTo>
                  <a:lnTo>
                    <a:pt x="1649" y="1119"/>
                  </a:lnTo>
                  <a:cubicBezTo>
                    <a:pt x="1473" y="976"/>
                    <a:pt x="1262" y="841"/>
                    <a:pt x="1086" y="698"/>
                  </a:cubicBezTo>
                  <a:close/>
                  <a:moveTo>
                    <a:pt x="2171" y="1573"/>
                  </a:moveTo>
                  <a:lnTo>
                    <a:pt x="2070" y="1683"/>
                  </a:lnTo>
                  <a:cubicBezTo>
                    <a:pt x="2280" y="1851"/>
                    <a:pt x="2423" y="1994"/>
                    <a:pt x="2592" y="2171"/>
                  </a:cubicBezTo>
                  <a:lnTo>
                    <a:pt x="2701" y="2061"/>
                  </a:lnTo>
                  <a:cubicBezTo>
                    <a:pt x="2524" y="1893"/>
                    <a:pt x="2348" y="1750"/>
                    <a:pt x="2171" y="1573"/>
                  </a:cubicBezTo>
                  <a:close/>
                  <a:moveTo>
                    <a:pt x="3189" y="2558"/>
                  </a:moveTo>
                  <a:lnTo>
                    <a:pt x="3088" y="2659"/>
                  </a:lnTo>
                  <a:cubicBezTo>
                    <a:pt x="3265" y="2802"/>
                    <a:pt x="3433" y="2978"/>
                    <a:pt x="3576" y="3155"/>
                  </a:cubicBezTo>
                  <a:lnTo>
                    <a:pt x="3685" y="3045"/>
                  </a:lnTo>
                  <a:cubicBezTo>
                    <a:pt x="3542" y="2869"/>
                    <a:pt x="3366" y="2734"/>
                    <a:pt x="3189" y="2558"/>
                  </a:cubicBezTo>
                  <a:close/>
                  <a:moveTo>
                    <a:pt x="4140" y="3575"/>
                  </a:moveTo>
                  <a:lnTo>
                    <a:pt x="4030" y="3676"/>
                  </a:lnTo>
                  <a:cubicBezTo>
                    <a:pt x="4207" y="3853"/>
                    <a:pt x="4350" y="4030"/>
                    <a:pt x="4484" y="4206"/>
                  </a:cubicBezTo>
                  <a:lnTo>
                    <a:pt x="4594" y="4131"/>
                  </a:lnTo>
                  <a:cubicBezTo>
                    <a:pt x="4451" y="3920"/>
                    <a:pt x="4316" y="3744"/>
                    <a:pt x="4140" y="3575"/>
                  </a:cubicBezTo>
                  <a:close/>
                  <a:moveTo>
                    <a:pt x="5048" y="4661"/>
                  </a:moveTo>
                  <a:lnTo>
                    <a:pt x="4947" y="4762"/>
                  </a:lnTo>
                  <a:cubicBezTo>
                    <a:pt x="5082" y="4938"/>
                    <a:pt x="5225" y="5115"/>
                    <a:pt x="5368" y="5292"/>
                  </a:cubicBezTo>
                  <a:lnTo>
                    <a:pt x="5502" y="5216"/>
                  </a:lnTo>
                  <a:cubicBezTo>
                    <a:pt x="5326" y="5006"/>
                    <a:pt x="5191" y="4837"/>
                    <a:pt x="5048" y="4661"/>
                  </a:cubicBezTo>
                  <a:close/>
                  <a:moveTo>
                    <a:pt x="5923" y="5779"/>
                  </a:moveTo>
                  <a:lnTo>
                    <a:pt x="5788" y="5847"/>
                  </a:lnTo>
                  <a:cubicBezTo>
                    <a:pt x="5923" y="6057"/>
                    <a:pt x="6066" y="6234"/>
                    <a:pt x="6167" y="6444"/>
                  </a:cubicBezTo>
                  <a:lnTo>
                    <a:pt x="6310" y="6377"/>
                  </a:lnTo>
                  <a:cubicBezTo>
                    <a:pt x="6167" y="6166"/>
                    <a:pt x="6066" y="5956"/>
                    <a:pt x="5923" y="5779"/>
                  </a:cubicBezTo>
                  <a:close/>
                  <a:moveTo>
                    <a:pt x="6630" y="7008"/>
                  </a:moveTo>
                  <a:lnTo>
                    <a:pt x="6487" y="7041"/>
                  </a:lnTo>
                  <a:cubicBezTo>
                    <a:pt x="6588" y="7252"/>
                    <a:pt x="6663" y="7496"/>
                    <a:pt x="6731" y="7706"/>
                  </a:cubicBezTo>
                  <a:lnTo>
                    <a:pt x="6874" y="7672"/>
                  </a:lnTo>
                  <a:cubicBezTo>
                    <a:pt x="6798" y="7428"/>
                    <a:pt x="6697" y="7218"/>
                    <a:pt x="6630" y="7008"/>
                  </a:cubicBezTo>
                  <a:close/>
                  <a:moveTo>
                    <a:pt x="5048" y="7782"/>
                  </a:moveTo>
                  <a:cubicBezTo>
                    <a:pt x="4838" y="7782"/>
                    <a:pt x="4627" y="7782"/>
                    <a:pt x="4417" y="7849"/>
                  </a:cubicBezTo>
                  <a:lnTo>
                    <a:pt x="4451" y="7992"/>
                  </a:lnTo>
                  <a:cubicBezTo>
                    <a:pt x="4627" y="7916"/>
                    <a:pt x="4838" y="7916"/>
                    <a:pt x="5048" y="7916"/>
                  </a:cubicBezTo>
                  <a:lnTo>
                    <a:pt x="5115" y="7916"/>
                  </a:lnTo>
                  <a:lnTo>
                    <a:pt x="5115" y="7782"/>
                  </a:lnTo>
                  <a:close/>
                  <a:moveTo>
                    <a:pt x="5822" y="7849"/>
                  </a:moveTo>
                  <a:lnTo>
                    <a:pt x="5788" y="7992"/>
                  </a:lnTo>
                  <a:cubicBezTo>
                    <a:pt x="6032" y="8059"/>
                    <a:pt x="6243" y="8126"/>
                    <a:pt x="6453" y="8236"/>
                  </a:cubicBezTo>
                  <a:lnTo>
                    <a:pt x="6520" y="8093"/>
                  </a:lnTo>
                  <a:cubicBezTo>
                    <a:pt x="6276" y="7992"/>
                    <a:pt x="6066" y="7916"/>
                    <a:pt x="5822" y="7849"/>
                  </a:cubicBezTo>
                  <a:close/>
                  <a:moveTo>
                    <a:pt x="3753" y="8093"/>
                  </a:moveTo>
                  <a:cubicBezTo>
                    <a:pt x="3542" y="8236"/>
                    <a:pt x="3332" y="8370"/>
                    <a:pt x="3189" y="8581"/>
                  </a:cubicBezTo>
                  <a:lnTo>
                    <a:pt x="3298" y="8656"/>
                  </a:lnTo>
                  <a:cubicBezTo>
                    <a:pt x="3433" y="8480"/>
                    <a:pt x="3610" y="8337"/>
                    <a:pt x="3820" y="8236"/>
                  </a:cubicBezTo>
                  <a:lnTo>
                    <a:pt x="3753" y="8093"/>
                  </a:lnTo>
                  <a:close/>
                  <a:moveTo>
                    <a:pt x="7117" y="8412"/>
                  </a:moveTo>
                  <a:lnTo>
                    <a:pt x="7050" y="8547"/>
                  </a:lnTo>
                  <a:cubicBezTo>
                    <a:pt x="7260" y="8656"/>
                    <a:pt x="7429" y="8791"/>
                    <a:pt x="7639" y="8934"/>
                  </a:cubicBezTo>
                  <a:lnTo>
                    <a:pt x="7715" y="8833"/>
                  </a:lnTo>
                  <a:cubicBezTo>
                    <a:pt x="7538" y="8690"/>
                    <a:pt x="7328" y="8547"/>
                    <a:pt x="7117" y="8412"/>
                  </a:cubicBezTo>
                  <a:close/>
                  <a:moveTo>
                    <a:pt x="6840" y="8370"/>
                  </a:moveTo>
                  <a:lnTo>
                    <a:pt x="6840" y="8412"/>
                  </a:lnTo>
                  <a:cubicBezTo>
                    <a:pt x="6874" y="8513"/>
                    <a:pt x="6874" y="8581"/>
                    <a:pt x="6874" y="8690"/>
                  </a:cubicBezTo>
                  <a:cubicBezTo>
                    <a:pt x="6874" y="8833"/>
                    <a:pt x="6874" y="8934"/>
                    <a:pt x="6840" y="9077"/>
                  </a:cubicBezTo>
                  <a:lnTo>
                    <a:pt x="6974" y="9077"/>
                  </a:lnTo>
                  <a:cubicBezTo>
                    <a:pt x="7008" y="8968"/>
                    <a:pt x="7008" y="8833"/>
                    <a:pt x="7008" y="8690"/>
                  </a:cubicBezTo>
                  <a:cubicBezTo>
                    <a:pt x="7008" y="8581"/>
                    <a:pt x="7008" y="8480"/>
                    <a:pt x="6974" y="8370"/>
                  </a:cubicBezTo>
                  <a:close/>
                  <a:moveTo>
                    <a:pt x="8236" y="9287"/>
                  </a:moveTo>
                  <a:lnTo>
                    <a:pt x="8169" y="9388"/>
                  </a:lnTo>
                  <a:cubicBezTo>
                    <a:pt x="8346" y="9531"/>
                    <a:pt x="8522" y="9708"/>
                    <a:pt x="8691" y="9843"/>
                  </a:cubicBezTo>
                  <a:lnTo>
                    <a:pt x="8766" y="9742"/>
                  </a:lnTo>
                  <a:cubicBezTo>
                    <a:pt x="8590" y="9599"/>
                    <a:pt x="8447" y="9422"/>
                    <a:pt x="8236" y="9287"/>
                  </a:cubicBezTo>
                  <a:close/>
                  <a:moveTo>
                    <a:pt x="2802" y="9178"/>
                  </a:moveTo>
                  <a:cubicBezTo>
                    <a:pt x="2735" y="9388"/>
                    <a:pt x="2701" y="9599"/>
                    <a:pt x="2701" y="9843"/>
                  </a:cubicBezTo>
                  <a:lnTo>
                    <a:pt x="2701" y="9918"/>
                  </a:lnTo>
                  <a:lnTo>
                    <a:pt x="2844" y="9918"/>
                  </a:lnTo>
                  <a:lnTo>
                    <a:pt x="2844" y="9843"/>
                  </a:lnTo>
                  <a:cubicBezTo>
                    <a:pt x="2844" y="9632"/>
                    <a:pt x="2878" y="9422"/>
                    <a:pt x="2945" y="9254"/>
                  </a:cubicBezTo>
                  <a:lnTo>
                    <a:pt x="2802" y="9178"/>
                  </a:lnTo>
                  <a:close/>
                  <a:moveTo>
                    <a:pt x="6697" y="9742"/>
                  </a:moveTo>
                  <a:cubicBezTo>
                    <a:pt x="6630" y="9952"/>
                    <a:pt x="6520" y="10162"/>
                    <a:pt x="6419" y="10373"/>
                  </a:cubicBezTo>
                  <a:lnTo>
                    <a:pt x="6520" y="10440"/>
                  </a:lnTo>
                  <a:cubicBezTo>
                    <a:pt x="6663" y="10230"/>
                    <a:pt x="6764" y="10019"/>
                    <a:pt x="6840" y="9775"/>
                  </a:cubicBezTo>
                  <a:lnTo>
                    <a:pt x="6697" y="9742"/>
                  </a:lnTo>
                  <a:close/>
                  <a:moveTo>
                    <a:pt x="3012" y="10549"/>
                  </a:moveTo>
                  <a:lnTo>
                    <a:pt x="2911" y="10616"/>
                  </a:lnTo>
                  <a:cubicBezTo>
                    <a:pt x="3012" y="10827"/>
                    <a:pt x="3189" y="11003"/>
                    <a:pt x="3399" y="11146"/>
                  </a:cubicBezTo>
                  <a:lnTo>
                    <a:pt x="3475" y="11037"/>
                  </a:lnTo>
                  <a:cubicBezTo>
                    <a:pt x="3298" y="10894"/>
                    <a:pt x="3122" y="10726"/>
                    <a:pt x="3012" y="10549"/>
                  </a:cubicBezTo>
                  <a:close/>
                  <a:moveTo>
                    <a:pt x="5957" y="10860"/>
                  </a:moveTo>
                  <a:cubicBezTo>
                    <a:pt x="5856" y="11003"/>
                    <a:pt x="5679" y="11104"/>
                    <a:pt x="5502" y="11214"/>
                  </a:cubicBezTo>
                  <a:cubicBezTo>
                    <a:pt x="5469" y="11214"/>
                    <a:pt x="5435" y="11247"/>
                    <a:pt x="5401" y="11247"/>
                  </a:cubicBezTo>
                  <a:lnTo>
                    <a:pt x="5469" y="11390"/>
                  </a:lnTo>
                  <a:cubicBezTo>
                    <a:pt x="5502" y="11357"/>
                    <a:pt x="5536" y="11357"/>
                    <a:pt x="5578" y="11315"/>
                  </a:cubicBezTo>
                  <a:cubicBezTo>
                    <a:pt x="5746" y="11214"/>
                    <a:pt x="5923" y="11104"/>
                    <a:pt x="6066" y="10970"/>
                  </a:cubicBezTo>
                  <a:lnTo>
                    <a:pt x="5957" y="10860"/>
                  </a:lnTo>
                  <a:close/>
                  <a:moveTo>
                    <a:pt x="4064" y="11315"/>
                  </a:moveTo>
                  <a:lnTo>
                    <a:pt x="4030" y="11458"/>
                  </a:lnTo>
                  <a:cubicBezTo>
                    <a:pt x="4240" y="11491"/>
                    <a:pt x="4451" y="11525"/>
                    <a:pt x="4661" y="11525"/>
                  </a:cubicBezTo>
                  <a:lnTo>
                    <a:pt x="4770" y="11525"/>
                  </a:lnTo>
                  <a:lnTo>
                    <a:pt x="4770" y="11390"/>
                  </a:lnTo>
                  <a:lnTo>
                    <a:pt x="4661" y="11390"/>
                  </a:lnTo>
                  <a:cubicBezTo>
                    <a:pt x="4451" y="11390"/>
                    <a:pt x="4274" y="11357"/>
                    <a:pt x="4064" y="11315"/>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9" name="Google Shape;2249;p34"/>
            <p:cNvSpPr/>
            <p:nvPr/>
          </p:nvSpPr>
          <p:spPr>
            <a:xfrm rot="153152">
              <a:off x="637951" y="1329811"/>
              <a:ext cx="782399" cy="274358"/>
            </a:xfrm>
            <a:custGeom>
              <a:avLst/>
              <a:gdLst/>
              <a:ahLst/>
              <a:cxnLst/>
              <a:rect l="l" t="t" r="r" b="b"/>
              <a:pathLst>
                <a:path w="9599" h="3366" extrusionOk="0">
                  <a:moveTo>
                    <a:pt x="0" y="0"/>
                  </a:moveTo>
                  <a:lnTo>
                    <a:pt x="9599" y="3365"/>
                  </a:lnTo>
                  <a:lnTo>
                    <a:pt x="7916" y="1397"/>
                  </a:lnTo>
                  <a:lnTo>
                    <a:pt x="0"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0" name="Google Shape;2250;p34"/>
            <p:cNvSpPr/>
            <p:nvPr/>
          </p:nvSpPr>
          <p:spPr>
            <a:xfrm rot="153152">
              <a:off x="642271" y="1296591"/>
              <a:ext cx="702847" cy="145411"/>
            </a:xfrm>
            <a:custGeom>
              <a:avLst/>
              <a:gdLst/>
              <a:ahLst/>
              <a:cxnLst/>
              <a:rect l="l" t="t" r="r" b="b"/>
              <a:pathLst>
                <a:path w="8623" h="1784" extrusionOk="0">
                  <a:moveTo>
                    <a:pt x="8623" y="1"/>
                  </a:moveTo>
                  <a:lnTo>
                    <a:pt x="0" y="387"/>
                  </a:lnTo>
                  <a:lnTo>
                    <a:pt x="7916" y="1784"/>
                  </a:lnTo>
                  <a:lnTo>
                    <a:pt x="86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1" name="Google Shape;2251;p34"/>
            <p:cNvSpPr/>
            <p:nvPr/>
          </p:nvSpPr>
          <p:spPr>
            <a:xfrm rot="153152">
              <a:off x="637951" y="1329811"/>
              <a:ext cx="782399" cy="274358"/>
            </a:xfrm>
            <a:custGeom>
              <a:avLst/>
              <a:gdLst/>
              <a:ahLst/>
              <a:cxnLst/>
              <a:rect l="l" t="t" r="r" b="b"/>
              <a:pathLst>
                <a:path w="9599" h="3366" extrusionOk="0">
                  <a:moveTo>
                    <a:pt x="0" y="0"/>
                  </a:moveTo>
                  <a:lnTo>
                    <a:pt x="7361" y="3012"/>
                  </a:lnTo>
                  <a:lnTo>
                    <a:pt x="9599" y="3365"/>
                  </a:lnTo>
                  <a:lnTo>
                    <a:pt x="7672" y="2415"/>
                  </a:lnTo>
                  <a:lnTo>
                    <a:pt x="0"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34"/>
            <p:cNvSpPr/>
            <p:nvPr/>
          </p:nvSpPr>
          <p:spPr>
            <a:xfrm rot="153152">
              <a:off x="635811" y="1326266"/>
              <a:ext cx="625414" cy="373798"/>
            </a:xfrm>
            <a:custGeom>
              <a:avLst/>
              <a:gdLst/>
              <a:ahLst/>
              <a:cxnLst/>
              <a:rect l="l" t="t" r="r" b="b"/>
              <a:pathLst>
                <a:path w="7673" h="4586" extrusionOk="0">
                  <a:moveTo>
                    <a:pt x="0" y="0"/>
                  </a:moveTo>
                  <a:lnTo>
                    <a:pt x="6621" y="4585"/>
                  </a:lnTo>
                  <a:lnTo>
                    <a:pt x="7672" y="2415"/>
                  </a:lnTo>
                  <a:lnTo>
                    <a:pt x="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34"/>
            <p:cNvSpPr/>
            <p:nvPr/>
          </p:nvSpPr>
          <p:spPr>
            <a:xfrm rot="1228003">
              <a:off x="6902112" y="1082534"/>
              <a:ext cx="807051" cy="1118817"/>
            </a:xfrm>
            <a:custGeom>
              <a:avLst/>
              <a:gdLst/>
              <a:ahLst/>
              <a:cxnLst/>
              <a:rect l="l" t="t" r="r" b="b"/>
              <a:pathLst>
                <a:path w="9886" h="13705" extrusionOk="0">
                  <a:moveTo>
                    <a:pt x="7084" y="1"/>
                  </a:moveTo>
                  <a:cubicBezTo>
                    <a:pt x="6983" y="177"/>
                    <a:pt x="6840" y="388"/>
                    <a:pt x="6730" y="598"/>
                  </a:cubicBezTo>
                  <a:lnTo>
                    <a:pt x="6873" y="665"/>
                  </a:lnTo>
                  <a:cubicBezTo>
                    <a:pt x="6983" y="455"/>
                    <a:pt x="7084" y="245"/>
                    <a:pt x="7227" y="68"/>
                  </a:cubicBezTo>
                  <a:lnTo>
                    <a:pt x="7084" y="1"/>
                  </a:lnTo>
                  <a:close/>
                  <a:moveTo>
                    <a:pt x="6453" y="1229"/>
                  </a:moveTo>
                  <a:cubicBezTo>
                    <a:pt x="6352" y="1473"/>
                    <a:pt x="6276" y="1683"/>
                    <a:pt x="6209" y="1927"/>
                  </a:cubicBezTo>
                  <a:lnTo>
                    <a:pt x="6352" y="1961"/>
                  </a:lnTo>
                  <a:cubicBezTo>
                    <a:pt x="6419" y="1717"/>
                    <a:pt x="6487" y="1506"/>
                    <a:pt x="6562" y="1296"/>
                  </a:cubicBezTo>
                  <a:lnTo>
                    <a:pt x="6453" y="1229"/>
                  </a:lnTo>
                  <a:close/>
                  <a:moveTo>
                    <a:pt x="8623" y="2768"/>
                  </a:moveTo>
                  <a:cubicBezTo>
                    <a:pt x="8413" y="2768"/>
                    <a:pt x="8245" y="2802"/>
                    <a:pt x="8034" y="2878"/>
                  </a:cubicBezTo>
                  <a:lnTo>
                    <a:pt x="8068" y="3012"/>
                  </a:lnTo>
                  <a:cubicBezTo>
                    <a:pt x="8245" y="2945"/>
                    <a:pt x="8455" y="2911"/>
                    <a:pt x="8623" y="2911"/>
                  </a:cubicBezTo>
                  <a:lnTo>
                    <a:pt x="8733" y="2911"/>
                  </a:lnTo>
                  <a:lnTo>
                    <a:pt x="8766" y="2768"/>
                  </a:lnTo>
                  <a:close/>
                  <a:moveTo>
                    <a:pt x="6066" y="2592"/>
                  </a:moveTo>
                  <a:lnTo>
                    <a:pt x="6066" y="3012"/>
                  </a:lnTo>
                  <a:lnTo>
                    <a:pt x="6066" y="3332"/>
                  </a:lnTo>
                  <a:lnTo>
                    <a:pt x="6209" y="3298"/>
                  </a:lnTo>
                  <a:lnTo>
                    <a:pt x="6209" y="3012"/>
                  </a:lnTo>
                  <a:lnTo>
                    <a:pt x="6209" y="2625"/>
                  </a:lnTo>
                  <a:lnTo>
                    <a:pt x="6066" y="2592"/>
                  </a:lnTo>
                  <a:close/>
                  <a:moveTo>
                    <a:pt x="9431" y="3046"/>
                  </a:moveTo>
                  <a:lnTo>
                    <a:pt x="9364" y="3155"/>
                  </a:lnTo>
                  <a:cubicBezTo>
                    <a:pt x="9364" y="3155"/>
                    <a:pt x="9397" y="3155"/>
                    <a:pt x="9397" y="3189"/>
                  </a:cubicBezTo>
                  <a:cubicBezTo>
                    <a:pt x="9540" y="3332"/>
                    <a:pt x="9641" y="3466"/>
                    <a:pt x="9717" y="3677"/>
                  </a:cubicBezTo>
                  <a:lnTo>
                    <a:pt x="9851" y="3643"/>
                  </a:lnTo>
                  <a:cubicBezTo>
                    <a:pt x="9784" y="3433"/>
                    <a:pt x="9675" y="3222"/>
                    <a:pt x="9464" y="3088"/>
                  </a:cubicBezTo>
                  <a:cubicBezTo>
                    <a:pt x="9464" y="3046"/>
                    <a:pt x="9464" y="3046"/>
                    <a:pt x="9431" y="3046"/>
                  </a:cubicBezTo>
                  <a:close/>
                  <a:moveTo>
                    <a:pt x="7403" y="3222"/>
                  </a:moveTo>
                  <a:cubicBezTo>
                    <a:pt x="7294" y="3298"/>
                    <a:pt x="7193" y="3399"/>
                    <a:pt x="7084" y="3542"/>
                  </a:cubicBezTo>
                  <a:cubicBezTo>
                    <a:pt x="7016" y="3609"/>
                    <a:pt x="6983" y="3677"/>
                    <a:pt x="6907" y="3752"/>
                  </a:cubicBezTo>
                  <a:lnTo>
                    <a:pt x="7050" y="3820"/>
                  </a:lnTo>
                  <a:cubicBezTo>
                    <a:pt x="7084" y="3752"/>
                    <a:pt x="7151" y="3677"/>
                    <a:pt x="7193" y="3609"/>
                  </a:cubicBezTo>
                  <a:cubicBezTo>
                    <a:pt x="7260" y="3508"/>
                    <a:pt x="7361" y="3399"/>
                    <a:pt x="7504" y="3332"/>
                  </a:cubicBezTo>
                  <a:lnTo>
                    <a:pt x="7403" y="3222"/>
                  </a:lnTo>
                  <a:close/>
                  <a:moveTo>
                    <a:pt x="9750" y="4350"/>
                  </a:moveTo>
                  <a:cubicBezTo>
                    <a:pt x="9717" y="4560"/>
                    <a:pt x="9641" y="4770"/>
                    <a:pt x="9507" y="4939"/>
                  </a:cubicBezTo>
                  <a:lnTo>
                    <a:pt x="9607" y="5048"/>
                  </a:lnTo>
                  <a:cubicBezTo>
                    <a:pt x="9750" y="4838"/>
                    <a:pt x="9851" y="4594"/>
                    <a:pt x="9885" y="4383"/>
                  </a:cubicBezTo>
                  <a:lnTo>
                    <a:pt x="9750" y="4350"/>
                  </a:lnTo>
                  <a:close/>
                  <a:moveTo>
                    <a:pt x="6352" y="3996"/>
                  </a:moveTo>
                  <a:lnTo>
                    <a:pt x="6209" y="4030"/>
                  </a:lnTo>
                  <a:cubicBezTo>
                    <a:pt x="6276" y="4240"/>
                    <a:pt x="6386" y="4484"/>
                    <a:pt x="6520" y="4661"/>
                  </a:cubicBezTo>
                  <a:lnTo>
                    <a:pt x="6555" y="4639"/>
                  </a:lnTo>
                  <a:lnTo>
                    <a:pt x="6555" y="4639"/>
                  </a:lnTo>
                  <a:cubicBezTo>
                    <a:pt x="6513" y="4785"/>
                    <a:pt x="6474" y="4926"/>
                    <a:pt x="6453" y="5082"/>
                  </a:cubicBezTo>
                  <a:lnTo>
                    <a:pt x="6596" y="5115"/>
                  </a:lnTo>
                  <a:cubicBezTo>
                    <a:pt x="6630" y="4871"/>
                    <a:pt x="6663" y="4661"/>
                    <a:pt x="6773" y="4451"/>
                  </a:cubicBezTo>
                  <a:lnTo>
                    <a:pt x="6630" y="4383"/>
                  </a:lnTo>
                  <a:cubicBezTo>
                    <a:pt x="6616" y="4432"/>
                    <a:pt x="6602" y="4479"/>
                    <a:pt x="6589" y="4526"/>
                  </a:cubicBezTo>
                  <a:lnTo>
                    <a:pt x="6589" y="4526"/>
                  </a:lnTo>
                  <a:cubicBezTo>
                    <a:pt x="6495" y="4364"/>
                    <a:pt x="6411" y="4180"/>
                    <a:pt x="6352" y="3996"/>
                  </a:cubicBezTo>
                  <a:close/>
                  <a:moveTo>
                    <a:pt x="7084" y="5082"/>
                  </a:moveTo>
                  <a:lnTo>
                    <a:pt x="7016" y="5225"/>
                  </a:lnTo>
                  <a:cubicBezTo>
                    <a:pt x="7193" y="5359"/>
                    <a:pt x="7403" y="5469"/>
                    <a:pt x="7647" y="5536"/>
                  </a:cubicBezTo>
                  <a:lnTo>
                    <a:pt x="7681" y="5435"/>
                  </a:lnTo>
                  <a:cubicBezTo>
                    <a:pt x="7471" y="5326"/>
                    <a:pt x="7260" y="5225"/>
                    <a:pt x="7084" y="5082"/>
                  </a:cubicBezTo>
                  <a:close/>
                  <a:moveTo>
                    <a:pt x="9010" y="5359"/>
                  </a:moveTo>
                  <a:cubicBezTo>
                    <a:pt x="8800" y="5469"/>
                    <a:pt x="8556" y="5502"/>
                    <a:pt x="8346" y="5536"/>
                  </a:cubicBezTo>
                  <a:lnTo>
                    <a:pt x="8346" y="5679"/>
                  </a:lnTo>
                  <a:cubicBezTo>
                    <a:pt x="8590" y="5645"/>
                    <a:pt x="8834" y="5612"/>
                    <a:pt x="9044" y="5502"/>
                  </a:cubicBezTo>
                  <a:lnTo>
                    <a:pt x="9010" y="5359"/>
                  </a:lnTo>
                  <a:close/>
                  <a:moveTo>
                    <a:pt x="6352" y="5780"/>
                  </a:moveTo>
                  <a:cubicBezTo>
                    <a:pt x="6310" y="5889"/>
                    <a:pt x="6310" y="5956"/>
                    <a:pt x="6310" y="6066"/>
                  </a:cubicBezTo>
                  <a:cubicBezTo>
                    <a:pt x="6276" y="6200"/>
                    <a:pt x="6276" y="6343"/>
                    <a:pt x="6243" y="6486"/>
                  </a:cubicBezTo>
                  <a:lnTo>
                    <a:pt x="6386" y="6486"/>
                  </a:lnTo>
                  <a:cubicBezTo>
                    <a:pt x="6419" y="6343"/>
                    <a:pt x="6419" y="6200"/>
                    <a:pt x="6453" y="6066"/>
                  </a:cubicBezTo>
                  <a:cubicBezTo>
                    <a:pt x="6453" y="5956"/>
                    <a:pt x="6453" y="5889"/>
                    <a:pt x="6487" y="5780"/>
                  </a:cubicBezTo>
                  <a:close/>
                  <a:moveTo>
                    <a:pt x="6175" y="7185"/>
                  </a:moveTo>
                  <a:cubicBezTo>
                    <a:pt x="6175" y="7395"/>
                    <a:pt x="6142" y="7639"/>
                    <a:pt x="6100" y="7883"/>
                  </a:cubicBezTo>
                  <a:lnTo>
                    <a:pt x="6243" y="7883"/>
                  </a:lnTo>
                  <a:cubicBezTo>
                    <a:pt x="6276" y="7673"/>
                    <a:pt x="6276" y="7429"/>
                    <a:pt x="6310" y="7185"/>
                  </a:cubicBezTo>
                  <a:close/>
                  <a:moveTo>
                    <a:pt x="5999" y="8556"/>
                  </a:moveTo>
                  <a:cubicBezTo>
                    <a:pt x="5931" y="8800"/>
                    <a:pt x="5889" y="9010"/>
                    <a:pt x="5822" y="9254"/>
                  </a:cubicBezTo>
                  <a:lnTo>
                    <a:pt x="5965" y="9288"/>
                  </a:lnTo>
                  <a:cubicBezTo>
                    <a:pt x="6032" y="9044"/>
                    <a:pt x="6066" y="8833"/>
                    <a:pt x="6142" y="8589"/>
                  </a:cubicBezTo>
                  <a:lnTo>
                    <a:pt x="5999" y="8556"/>
                  </a:lnTo>
                  <a:close/>
                  <a:moveTo>
                    <a:pt x="5645" y="9919"/>
                  </a:moveTo>
                  <a:cubicBezTo>
                    <a:pt x="5578" y="10129"/>
                    <a:pt x="5511" y="10339"/>
                    <a:pt x="5401" y="10550"/>
                  </a:cubicBezTo>
                  <a:lnTo>
                    <a:pt x="5544" y="10617"/>
                  </a:lnTo>
                  <a:cubicBezTo>
                    <a:pt x="5612" y="10407"/>
                    <a:pt x="5721" y="10163"/>
                    <a:pt x="5788" y="9952"/>
                  </a:cubicBezTo>
                  <a:lnTo>
                    <a:pt x="5645" y="9919"/>
                  </a:lnTo>
                  <a:close/>
                  <a:moveTo>
                    <a:pt x="5090" y="11180"/>
                  </a:moveTo>
                  <a:cubicBezTo>
                    <a:pt x="4981" y="11391"/>
                    <a:pt x="4880" y="11601"/>
                    <a:pt x="4737" y="11778"/>
                  </a:cubicBezTo>
                  <a:lnTo>
                    <a:pt x="4838" y="11845"/>
                  </a:lnTo>
                  <a:cubicBezTo>
                    <a:pt x="4981" y="11668"/>
                    <a:pt x="5124" y="11458"/>
                    <a:pt x="5225" y="11248"/>
                  </a:cubicBezTo>
                  <a:lnTo>
                    <a:pt x="5090" y="11180"/>
                  </a:lnTo>
                  <a:close/>
                  <a:moveTo>
                    <a:pt x="4282" y="12299"/>
                  </a:moveTo>
                  <a:cubicBezTo>
                    <a:pt x="4139" y="12476"/>
                    <a:pt x="3963" y="12619"/>
                    <a:pt x="3786" y="12762"/>
                  </a:cubicBezTo>
                  <a:lnTo>
                    <a:pt x="3862" y="12863"/>
                  </a:lnTo>
                  <a:cubicBezTo>
                    <a:pt x="4072" y="12720"/>
                    <a:pt x="4249" y="12585"/>
                    <a:pt x="4383" y="12409"/>
                  </a:cubicBezTo>
                  <a:lnTo>
                    <a:pt x="4282" y="12299"/>
                  </a:lnTo>
                  <a:close/>
                  <a:moveTo>
                    <a:pt x="76" y="13216"/>
                  </a:moveTo>
                  <a:lnTo>
                    <a:pt x="1" y="13317"/>
                  </a:lnTo>
                  <a:cubicBezTo>
                    <a:pt x="177" y="13427"/>
                    <a:pt x="320" y="13494"/>
                    <a:pt x="497" y="13527"/>
                  </a:cubicBezTo>
                  <a:lnTo>
                    <a:pt x="531" y="13427"/>
                  </a:lnTo>
                  <a:cubicBezTo>
                    <a:pt x="388" y="13351"/>
                    <a:pt x="211" y="13283"/>
                    <a:pt x="76" y="13216"/>
                  </a:cubicBezTo>
                  <a:close/>
                  <a:moveTo>
                    <a:pt x="3197" y="13140"/>
                  </a:moveTo>
                  <a:cubicBezTo>
                    <a:pt x="3021" y="13250"/>
                    <a:pt x="2777" y="13317"/>
                    <a:pt x="2566" y="13393"/>
                  </a:cubicBezTo>
                  <a:lnTo>
                    <a:pt x="2600" y="13527"/>
                  </a:lnTo>
                  <a:cubicBezTo>
                    <a:pt x="2844" y="13460"/>
                    <a:pt x="3054" y="13393"/>
                    <a:pt x="3265" y="13250"/>
                  </a:cubicBezTo>
                  <a:lnTo>
                    <a:pt x="3197" y="13140"/>
                  </a:lnTo>
                  <a:close/>
                  <a:moveTo>
                    <a:pt x="1893" y="13527"/>
                  </a:moveTo>
                  <a:cubicBezTo>
                    <a:pt x="1759" y="13561"/>
                    <a:pt x="1649" y="13561"/>
                    <a:pt x="1515" y="13561"/>
                  </a:cubicBezTo>
                  <a:lnTo>
                    <a:pt x="1195" y="13561"/>
                  </a:lnTo>
                  <a:lnTo>
                    <a:pt x="1195" y="13704"/>
                  </a:lnTo>
                  <a:lnTo>
                    <a:pt x="1515" y="13704"/>
                  </a:lnTo>
                  <a:cubicBezTo>
                    <a:pt x="1649" y="13704"/>
                    <a:pt x="1792" y="13704"/>
                    <a:pt x="1893" y="13670"/>
                  </a:cubicBezTo>
                  <a:lnTo>
                    <a:pt x="1893" y="13527"/>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34"/>
            <p:cNvSpPr/>
            <p:nvPr/>
          </p:nvSpPr>
          <p:spPr>
            <a:xfrm rot="1228003">
              <a:off x="7695330" y="951215"/>
              <a:ext cx="394954" cy="332421"/>
            </a:xfrm>
            <a:custGeom>
              <a:avLst/>
              <a:gdLst/>
              <a:ahLst/>
              <a:cxnLst/>
              <a:rect l="l" t="t" r="r" b="b"/>
              <a:pathLst>
                <a:path w="4838" h="4072" extrusionOk="0">
                  <a:moveTo>
                    <a:pt x="4838" y="0"/>
                  </a:moveTo>
                  <a:lnTo>
                    <a:pt x="556" y="2558"/>
                  </a:lnTo>
                  <a:lnTo>
                    <a:pt x="0" y="4072"/>
                  </a:lnTo>
                  <a:lnTo>
                    <a:pt x="4838"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34"/>
            <p:cNvSpPr/>
            <p:nvPr/>
          </p:nvSpPr>
          <p:spPr>
            <a:xfrm rot="1228003">
              <a:off x="7697648" y="951634"/>
              <a:ext cx="414873" cy="208824"/>
            </a:xfrm>
            <a:custGeom>
              <a:avLst/>
              <a:gdLst/>
              <a:ahLst/>
              <a:cxnLst/>
              <a:rect l="l" t="t" r="r" b="b"/>
              <a:pathLst>
                <a:path w="5082" h="2558" extrusionOk="0">
                  <a:moveTo>
                    <a:pt x="5082" y="0"/>
                  </a:moveTo>
                  <a:lnTo>
                    <a:pt x="1" y="1649"/>
                  </a:lnTo>
                  <a:lnTo>
                    <a:pt x="800" y="2558"/>
                  </a:lnTo>
                  <a:lnTo>
                    <a:pt x="508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34"/>
            <p:cNvSpPr/>
            <p:nvPr/>
          </p:nvSpPr>
          <p:spPr>
            <a:xfrm rot="1228003">
              <a:off x="7695330" y="951215"/>
              <a:ext cx="394954" cy="332421"/>
            </a:xfrm>
            <a:custGeom>
              <a:avLst/>
              <a:gdLst/>
              <a:ahLst/>
              <a:cxnLst/>
              <a:rect l="l" t="t" r="r" b="b"/>
              <a:pathLst>
                <a:path w="4838" h="4072" extrusionOk="0">
                  <a:moveTo>
                    <a:pt x="4838" y="0"/>
                  </a:moveTo>
                  <a:lnTo>
                    <a:pt x="909" y="3088"/>
                  </a:lnTo>
                  <a:lnTo>
                    <a:pt x="0" y="4072"/>
                  </a:lnTo>
                  <a:lnTo>
                    <a:pt x="1229" y="3365"/>
                  </a:lnTo>
                  <a:lnTo>
                    <a:pt x="4838"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7" name="Google Shape;2257;p34"/>
            <p:cNvSpPr/>
            <p:nvPr/>
          </p:nvSpPr>
          <p:spPr>
            <a:xfrm rot="1228003">
              <a:off x="7766709" y="964101"/>
              <a:ext cx="320747" cy="335196"/>
            </a:xfrm>
            <a:custGeom>
              <a:avLst/>
              <a:gdLst/>
              <a:ahLst/>
              <a:cxnLst/>
              <a:rect l="l" t="t" r="r" b="b"/>
              <a:pathLst>
                <a:path w="3929" h="4106" extrusionOk="0">
                  <a:moveTo>
                    <a:pt x="3929" y="0"/>
                  </a:moveTo>
                  <a:lnTo>
                    <a:pt x="0" y="3088"/>
                  </a:lnTo>
                  <a:lnTo>
                    <a:pt x="1085" y="4106"/>
                  </a:lnTo>
                  <a:lnTo>
                    <a:pt x="392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8" name="Google Shape;2258;p34"/>
            <p:cNvSpPr/>
            <p:nvPr/>
          </p:nvSpPr>
          <p:spPr>
            <a:xfrm rot="-1117667">
              <a:off x="2325898" y="2655885"/>
              <a:ext cx="54936" cy="51514"/>
            </a:xfrm>
            <a:custGeom>
              <a:avLst/>
              <a:gdLst/>
              <a:ahLst/>
              <a:cxnLst/>
              <a:rect l="l" t="t" r="r" b="b"/>
              <a:pathLst>
                <a:path w="674" h="632" extrusionOk="0">
                  <a:moveTo>
                    <a:pt x="354" y="1"/>
                  </a:moveTo>
                  <a:lnTo>
                    <a:pt x="253" y="211"/>
                  </a:lnTo>
                  <a:lnTo>
                    <a:pt x="0" y="245"/>
                  </a:lnTo>
                  <a:lnTo>
                    <a:pt x="177" y="421"/>
                  </a:lnTo>
                  <a:lnTo>
                    <a:pt x="143" y="632"/>
                  </a:lnTo>
                  <a:lnTo>
                    <a:pt x="143" y="632"/>
                  </a:lnTo>
                  <a:lnTo>
                    <a:pt x="354" y="531"/>
                  </a:lnTo>
                  <a:lnTo>
                    <a:pt x="564" y="632"/>
                  </a:lnTo>
                  <a:lnTo>
                    <a:pt x="497" y="421"/>
                  </a:lnTo>
                  <a:lnTo>
                    <a:pt x="673" y="245"/>
                  </a:lnTo>
                  <a:lnTo>
                    <a:pt x="463" y="211"/>
                  </a:lnTo>
                  <a:lnTo>
                    <a:pt x="35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9" name="Google Shape;2259;p34"/>
            <p:cNvSpPr/>
            <p:nvPr/>
          </p:nvSpPr>
          <p:spPr>
            <a:xfrm rot="-1117667">
              <a:off x="1108750" y="1557210"/>
              <a:ext cx="45318" cy="34397"/>
            </a:xfrm>
            <a:custGeom>
              <a:avLst/>
              <a:gdLst/>
              <a:ahLst/>
              <a:cxnLst/>
              <a:rect l="l" t="t" r="r" b="b"/>
              <a:pathLst>
                <a:path w="556" h="422" extrusionOk="0">
                  <a:moveTo>
                    <a:pt x="278" y="0"/>
                  </a:moveTo>
                  <a:cubicBezTo>
                    <a:pt x="0" y="0"/>
                    <a:pt x="0" y="421"/>
                    <a:pt x="278" y="421"/>
                  </a:cubicBezTo>
                  <a:cubicBezTo>
                    <a:pt x="556" y="421"/>
                    <a:pt x="556"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0" name="Google Shape;2260;p34"/>
            <p:cNvSpPr/>
            <p:nvPr/>
          </p:nvSpPr>
          <p:spPr>
            <a:xfrm rot="1228003">
              <a:off x="7411448" y="1585036"/>
              <a:ext cx="43349" cy="34450"/>
            </a:xfrm>
            <a:custGeom>
              <a:avLst/>
              <a:gdLst/>
              <a:ahLst/>
              <a:cxnLst/>
              <a:rect l="l" t="t" r="r" b="b"/>
              <a:pathLst>
                <a:path w="531" h="422" extrusionOk="0">
                  <a:moveTo>
                    <a:pt x="244" y="0"/>
                  </a:moveTo>
                  <a:cubicBezTo>
                    <a:pt x="0" y="0"/>
                    <a:pt x="0" y="421"/>
                    <a:pt x="244" y="421"/>
                  </a:cubicBezTo>
                  <a:cubicBezTo>
                    <a:pt x="530" y="421"/>
                    <a:pt x="530" y="0"/>
                    <a:pt x="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1" name="Google Shape;2261;p34"/>
            <p:cNvSpPr/>
            <p:nvPr/>
          </p:nvSpPr>
          <p:spPr>
            <a:xfrm rot="153152">
              <a:off x="846298" y="1771465"/>
              <a:ext cx="45319" cy="34315"/>
            </a:xfrm>
            <a:custGeom>
              <a:avLst/>
              <a:gdLst/>
              <a:ahLst/>
              <a:cxnLst/>
              <a:rect l="l" t="t" r="r" b="b"/>
              <a:pathLst>
                <a:path w="556" h="421" extrusionOk="0">
                  <a:moveTo>
                    <a:pt x="278" y="0"/>
                  </a:moveTo>
                  <a:cubicBezTo>
                    <a:pt x="0" y="0"/>
                    <a:pt x="0" y="421"/>
                    <a:pt x="278" y="421"/>
                  </a:cubicBezTo>
                  <a:cubicBezTo>
                    <a:pt x="555" y="421"/>
                    <a:pt x="555"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2" name="Google Shape;2262;p34"/>
            <p:cNvSpPr/>
            <p:nvPr/>
          </p:nvSpPr>
          <p:spPr>
            <a:xfrm rot="-404884">
              <a:off x="779161" y="3654959"/>
              <a:ext cx="576878" cy="440551"/>
            </a:xfrm>
            <a:custGeom>
              <a:avLst/>
              <a:gdLst/>
              <a:ahLst/>
              <a:cxnLst/>
              <a:rect l="l" t="t" r="r" b="b"/>
              <a:pathLst>
                <a:path w="13175" h="10062" extrusionOk="0">
                  <a:moveTo>
                    <a:pt x="2381" y="0"/>
                  </a:moveTo>
                  <a:lnTo>
                    <a:pt x="1" y="6873"/>
                  </a:lnTo>
                  <a:cubicBezTo>
                    <a:pt x="510" y="6797"/>
                    <a:pt x="1006" y="6761"/>
                    <a:pt x="1490" y="6761"/>
                  </a:cubicBezTo>
                  <a:cubicBezTo>
                    <a:pt x="4603" y="6761"/>
                    <a:pt x="7223" y="8241"/>
                    <a:pt x="9742" y="10061"/>
                  </a:cubicBezTo>
                  <a:lnTo>
                    <a:pt x="13174" y="4913"/>
                  </a:lnTo>
                  <a:cubicBezTo>
                    <a:pt x="11004" y="1439"/>
                    <a:pt x="7218" y="42"/>
                    <a:pt x="238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3" name="Google Shape;2263;p34"/>
            <p:cNvSpPr/>
            <p:nvPr/>
          </p:nvSpPr>
          <p:spPr>
            <a:xfrm rot="405001" flipH="1">
              <a:off x="6549462" y="3942350"/>
              <a:ext cx="718961" cy="594766"/>
            </a:xfrm>
            <a:custGeom>
              <a:avLst/>
              <a:gdLst/>
              <a:ahLst/>
              <a:cxnLst/>
              <a:rect l="l" t="t" r="r" b="b"/>
              <a:pathLst>
                <a:path w="12510" h="10349" extrusionOk="0">
                  <a:moveTo>
                    <a:pt x="3155" y="1"/>
                  </a:moveTo>
                  <a:lnTo>
                    <a:pt x="1" y="6100"/>
                  </a:lnTo>
                  <a:cubicBezTo>
                    <a:pt x="31" y="6100"/>
                    <a:pt x="61" y="6099"/>
                    <a:pt x="92" y="6099"/>
                  </a:cubicBezTo>
                  <a:cubicBezTo>
                    <a:pt x="3654" y="6099"/>
                    <a:pt x="6254" y="8054"/>
                    <a:pt x="8657" y="10348"/>
                  </a:cubicBezTo>
                  <a:lnTo>
                    <a:pt x="12510" y="5999"/>
                  </a:lnTo>
                  <a:cubicBezTo>
                    <a:pt x="10970" y="2491"/>
                    <a:pt x="7639" y="708"/>
                    <a:pt x="315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4" name="Google Shape;2264;p34"/>
            <p:cNvSpPr/>
            <p:nvPr/>
          </p:nvSpPr>
          <p:spPr>
            <a:xfrm>
              <a:off x="5305549" y="4284857"/>
              <a:ext cx="2252" cy="52"/>
            </a:xfrm>
            <a:custGeom>
              <a:avLst/>
              <a:gdLst/>
              <a:ahLst/>
              <a:cxnLst/>
              <a:rect l="l" t="t" r="r" b="b"/>
              <a:pathLst>
                <a:path w="43" h="1" extrusionOk="0">
                  <a:moveTo>
                    <a:pt x="42" y="0"/>
                  </a:moveTo>
                  <a:lnTo>
                    <a:pt x="42" y="0"/>
                  </a:lnTo>
                  <a:lnTo>
                    <a:pt x="42" y="0"/>
                  </a:lnTo>
                  <a:close/>
                  <a:moveTo>
                    <a:pt x="42" y="0"/>
                  </a:moveTo>
                  <a:lnTo>
                    <a:pt x="42" y="0"/>
                  </a:lnTo>
                  <a:lnTo>
                    <a:pt x="42" y="0"/>
                  </a:lnTo>
                  <a:close/>
                  <a:moveTo>
                    <a:pt x="42" y="0"/>
                  </a:moveTo>
                  <a:lnTo>
                    <a:pt x="42" y="0"/>
                  </a:lnTo>
                  <a:lnTo>
                    <a:pt x="42" y="0"/>
                  </a:lnTo>
                  <a:close/>
                  <a:moveTo>
                    <a:pt x="42" y="0"/>
                  </a:moveTo>
                  <a:lnTo>
                    <a:pt x="42" y="0"/>
                  </a:lnTo>
                  <a:lnTo>
                    <a:pt x="42" y="0"/>
                  </a:lnTo>
                  <a:close/>
                  <a:moveTo>
                    <a:pt x="42" y="0"/>
                  </a:moveTo>
                  <a:lnTo>
                    <a:pt x="42" y="0"/>
                  </a:lnTo>
                  <a:lnTo>
                    <a:pt x="42" y="0"/>
                  </a:lnTo>
                  <a:close/>
                  <a:moveTo>
                    <a:pt x="0" y="0"/>
                  </a:moveTo>
                  <a:lnTo>
                    <a:pt x="42" y="0"/>
                  </a:lnTo>
                  <a:lnTo>
                    <a:pt x="0" y="0"/>
                  </a:lnTo>
                  <a:close/>
                  <a:moveTo>
                    <a:pt x="0" y="0"/>
                  </a:moveTo>
                  <a:lnTo>
                    <a:pt x="0" y="0"/>
                  </a:lnTo>
                  <a:lnTo>
                    <a:pt x="0" y="0"/>
                  </a:lnTo>
                  <a:close/>
                  <a:moveTo>
                    <a:pt x="0" y="0"/>
                  </a:moveTo>
                  <a:lnTo>
                    <a:pt x="0" y="0"/>
                  </a:lnTo>
                  <a:close/>
                </a:path>
              </a:pathLst>
            </a:custGeom>
            <a:solidFill>
              <a:srgbClr val="FAE4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5" name="Google Shape;2265;p34"/>
            <p:cNvSpPr/>
            <p:nvPr/>
          </p:nvSpPr>
          <p:spPr>
            <a:xfrm>
              <a:off x="5305549" y="4550976"/>
              <a:ext cx="4033" cy="52"/>
            </a:xfrm>
            <a:custGeom>
              <a:avLst/>
              <a:gdLst/>
              <a:ahLst/>
              <a:cxnLst/>
              <a:rect l="l" t="t" r="r" b="b"/>
              <a:pathLst>
                <a:path w="77" h="1" extrusionOk="0">
                  <a:moveTo>
                    <a:pt x="0" y="0"/>
                  </a:moveTo>
                  <a:lnTo>
                    <a:pt x="0" y="0"/>
                  </a:lnTo>
                  <a:lnTo>
                    <a:pt x="0" y="0"/>
                  </a:lnTo>
                  <a:close/>
                  <a:moveTo>
                    <a:pt x="0" y="0"/>
                  </a:moveTo>
                  <a:lnTo>
                    <a:pt x="0" y="0"/>
                  </a:lnTo>
                  <a:lnTo>
                    <a:pt x="0" y="0"/>
                  </a:lnTo>
                  <a:close/>
                  <a:moveTo>
                    <a:pt x="0" y="0"/>
                  </a:moveTo>
                  <a:lnTo>
                    <a:pt x="0" y="0"/>
                  </a:lnTo>
                  <a:lnTo>
                    <a:pt x="0" y="0"/>
                  </a:lnTo>
                  <a:close/>
                  <a:moveTo>
                    <a:pt x="42" y="0"/>
                  </a:moveTo>
                  <a:lnTo>
                    <a:pt x="0" y="0"/>
                  </a:lnTo>
                  <a:lnTo>
                    <a:pt x="42" y="0"/>
                  </a:lnTo>
                  <a:close/>
                  <a:moveTo>
                    <a:pt x="42" y="0"/>
                  </a:moveTo>
                  <a:lnTo>
                    <a:pt x="42" y="0"/>
                  </a:lnTo>
                  <a:lnTo>
                    <a:pt x="42" y="0"/>
                  </a:lnTo>
                  <a:close/>
                  <a:moveTo>
                    <a:pt x="42" y="0"/>
                  </a:moveTo>
                  <a:lnTo>
                    <a:pt x="42" y="0"/>
                  </a:lnTo>
                  <a:lnTo>
                    <a:pt x="42" y="0"/>
                  </a:lnTo>
                  <a:close/>
                  <a:moveTo>
                    <a:pt x="42" y="0"/>
                  </a:moveTo>
                  <a:lnTo>
                    <a:pt x="42" y="0"/>
                  </a:lnTo>
                  <a:lnTo>
                    <a:pt x="42" y="0"/>
                  </a:lnTo>
                  <a:close/>
                  <a:moveTo>
                    <a:pt x="42" y="0"/>
                  </a:moveTo>
                  <a:lnTo>
                    <a:pt x="42" y="0"/>
                  </a:lnTo>
                  <a:lnTo>
                    <a:pt x="42" y="0"/>
                  </a:lnTo>
                  <a:close/>
                  <a:moveTo>
                    <a:pt x="42" y="0"/>
                  </a:moveTo>
                  <a:lnTo>
                    <a:pt x="42" y="0"/>
                  </a:lnTo>
                  <a:lnTo>
                    <a:pt x="42" y="0"/>
                  </a:lnTo>
                  <a:close/>
                  <a:moveTo>
                    <a:pt x="42" y="0"/>
                  </a:moveTo>
                  <a:lnTo>
                    <a:pt x="42" y="0"/>
                  </a:lnTo>
                  <a:lnTo>
                    <a:pt x="42" y="0"/>
                  </a:lnTo>
                  <a:close/>
                  <a:moveTo>
                    <a:pt x="76" y="0"/>
                  </a:moveTo>
                  <a:lnTo>
                    <a:pt x="76" y="0"/>
                  </a:lnTo>
                  <a:lnTo>
                    <a:pt x="76" y="0"/>
                  </a:lnTo>
                  <a:close/>
                  <a:moveTo>
                    <a:pt x="76" y="0"/>
                  </a:moveTo>
                  <a:lnTo>
                    <a:pt x="76" y="0"/>
                  </a:lnTo>
                  <a:close/>
                </a:path>
              </a:pathLst>
            </a:custGeom>
            <a:solidFill>
              <a:srgbClr val="FCED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6" name="Google Shape;2266;p34"/>
            <p:cNvSpPr/>
            <p:nvPr/>
          </p:nvSpPr>
          <p:spPr>
            <a:xfrm>
              <a:off x="2931100" y="4569863"/>
              <a:ext cx="3115558" cy="250486"/>
            </a:xfrm>
            <a:custGeom>
              <a:avLst/>
              <a:gdLst/>
              <a:ahLst/>
              <a:cxnLst/>
              <a:rect l="l" t="t" r="r" b="b"/>
              <a:pathLst>
                <a:path w="179158" h="14404" extrusionOk="0">
                  <a:moveTo>
                    <a:pt x="90661" y="0"/>
                  </a:moveTo>
                  <a:lnTo>
                    <a:pt x="0" y="14232"/>
                  </a:lnTo>
                  <a:lnTo>
                    <a:pt x="79689" y="9013"/>
                  </a:lnTo>
                  <a:cubicBezTo>
                    <a:pt x="79689" y="9013"/>
                    <a:pt x="83607" y="13449"/>
                    <a:pt x="90661" y="14295"/>
                  </a:cubicBezTo>
                  <a:cubicBezTo>
                    <a:pt x="91227" y="14369"/>
                    <a:pt x="91767" y="14404"/>
                    <a:pt x="92283" y="14404"/>
                  </a:cubicBezTo>
                  <a:cubicBezTo>
                    <a:pt x="98188" y="14404"/>
                    <a:pt x="100786" y="9922"/>
                    <a:pt x="100786" y="9922"/>
                  </a:cubicBezTo>
                  <a:lnTo>
                    <a:pt x="179158" y="12932"/>
                  </a:lnTo>
                  <a:lnTo>
                    <a:pt x="9066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7" name="Google Shape;2267;p34"/>
            <p:cNvSpPr/>
            <p:nvPr/>
          </p:nvSpPr>
          <p:spPr>
            <a:xfrm>
              <a:off x="3109653" y="4126309"/>
              <a:ext cx="2815458" cy="508136"/>
            </a:xfrm>
            <a:custGeom>
              <a:avLst/>
              <a:gdLst/>
              <a:ahLst/>
              <a:cxnLst/>
              <a:rect l="l" t="t" r="r" b="b"/>
              <a:pathLst>
                <a:path w="161901" h="29220" extrusionOk="0">
                  <a:moveTo>
                    <a:pt x="100591" y="1"/>
                  </a:moveTo>
                  <a:cubicBezTo>
                    <a:pt x="91620" y="1"/>
                    <a:pt x="83175" y="3760"/>
                    <a:pt x="80974" y="7668"/>
                  </a:cubicBezTo>
                  <a:cubicBezTo>
                    <a:pt x="76129" y="3731"/>
                    <a:pt x="69599" y="2395"/>
                    <a:pt x="62916" y="2395"/>
                  </a:cubicBezTo>
                  <a:cubicBezTo>
                    <a:pt x="52755" y="2395"/>
                    <a:pt x="42240" y="5483"/>
                    <a:pt x="36756" y="7213"/>
                  </a:cubicBezTo>
                  <a:cubicBezTo>
                    <a:pt x="27744" y="10160"/>
                    <a:pt x="17947" y="12119"/>
                    <a:pt x="17947" y="12119"/>
                  </a:cubicBezTo>
                  <a:lnTo>
                    <a:pt x="0" y="27715"/>
                  </a:lnTo>
                  <a:lnTo>
                    <a:pt x="847" y="29220"/>
                  </a:lnTo>
                  <a:lnTo>
                    <a:pt x="80394" y="25505"/>
                  </a:lnTo>
                  <a:lnTo>
                    <a:pt x="161900" y="29220"/>
                  </a:lnTo>
                  <a:lnTo>
                    <a:pt x="160787" y="27715"/>
                  </a:lnTo>
                  <a:lnTo>
                    <a:pt x="142825" y="12119"/>
                  </a:lnTo>
                  <a:cubicBezTo>
                    <a:pt x="142825" y="12119"/>
                    <a:pt x="125520" y="9831"/>
                    <a:pt x="113435" y="3107"/>
                  </a:cubicBezTo>
                  <a:cubicBezTo>
                    <a:pt x="109472" y="896"/>
                    <a:pt x="104968" y="1"/>
                    <a:pt x="10059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8" name="Google Shape;2268;p34"/>
            <p:cNvSpPr/>
            <p:nvPr/>
          </p:nvSpPr>
          <p:spPr>
            <a:xfrm>
              <a:off x="4507759" y="4297261"/>
              <a:ext cx="1085692" cy="272606"/>
            </a:xfrm>
            <a:custGeom>
              <a:avLst/>
              <a:gdLst/>
              <a:ahLst/>
              <a:cxnLst/>
              <a:rect l="l" t="t" r="r" b="b"/>
              <a:pathLst>
                <a:path w="62432" h="15676" extrusionOk="0">
                  <a:moveTo>
                    <a:pt x="33826" y="1"/>
                  </a:moveTo>
                  <a:cubicBezTo>
                    <a:pt x="21945" y="1"/>
                    <a:pt x="10706" y="2289"/>
                    <a:pt x="1" y="15675"/>
                  </a:cubicBezTo>
                  <a:cubicBezTo>
                    <a:pt x="5612" y="9139"/>
                    <a:pt x="13261" y="6992"/>
                    <a:pt x="21224" y="6992"/>
                  </a:cubicBezTo>
                  <a:cubicBezTo>
                    <a:pt x="28732" y="6992"/>
                    <a:pt x="36444" y="8873"/>
                    <a:pt x="42901" y="10832"/>
                  </a:cubicBezTo>
                  <a:cubicBezTo>
                    <a:pt x="41788" y="5220"/>
                    <a:pt x="62432" y="2289"/>
                    <a:pt x="62432" y="2289"/>
                  </a:cubicBezTo>
                  <a:cubicBezTo>
                    <a:pt x="62432" y="2289"/>
                    <a:pt x="58779" y="1819"/>
                    <a:pt x="53685" y="644"/>
                  </a:cubicBezTo>
                  <a:lnTo>
                    <a:pt x="53027" y="644"/>
                  </a:lnTo>
                  <a:cubicBezTo>
                    <a:pt x="49704" y="644"/>
                    <a:pt x="46491" y="455"/>
                    <a:pt x="43230" y="330"/>
                  </a:cubicBezTo>
                  <a:cubicBezTo>
                    <a:pt x="40033" y="189"/>
                    <a:pt x="36898" y="1"/>
                    <a:pt x="33826" y="1"/>
                  </a:cubicBezTo>
                  <a:close/>
                </a:path>
              </a:pathLst>
            </a:custGeom>
            <a:solidFill>
              <a:srgbClr val="E1E1E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9" name="Google Shape;2269;p34"/>
            <p:cNvSpPr/>
            <p:nvPr/>
          </p:nvSpPr>
          <p:spPr>
            <a:xfrm>
              <a:off x="2944735" y="4418232"/>
              <a:ext cx="3125644" cy="376511"/>
            </a:xfrm>
            <a:custGeom>
              <a:avLst/>
              <a:gdLst/>
              <a:ahLst/>
              <a:cxnLst/>
              <a:rect l="l" t="t" r="r" b="b"/>
              <a:pathLst>
                <a:path w="179738" h="21651" extrusionOk="0">
                  <a:moveTo>
                    <a:pt x="68665" y="1"/>
                  </a:moveTo>
                  <a:cubicBezTo>
                    <a:pt x="57648" y="1"/>
                    <a:pt x="46116" y="4153"/>
                    <a:pt x="38872" y="6431"/>
                  </a:cubicBezTo>
                  <a:cubicBezTo>
                    <a:pt x="26396" y="10349"/>
                    <a:pt x="9483" y="10929"/>
                    <a:pt x="9483" y="10929"/>
                  </a:cubicBezTo>
                  <a:lnTo>
                    <a:pt x="7712" y="13280"/>
                  </a:lnTo>
                  <a:lnTo>
                    <a:pt x="6991" y="13280"/>
                  </a:lnTo>
                  <a:lnTo>
                    <a:pt x="4514" y="16744"/>
                  </a:lnTo>
                  <a:lnTo>
                    <a:pt x="3856" y="16744"/>
                  </a:lnTo>
                  <a:lnTo>
                    <a:pt x="2430" y="18970"/>
                  </a:lnTo>
                  <a:lnTo>
                    <a:pt x="1897" y="18970"/>
                  </a:lnTo>
                  <a:lnTo>
                    <a:pt x="0" y="21651"/>
                  </a:lnTo>
                  <a:cubicBezTo>
                    <a:pt x="0" y="21651"/>
                    <a:pt x="38277" y="20020"/>
                    <a:pt x="40957" y="19487"/>
                  </a:cubicBezTo>
                  <a:cubicBezTo>
                    <a:pt x="43637" y="18970"/>
                    <a:pt x="64735" y="15773"/>
                    <a:pt x="71256" y="15506"/>
                  </a:cubicBezTo>
                  <a:cubicBezTo>
                    <a:pt x="71570" y="15497"/>
                    <a:pt x="71872" y="15493"/>
                    <a:pt x="72162" y="15493"/>
                  </a:cubicBezTo>
                  <a:cubicBezTo>
                    <a:pt x="77964" y="15493"/>
                    <a:pt x="79030" y="17199"/>
                    <a:pt x="79030" y="17199"/>
                  </a:cubicBezTo>
                  <a:lnTo>
                    <a:pt x="89814" y="11854"/>
                  </a:lnTo>
                  <a:lnTo>
                    <a:pt x="100708" y="17199"/>
                  </a:lnTo>
                  <a:cubicBezTo>
                    <a:pt x="100708" y="17199"/>
                    <a:pt x="101774" y="15493"/>
                    <a:pt x="107576" y="15493"/>
                  </a:cubicBezTo>
                  <a:cubicBezTo>
                    <a:pt x="107866" y="15493"/>
                    <a:pt x="108168" y="15497"/>
                    <a:pt x="108482" y="15506"/>
                  </a:cubicBezTo>
                  <a:cubicBezTo>
                    <a:pt x="115018" y="15773"/>
                    <a:pt x="136116" y="18970"/>
                    <a:pt x="138796" y="19487"/>
                  </a:cubicBezTo>
                  <a:cubicBezTo>
                    <a:pt x="141461" y="20020"/>
                    <a:pt x="179738" y="21651"/>
                    <a:pt x="179738" y="21651"/>
                  </a:cubicBezTo>
                  <a:lnTo>
                    <a:pt x="177841" y="18970"/>
                  </a:lnTo>
                  <a:lnTo>
                    <a:pt x="177324" y="18970"/>
                  </a:lnTo>
                  <a:lnTo>
                    <a:pt x="175882" y="16744"/>
                  </a:lnTo>
                  <a:lnTo>
                    <a:pt x="175239" y="16744"/>
                  </a:lnTo>
                  <a:lnTo>
                    <a:pt x="172747" y="13280"/>
                  </a:lnTo>
                  <a:lnTo>
                    <a:pt x="172026" y="13280"/>
                  </a:lnTo>
                  <a:lnTo>
                    <a:pt x="170270" y="10929"/>
                  </a:lnTo>
                  <a:cubicBezTo>
                    <a:pt x="170270" y="10929"/>
                    <a:pt x="153358" y="10349"/>
                    <a:pt x="140881" y="6431"/>
                  </a:cubicBezTo>
                  <a:cubicBezTo>
                    <a:pt x="133629" y="4153"/>
                    <a:pt x="122098" y="1"/>
                    <a:pt x="111083" y="1"/>
                  </a:cubicBezTo>
                  <a:cubicBezTo>
                    <a:pt x="103148" y="1"/>
                    <a:pt x="95482" y="2156"/>
                    <a:pt x="89877" y="8719"/>
                  </a:cubicBezTo>
                  <a:cubicBezTo>
                    <a:pt x="84271" y="2156"/>
                    <a:pt x="76602" y="1"/>
                    <a:pt x="68665" y="1"/>
                  </a:cubicBezTo>
                  <a:close/>
                </a:path>
              </a:pathLst>
            </a:custGeom>
            <a:solidFill>
              <a:srgbClr val="AFAEA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0" name="Google Shape;2270;p34"/>
            <p:cNvSpPr/>
            <p:nvPr/>
          </p:nvSpPr>
          <p:spPr>
            <a:xfrm>
              <a:off x="4507759" y="4053267"/>
              <a:ext cx="1359359" cy="516587"/>
            </a:xfrm>
            <a:custGeom>
              <a:avLst/>
              <a:gdLst/>
              <a:ahLst/>
              <a:cxnLst/>
              <a:rect l="l" t="t" r="r" b="b"/>
              <a:pathLst>
                <a:path w="78169" h="29706" extrusionOk="0">
                  <a:moveTo>
                    <a:pt x="34045" y="0"/>
                  </a:moveTo>
                  <a:cubicBezTo>
                    <a:pt x="12562" y="0"/>
                    <a:pt x="5032" y="15206"/>
                    <a:pt x="5032" y="15206"/>
                  </a:cubicBezTo>
                  <a:lnTo>
                    <a:pt x="1" y="29705"/>
                  </a:lnTo>
                  <a:cubicBezTo>
                    <a:pt x="10701" y="16360"/>
                    <a:pt x="21903" y="14037"/>
                    <a:pt x="33755" y="14037"/>
                  </a:cubicBezTo>
                  <a:cubicBezTo>
                    <a:pt x="36868" y="14037"/>
                    <a:pt x="40025" y="14197"/>
                    <a:pt x="43230" y="14360"/>
                  </a:cubicBezTo>
                  <a:cubicBezTo>
                    <a:pt x="46695" y="14548"/>
                    <a:pt x="50159" y="14674"/>
                    <a:pt x="53685" y="14674"/>
                  </a:cubicBezTo>
                  <a:cubicBezTo>
                    <a:pt x="73278" y="14548"/>
                    <a:pt x="78169" y="13968"/>
                    <a:pt x="78169" y="13968"/>
                  </a:cubicBezTo>
                  <a:lnTo>
                    <a:pt x="60472" y="708"/>
                  </a:lnTo>
                  <a:cubicBezTo>
                    <a:pt x="60472" y="708"/>
                    <a:pt x="60235" y="800"/>
                    <a:pt x="57872" y="800"/>
                  </a:cubicBezTo>
                  <a:cubicBezTo>
                    <a:pt x="54979" y="800"/>
                    <a:pt x="48902" y="662"/>
                    <a:pt x="36177" y="49"/>
                  </a:cubicBezTo>
                  <a:cubicBezTo>
                    <a:pt x="35452" y="16"/>
                    <a:pt x="34741" y="0"/>
                    <a:pt x="3404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1" name="Google Shape;2271;p34"/>
            <p:cNvSpPr/>
            <p:nvPr/>
          </p:nvSpPr>
          <p:spPr>
            <a:xfrm>
              <a:off x="4507759" y="4569863"/>
              <a:ext cx="17" cy="17"/>
            </a:xfrm>
            <a:custGeom>
              <a:avLst/>
              <a:gdLst/>
              <a:ahLst/>
              <a:cxnLst/>
              <a:rect l="l" t="t" r="r" b="b"/>
              <a:pathLst>
                <a:path w="1" h="1" extrusionOk="0">
                  <a:moveTo>
                    <a:pt x="1" y="0"/>
                  </a:moveTo>
                  <a:lnTo>
                    <a:pt x="1" y="0"/>
                  </a:lnTo>
                  <a:lnTo>
                    <a:pt x="1" y="0"/>
                  </a:lnTo>
                  <a:close/>
                </a:path>
              </a:pathLst>
            </a:custGeom>
            <a:solidFill>
              <a:srgbClr val="A5A4A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2" name="Google Shape;2272;p34"/>
            <p:cNvSpPr/>
            <p:nvPr/>
          </p:nvSpPr>
          <p:spPr>
            <a:xfrm>
              <a:off x="4516750" y="4500647"/>
              <a:ext cx="903063" cy="105470"/>
            </a:xfrm>
            <a:custGeom>
              <a:avLst/>
              <a:gdLst/>
              <a:ahLst/>
              <a:cxnLst/>
              <a:rect l="l" t="t" r="r" b="b"/>
              <a:pathLst>
                <a:path w="51930" h="6065" extrusionOk="0">
                  <a:moveTo>
                    <a:pt x="951" y="4421"/>
                  </a:moveTo>
                  <a:lnTo>
                    <a:pt x="951" y="4421"/>
                  </a:lnTo>
                  <a:cubicBezTo>
                    <a:pt x="316" y="4746"/>
                    <a:pt x="1" y="4952"/>
                    <a:pt x="1" y="4952"/>
                  </a:cubicBezTo>
                  <a:cubicBezTo>
                    <a:pt x="315" y="4769"/>
                    <a:pt x="632" y="4592"/>
                    <a:pt x="951" y="4421"/>
                  </a:cubicBezTo>
                  <a:close/>
                  <a:moveTo>
                    <a:pt x="21064" y="1"/>
                  </a:moveTo>
                  <a:cubicBezTo>
                    <a:pt x="14157" y="1"/>
                    <a:pt x="7071" y="1144"/>
                    <a:pt x="951" y="4421"/>
                  </a:cubicBezTo>
                  <a:lnTo>
                    <a:pt x="951" y="4421"/>
                  </a:lnTo>
                  <a:cubicBezTo>
                    <a:pt x="3302" y="3219"/>
                    <a:pt x="10038" y="389"/>
                    <a:pt x="21364" y="389"/>
                  </a:cubicBezTo>
                  <a:cubicBezTo>
                    <a:pt x="29285" y="389"/>
                    <a:pt x="39450" y="1773"/>
                    <a:pt x="51930" y="6065"/>
                  </a:cubicBezTo>
                  <a:cubicBezTo>
                    <a:pt x="51930" y="6065"/>
                    <a:pt x="36973" y="1"/>
                    <a:pt x="2106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3" name="Google Shape;2273;p34"/>
            <p:cNvSpPr/>
            <p:nvPr/>
          </p:nvSpPr>
          <p:spPr>
            <a:xfrm>
              <a:off x="4938183" y="4595915"/>
              <a:ext cx="437237" cy="57909"/>
            </a:xfrm>
            <a:custGeom>
              <a:avLst/>
              <a:gdLst/>
              <a:ahLst/>
              <a:cxnLst/>
              <a:rect l="l" t="t" r="r" b="b"/>
              <a:pathLst>
                <a:path w="25143" h="3330" extrusionOk="0">
                  <a:moveTo>
                    <a:pt x="3120" y="1"/>
                  </a:moveTo>
                  <a:cubicBezTo>
                    <a:pt x="2042" y="1"/>
                    <a:pt x="995" y="42"/>
                    <a:pt x="0" y="132"/>
                  </a:cubicBezTo>
                  <a:cubicBezTo>
                    <a:pt x="0" y="132"/>
                    <a:pt x="15837" y="1261"/>
                    <a:pt x="23217" y="2845"/>
                  </a:cubicBezTo>
                  <a:lnTo>
                    <a:pt x="23217" y="2845"/>
                  </a:lnTo>
                  <a:cubicBezTo>
                    <a:pt x="19380" y="1921"/>
                    <a:pt x="10514" y="1"/>
                    <a:pt x="3120" y="1"/>
                  </a:cubicBezTo>
                  <a:close/>
                  <a:moveTo>
                    <a:pt x="23217" y="2845"/>
                  </a:moveTo>
                  <a:cubicBezTo>
                    <a:pt x="24432" y="3137"/>
                    <a:pt x="25142" y="3330"/>
                    <a:pt x="25142" y="3330"/>
                  </a:cubicBezTo>
                  <a:cubicBezTo>
                    <a:pt x="24600" y="3164"/>
                    <a:pt x="23950" y="3002"/>
                    <a:pt x="23217" y="2845"/>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4" name="Google Shape;2274;p34"/>
            <p:cNvSpPr/>
            <p:nvPr/>
          </p:nvSpPr>
          <p:spPr>
            <a:xfrm>
              <a:off x="5353877" y="4677652"/>
              <a:ext cx="436141" cy="26068"/>
            </a:xfrm>
            <a:custGeom>
              <a:avLst/>
              <a:gdLst/>
              <a:ahLst/>
              <a:cxnLst/>
              <a:rect l="l" t="t" r="r" b="b"/>
              <a:pathLst>
                <a:path w="25080" h="1499" extrusionOk="0">
                  <a:moveTo>
                    <a:pt x="4340" y="1"/>
                  </a:moveTo>
                  <a:cubicBezTo>
                    <a:pt x="4136" y="1"/>
                    <a:pt x="3953" y="3"/>
                    <a:pt x="3794" y="9"/>
                  </a:cubicBezTo>
                  <a:cubicBezTo>
                    <a:pt x="1" y="135"/>
                    <a:pt x="25080" y="1498"/>
                    <a:pt x="25080" y="1498"/>
                  </a:cubicBezTo>
                  <a:cubicBezTo>
                    <a:pt x="25080" y="1498"/>
                    <a:pt x="9051" y="1"/>
                    <a:pt x="43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5" name="Google Shape;2275;p34"/>
            <p:cNvSpPr/>
            <p:nvPr/>
          </p:nvSpPr>
          <p:spPr>
            <a:xfrm>
              <a:off x="4683859" y="4641948"/>
              <a:ext cx="390614" cy="35876"/>
            </a:xfrm>
            <a:custGeom>
              <a:avLst/>
              <a:gdLst/>
              <a:ahLst/>
              <a:cxnLst/>
              <a:rect l="l" t="t" r="r" b="b"/>
              <a:pathLst>
                <a:path w="22462" h="2063" extrusionOk="0">
                  <a:moveTo>
                    <a:pt x="9352" y="0"/>
                  </a:moveTo>
                  <a:cubicBezTo>
                    <a:pt x="2696" y="0"/>
                    <a:pt x="0" y="2062"/>
                    <a:pt x="0" y="2062"/>
                  </a:cubicBezTo>
                  <a:cubicBezTo>
                    <a:pt x="2545" y="625"/>
                    <a:pt x="5889" y="146"/>
                    <a:pt x="9216" y="146"/>
                  </a:cubicBezTo>
                  <a:cubicBezTo>
                    <a:pt x="15284" y="146"/>
                    <a:pt x="21298" y="1739"/>
                    <a:pt x="22312" y="2020"/>
                  </a:cubicBezTo>
                  <a:lnTo>
                    <a:pt x="22312" y="2020"/>
                  </a:lnTo>
                  <a:cubicBezTo>
                    <a:pt x="16918" y="506"/>
                    <a:pt x="12649" y="0"/>
                    <a:pt x="9352" y="0"/>
                  </a:cubicBezTo>
                  <a:close/>
                  <a:moveTo>
                    <a:pt x="22312" y="2020"/>
                  </a:moveTo>
                  <a:cubicBezTo>
                    <a:pt x="22362" y="2034"/>
                    <a:pt x="22412" y="2048"/>
                    <a:pt x="22462" y="2062"/>
                  </a:cubicBezTo>
                  <a:cubicBezTo>
                    <a:pt x="22462" y="2062"/>
                    <a:pt x="22410" y="2047"/>
                    <a:pt x="22312" y="202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6" name="Google Shape;2276;p34"/>
            <p:cNvSpPr/>
            <p:nvPr/>
          </p:nvSpPr>
          <p:spPr>
            <a:xfrm>
              <a:off x="3538982" y="4479448"/>
              <a:ext cx="702991" cy="126669"/>
            </a:xfrm>
            <a:custGeom>
              <a:avLst/>
              <a:gdLst/>
              <a:ahLst/>
              <a:cxnLst/>
              <a:rect l="l" t="t" r="r" b="b"/>
              <a:pathLst>
                <a:path w="40425" h="7284" extrusionOk="0">
                  <a:moveTo>
                    <a:pt x="33217" y="1"/>
                  </a:moveTo>
                  <a:cubicBezTo>
                    <a:pt x="20260" y="1"/>
                    <a:pt x="0" y="7284"/>
                    <a:pt x="0" y="7284"/>
                  </a:cubicBezTo>
                  <a:lnTo>
                    <a:pt x="0" y="7284"/>
                  </a:lnTo>
                  <a:cubicBezTo>
                    <a:pt x="17069" y="1676"/>
                    <a:pt x="27668" y="435"/>
                    <a:pt x="33707" y="435"/>
                  </a:cubicBezTo>
                  <a:cubicBezTo>
                    <a:pt x="38504" y="435"/>
                    <a:pt x="40424" y="1218"/>
                    <a:pt x="40424" y="1218"/>
                  </a:cubicBezTo>
                  <a:cubicBezTo>
                    <a:pt x="38573" y="355"/>
                    <a:pt x="36072" y="1"/>
                    <a:pt x="3321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7" name="Google Shape;2277;p34"/>
            <p:cNvSpPr/>
            <p:nvPr/>
          </p:nvSpPr>
          <p:spPr>
            <a:xfrm>
              <a:off x="3894434" y="4564159"/>
              <a:ext cx="395257" cy="31876"/>
            </a:xfrm>
            <a:custGeom>
              <a:avLst/>
              <a:gdLst/>
              <a:ahLst/>
              <a:cxnLst/>
              <a:rect l="l" t="t" r="r" b="b"/>
              <a:pathLst>
                <a:path w="22729" h="1833" extrusionOk="0">
                  <a:moveTo>
                    <a:pt x="141" y="1789"/>
                  </a:moveTo>
                  <a:lnTo>
                    <a:pt x="141" y="1789"/>
                  </a:lnTo>
                  <a:cubicBezTo>
                    <a:pt x="48" y="1817"/>
                    <a:pt x="0" y="1833"/>
                    <a:pt x="0" y="1833"/>
                  </a:cubicBezTo>
                  <a:cubicBezTo>
                    <a:pt x="47" y="1818"/>
                    <a:pt x="94" y="1803"/>
                    <a:pt x="141" y="1789"/>
                  </a:cubicBezTo>
                  <a:close/>
                  <a:moveTo>
                    <a:pt x="11668" y="1"/>
                  </a:moveTo>
                  <a:cubicBezTo>
                    <a:pt x="8337" y="1"/>
                    <a:pt x="4418" y="449"/>
                    <a:pt x="141" y="1789"/>
                  </a:cubicBezTo>
                  <a:lnTo>
                    <a:pt x="141" y="1789"/>
                  </a:lnTo>
                  <a:cubicBezTo>
                    <a:pt x="972" y="1534"/>
                    <a:pt x="5408" y="266"/>
                    <a:pt x="11465" y="266"/>
                  </a:cubicBezTo>
                  <a:cubicBezTo>
                    <a:pt x="14832" y="266"/>
                    <a:pt x="18700" y="657"/>
                    <a:pt x="22728" y="1833"/>
                  </a:cubicBezTo>
                  <a:cubicBezTo>
                    <a:pt x="22728" y="1833"/>
                    <a:pt x="18402" y="1"/>
                    <a:pt x="1166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8" name="Google Shape;2278;p34"/>
            <p:cNvSpPr/>
            <p:nvPr/>
          </p:nvSpPr>
          <p:spPr>
            <a:xfrm>
              <a:off x="3560512" y="4659548"/>
              <a:ext cx="362268" cy="57787"/>
            </a:xfrm>
            <a:custGeom>
              <a:avLst/>
              <a:gdLst/>
              <a:ahLst/>
              <a:cxnLst/>
              <a:rect l="l" t="t" r="r" b="b"/>
              <a:pathLst>
                <a:path w="20832" h="3323" extrusionOk="0">
                  <a:moveTo>
                    <a:pt x="20832" y="0"/>
                  </a:moveTo>
                  <a:cubicBezTo>
                    <a:pt x="20831" y="0"/>
                    <a:pt x="3982" y="2414"/>
                    <a:pt x="0" y="3323"/>
                  </a:cubicBezTo>
                  <a:cubicBezTo>
                    <a:pt x="0" y="3323"/>
                    <a:pt x="19139" y="658"/>
                    <a:pt x="2083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9" name="Google Shape;2279;p34"/>
            <p:cNvSpPr/>
            <p:nvPr/>
          </p:nvSpPr>
          <p:spPr>
            <a:xfrm>
              <a:off x="4316946" y="4624297"/>
              <a:ext cx="379172" cy="119208"/>
            </a:xfrm>
            <a:custGeom>
              <a:avLst/>
              <a:gdLst/>
              <a:ahLst/>
              <a:cxnLst/>
              <a:rect l="l" t="t" r="r" b="b"/>
              <a:pathLst>
                <a:path w="21804" h="6855" extrusionOk="0">
                  <a:moveTo>
                    <a:pt x="11203" y="1"/>
                  </a:moveTo>
                  <a:cubicBezTo>
                    <a:pt x="11106" y="1"/>
                    <a:pt x="11008" y="2"/>
                    <a:pt x="10910" y="5"/>
                  </a:cubicBezTo>
                  <a:cubicBezTo>
                    <a:pt x="4045" y="193"/>
                    <a:pt x="1" y="5883"/>
                    <a:pt x="1" y="5883"/>
                  </a:cubicBezTo>
                  <a:lnTo>
                    <a:pt x="21804" y="6855"/>
                  </a:lnTo>
                  <a:cubicBezTo>
                    <a:pt x="21804" y="6855"/>
                    <a:pt x="17935" y="1"/>
                    <a:pt x="1120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0" name="Google Shape;2280;p34"/>
            <p:cNvSpPr/>
            <p:nvPr/>
          </p:nvSpPr>
          <p:spPr>
            <a:xfrm>
              <a:off x="4311224" y="4614749"/>
              <a:ext cx="394162" cy="121939"/>
            </a:xfrm>
            <a:custGeom>
              <a:avLst/>
              <a:gdLst/>
              <a:ahLst/>
              <a:cxnLst/>
              <a:rect l="l" t="t" r="r" b="b"/>
              <a:pathLst>
                <a:path w="22666" h="7012" extrusionOk="0">
                  <a:moveTo>
                    <a:pt x="11181" y="1"/>
                  </a:moveTo>
                  <a:cubicBezTo>
                    <a:pt x="10960" y="1"/>
                    <a:pt x="10739" y="8"/>
                    <a:pt x="10518" y="21"/>
                  </a:cubicBezTo>
                  <a:cubicBezTo>
                    <a:pt x="4186" y="413"/>
                    <a:pt x="126" y="5977"/>
                    <a:pt x="1" y="6165"/>
                  </a:cubicBezTo>
                  <a:lnTo>
                    <a:pt x="1051" y="6949"/>
                  </a:lnTo>
                  <a:cubicBezTo>
                    <a:pt x="1113" y="6886"/>
                    <a:pt x="4891" y="1667"/>
                    <a:pt x="10581" y="1338"/>
                  </a:cubicBezTo>
                  <a:cubicBezTo>
                    <a:pt x="10804" y="1322"/>
                    <a:pt x="11027" y="1314"/>
                    <a:pt x="11250" y="1314"/>
                  </a:cubicBezTo>
                  <a:cubicBezTo>
                    <a:pt x="14743" y="1314"/>
                    <a:pt x="18245" y="3270"/>
                    <a:pt x="21678" y="7012"/>
                  </a:cubicBezTo>
                  <a:lnTo>
                    <a:pt x="22666" y="6103"/>
                  </a:lnTo>
                  <a:cubicBezTo>
                    <a:pt x="18958" y="2084"/>
                    <a:pt x="15068" y="1"/>
                    <a:pt x="11181" y="1"/>
                  </a:cubicBezTo>
                  <a:close/>
                </a:path>
              </a:pathLst>
            </a:custGeom>
            <a:solidFill>
              <a:srgbClr val="EACDA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1" name="Google Shape;2281;p34"/>
            <p:cNvSpPr/>
            <p:nvPr/>
          </p:nvSpPr>
          <p:spPr>
            <a:xfrm>
              <a:off x="2928927" y="4711877"/>
              <a:ext cx="3142547" cy="146389"/>
            </a:xfrm>
            <a:custGeom>
              <a:avLst/>
              <a:gdLst/>
              <a:ahLst/>
              <a:cxnLst/>
              <a:rect l="l" t="t" r="r" b="b"/>
              <a:pathLst>
                <a:path w="180710" h="8418" extrusionOk="0">
                  <a:moveTo>
                    <a:pt x="80394" y="1"/>
                  </a:moveTo>
                  <a:lnTo>
                    <a:pt x="0" y="5283"/>
                  </a:lnTo>
                  <a:lnTo>
                    <a:pt x="204" y="8418"/>
                  </a:lnTo>
                  <a:lnTo>
                    <a:pt x="79281" y="3198"/>
                  </a:lnTo>
                  <a:cubicBezTo>
                    <a:pt x="80331" y="4044"/>
                    <a:pt x="82682" y="5737"/>
                    <a:pt x="85942" y="6725"/>
                  </a:cubicBezTo>
                  <a:cubicBezTo>
                    <a:pt x="87336" y="7165"/>
                    <a:pt x="88987" y="7483"/>
                    <a:pt x="90821" y="7483"/>
                  </a:cubicBezTo>
                  <a:cubicBezTo>
                    <a:pt x="94145" y="7483"/>
                    <a:pt x="98069" y="6440"/>
                    <a:pt x="102150" y="3198"/>
                  </a:cubicBezTo>
                  <a:lnTo>
                    <a:pt x="180584" y="7117"/>
                  </a:lnTo>
                  <a:lnTo>
                    <a:pt x="180709" y="3982"/>
                  </a:lnTo>
                  <a:lnTo>
                    <a:pt x="101099" y="1"/>
                  </a:lnTo>
                  <a:lnTo>
                    <a:pt x="100645" y="392"/>
                  </a:lnTo>
                  <a:cubicBezTo>
                    <a:pt x="97084" y="3367"/>
                    <a:pt x="93686" y="4357"/>
                    <a:pt x="90744" y="4357"/>
                  </a:cubicBezTo>
                  <a:cubicBezTo>
                    <a:pt x="85098" y="4357"/>
                    <a:pt x="81133" y="713"/>
                    <a:pt x="80927" y="455"/>
                  </a:cubicBezTo>
                  <a:lnTo>
                    <a:pt x="80394" y="1"/>
                  </a:ln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2" name="Google Shape;2282;p34"/>
            <p:cNvSpPr/>
            <p:nvPr/>
          </p:nvSpPr>
          <p:spPr>
            <a:xfrm>
              <a:off x="4808708" y="4643253"/>
              <a:ext cx="279405" cy="230817"/>
            </a:xfrm>
            <a:custGeom>
              <a:avLst/>
              <a:gdLst/>
              <a:ahLst/>
              <a:cxnLst/>
              <a:rect l="l" t="t" r="r" b="b"/>
              <a:pathLst>
                <a:path w="16067" h="13273" extrusionOk="0">
                  <a:moveTo>
                    <a:pt x="2879" y="0"/>
                  </a:moveTo>
                  <a:cubicBezTo>
                    <a:pt x="1192" y="0"/>
                    <a:pt x="0" y="91"/>
                    <a:pt x="0" y="91"/>
                  </a:cubicBezTo>
                  <a:cubicBezTo>
                    <a:pt x="0" y="91"/>
                    <a:pt x="5815" y="4197"/>
                    <a:pt x="5549" y="13273"/>
                  </a:cubicBezTo>
                  <a:lnTo>
                    <a:pt x="9922" y="7081"/>
                  </a:lnTo>
                  <a:lnTo>
                    <a:pt x="16066" y="11517"/>
                  </a:lnTo>
                  <a:cubicBezTo>
                    <a:pt x="16066" y="11517"/>
                    <a:pt x="14107" y="2504"/>
                    <a:pt x="9201" y="545"/>
                  </a:cubicBezTo>
                  <a:cubicBezTo>
                    <a:pt x="7101" y="106"/>
                    <a:pt x="4701" y="0"/>
                    <a:pt x="2879"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83" name="Google Shape;2283;p34"/>
            <p:cNvGrpSpPr/>
            <p:nvPr/>
          </p:nvGrpSpPr>
          <p:grpSpPr>
            <a:xfrm rot="6699275">
              <a:off x="765645" y="2230351"/>
              <a:ext cx="812224" cy="1019320"/>
              <a:chOff x="192897" y="3945468"/>
              <a:chExt cx="812247" cy="1019348"/>
            </a:xfrm>
          </p:grpSpPr>
          <p:sp>
            <p:nvSpPr>
              <p:cNvPr id="2284" name="Google Shape;2284;p34"/>
              <p:cNvSpPr/>
              <p:nvPr/>
            </p:nvSpPr>
            <p:spPr>
              <a:xfrm>
                <a:off x="192897" y="3945468"/>
                <a:ext cx="812247" cy="1019348"/>
              </a:xfrm>
              <a:custGeom>
                <a:avLst/>
                <a:gdLst/>
                <a:ahLst/>
                <a:cxnLst/>
                <a:rect l="l" t="t" r="r" b="b"/>
                <a:pathLst>
                  <a:path w="7691" h="9652" extrusionOk="0">
                    <a:moveTo>
                      <a:pt x="4533" y="0"/>
                    </a:moveTo>
                    <a:cubicBezTo>
                      <a:pt x="4488" y="0"/>
                      <a:pt x="4442" y="13"/>
                      <a:pt x="4396" y="39"/>
                    </a:cubicBezTo>
                    <a:lnTo>
                      <a:pt x="119" y="3216"/>
                    </a:lnTo>
                    <a:cubicBezTo>
                      <a:pt x="23" y="3284"/>
                      <a:pt x="1" y="3425"/>
                      <a:pt x="74" y="3543"/>
                    </a:cubicBezTo>
                    <a:lnTo>
                      <a:pt x="2376" y="6505"/>
                    </a:lnTo>
                    <a:cubicBezTo>
                      <a:pt x="2399" y="6528"/>
                      <a:pt x="2421" y="6579"/>
                      <a:pt x="2421" y="6601"/>
                    </a:cubicBezTo>
                    <a:lnTo>
                      <a:pt x="2873" y="9467"/>
                    </a:lnTo>
                    <a:cubicBezTo>
                      <a:pt x="2888" y="9581"/>
                      <a:pt x="2983" y="9651"/>
                      <a:pt x="3087" y="9651"/>
                    </a:cubicBezTo>
                    <a:cubicBezTo>
                      <a:pt x="3132" y="9651"/>
                      <a:pt x="3179" y="9638"/>
                      <a:pt x="3222" y="9608"/>
                    </a:cubicBezTo>
                    <a:lnTo>
                      <a:pt x="7572" y="6624"/>
                    </a:lnTo>
                    <a:cubicBezTo>
                      <a:pt x="7640" y="6579"/>
                      <a:pt x="7691" y="6505"/>
                      <a:pt x="7668" y="6409"/>
                    </a:cubicBezTo>
                    <a:lnTo>
                      <a:pt x="7127" y="3261"/>
                    </a:lnTo>
                    <a:cubicBezTo>
                      <a:pt x="7104" y="3216"/>
                      <a:pt x="7104" y="3193"/>
                      <a:pt x="7076" y="3143"/>
                    </a:cubicBezTo>
                    <a:lnTo>
                      <a:pt x="4729" y="90"/>
                    </a:lnTo>
                    <a:cubicBezTo>
                      <a:pt x="4670" y="32"/>
                      <a:pt x="4603" y="0"/>
                      <a:pt x="4533"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5" name="Google Shape;2285;p34"/>
              <p:cNvSpPr/>
              <p:nvPr/>
            </p:nvSpPr>
            <p:spPr>
              <a:xfrm>
                <a:off x="215603" y="3968702"/>
                <a:ext cx="712762" cy="668617"/>
              </a:xfrm>
              <a:custGeom>
                <a:avLst/>
                <a:gdLst/>
                <a:ahLst/>
                <a:cxnLst/>
                <a:rect l="l" t="t" r="r" b="b"/>
                <a:pathLst>
                  <a:path w="6749" h="6331" extrusionOk="0">
                    <a:moveTo>
                      <a:pt x="4425" y="0"/>
                    </a:moveTo>
                    <a:cubicBezTo>
                      <a:pt x="4384" y="0"/>
                      <a:pt x="4340" y="12"/>
                      <a:pt x="4299" y="34"/>
                    </a:cubicBezTo>
                    <a:lnTo>
                      <a:pt x="68" y="3137"/>
                    </a:lnTo>
                    <a:cubicBezTo>
                      <a:pt x="0" y="3182"/>
                      <a:pt x="0" y="3301"/>
                      <a:pt x="45" y="3368"/>
                    </a:cubicBezTo>
                    <a:lnTo>
                      <a:pt x="2206" y="6330"/>
                    </a:lnTo>
                    <a:lnTo>
                      <a:pt x="6748" y="2973"/>
                    </a:lnTo>
                    <a:lnTo>
                      <a:pt x="4559" y="79"/>
                    </a:lnTo>
                    <a:cubicBezTo>
                      <a:pt x="4533" y="23"/>
                      <a:pt x="4482" y="0"/>
                      <a:pt x="4425" y="0"/>
                    </a:cubicBezTo>
                    <a:close/>
                  </a:path>
                </a:pathLst>
              </a:custGeom>
              <a:solidFill>
                <a:srgbClr val="DA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6" name="Google Shape;2286;p34"/>
              <p:cNvSpPr/>
              <p:nvPr/>
            </p:nvSpPr>
            <p:spPr>
              <a:xfrm>
                <a:off x="413939" y="4282681"/>
                <a:ext cx="571033" cy="665026"/>
              </a:xfrm>
              <a:custGeom>
                <a:avLst/>
                <a:gdLst/>
                <a:ahLst/>
                <a:cxnLst/>
                <a:rect l="l" t="t" r="r" b="b"/>
                <a:pathLst>
                  <a:path w="5407" h="6297" extrusionOk="0">
                    <a:moveTo>
                      <a:pt x="4870" y="0"/>
                    </a:moveTo>
                    <a:lnTo>
                      <a:pt x="328" y="3357"/>
                    </a:lnTo>
                    <a:lnTo>
                      <a:pt x="1" y="5665"/>
                    </a:lnTo>
                    <a:cubicBezTo>
                      <a:pt x="729" y="5755"/>
                      <a:pt x="1203" y="6297"/>
                      <a:pt x="1203" y="6297"/>
                    </a:cubicBezTo>
                    <a:lnTo>
                      <a:pt x="5293" y="3126"/>
                    </a:lnTo>
                    <a:cubicBezTo>
                      <a:pt x="5384" y="3053"/>
                      <a:pt x="5406" y="2934"/>
                      <a:pt x="5338" y="2866"/>
                    </a:cubicBezTo>
                    <a:cubicBezTo>
                      <a:pt x="4588" y="1597"/>
                      <a:pt x="4870" y="0"/>
                      <a:pt x="4870" y="0"/>
                    </a:cubicBezTo>
                    <a:close/>
                  </a:path>
                </a:pathLst>
              </a:custGeom>
              <a:solidFill>
                <a:srgbClr val="DA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7" name="Google Shape;2287;p34"/>
              <p:cNvSpPr/>
              <p:nvPr/>
            </p:nvSpPr>
            <p:spPr>
              <a:xfrm>
                <a:off x="230494" y="4001124"/>
                <a:ext cx="697871" cy="636195"/>
              </a:xfrm>
              <a:custGeom>
                <a:avLst/>
                <a:gdLst/>
                <a:ahLst/>
                <a:cxnLst/>
                <a:rect l="l" t="t" r="r" b="b"/>
                <a:pathLst>
                  <a:path w="6608" h="6024" extrusionOk="0">
                    <a:moveTo>
                      <a:pt x="4404" y="0"/>
                    </a:moveTo>
                    <a:cubicBezTo>
                      <a:pt x="4369" y="0"/>
                      <a:pt x="4332" y="11"/>
                      <a:pt x="4299" y="32"/>
                    </a:cubicBezTo>
                    <a:lnTo>
                      <a:pt x="68" y="3157"/>
                    </a:lnTo>
                    <a:cubicBezTo>
                      <a:pt x="23" y="3202"/>
                      <a:pt x="0" y="3276"/>
                      <a:pt x="0" y="3343"/>
                    </a:cubicBezTo>
                    <a:cubicBezTo>
                      <a:pt x="119" y="3699"/>
                      <a:pt x="542" y="4827"/>
                      <a:pt x="2065" y="6023"/>
                    </a:cubicBezTo>
                    <a:lnTo>
                      <a:pt x="6607" y="2666"/>
                    </a:lnTo>
                    <a:lnTo>
                      <a:pt x="4514" y="54"/>
                    </a:lnTo>
                    <a:cubicBezTo>
                      <a:pt x="4486" y="17"/>
                      <a:pt x="4446" y="0"/>
                      <a:pt x="4404" y="0"/>
                    </a:cubicBezTo>
                    <a:close/>
                  </a:path>
                </a:pathLst>
              </a:cu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8" name="Google Shape;2288;p34"/>
              <p:cNvSpPr/>
              <p:nvPr/>
            </p:nvSpPr>
            <p:spPr>
              <a:xfrm>
                <a:off x="377081" y="4282681"/>
                <a:ext cx="551284" cy="598281"/>
              </a:xfrm>
              <a:custGeom>
                <a:avLst/>
                <a:gdLst/>
                <a:ahLst/>
                <a:cxnLst/>
                <a:rect l="l" t="t" r="r" b="b"/>
                <a:pathLst>
                  <a:path w="5220" h="5665" extrusionOk="0">
                    <a:moveTo>
                      <a:pt x="5219" y="0"/>
                    </a:moveTo>
                    <a:lnTo>
                      <a:pt x="677" y="3357"/>
                    </a:lnTo>
                    <a:cubicBezTo>
                      <a:pt x="0" y="4819"/>
                      <a:pt x="350" y="5665"/>
                      <a:pt x="350" y="5665"/>
                    </a:cubicBezTo>
                    <a:lnTo>
                      <a:pt x="4604" y="2725"/>
                    </a:lnTo>
                    <a:cubicBezTo>
                      <a:pt x="4677" y="2680"/>
                      <a:pt x="4700" y="2584"/>
                      <a:pt x="4677" y="2511"/>
                    </a:cubicBezTo>
                    <a:cubicBezTo>
                      <a:pt x="4254" y="1033"/>
                      <a:pt x="5219" y="0"/>
                      <a:pt x="521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9" name="Google Shape;2289;p34"/>
              <p:cNvSpPr/>
              <p:nvPr/>
            </p:nvSpPr>
            <p:spPr>
              <a:xfrm>
                <a:off x="677330" y="4071144"/>
                <a:ext cx="183656" cy="231286"/>
              </a:xfrm>
              <a:custGeom>
                <a:avLst/>
                <a:gdLst/>
                <a:ahLst/>
                <a:cxnLst/>
                <a:rect l="l" t="t" r="r" b="b"/>
                <a:pathLst>
                  <a:path w="1739" h="2190" extrusionOk="0">
                    <a:moveTo>
                      <a:pt x="46" y="0"/>
                    </a:moveTo>
                    <a:cubicBezTo>
                      <a:pt x="23" y="0"/>
                      <a:pt x="1" y="29"/>
                      <a:pt x="23" y="51"/>
                    </a:cubicBezTo>
                    <a:cubicBezTo>
                      <a:pt x="424" y="1247"/>
                      <a:pt x="1643" y="2167"/>
                      <a:pt x="1671" y="2167"/>
                    </a:cubicBezTo>
                    <a:lnTo>
                      <a:pt x="1693" y="2190"/>
                    </a:lnTo>
                    <a:cubicBezTo>
                      <a:pt x="1716" y="2190"/>
                      <a:pt x="1716" y="2167"/>
                      <a:pt x="1716" y="2167"/>
                    </a:cubicBezTo>
                    <a:cubicBezTo>
                      <a:pt x="1739" y="2144"/>
                      <a:pt x="1739" y="2116"/>
                      <a:pt x="1716" y="2116"/>
                    </a:cubicBezTo>
                    <a:cubicBezTo>
                      <a:pt x="1693" y="2094"/>
                      <a:pt x="492" y="1202"/>
                      <a:pt x="91" y="29"/>
                    </a:cubicBezTo>
                    <a:cubicBezTo>
                      <a:pt x="91" y="0"/>
                      <a:pt x="68"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0" name="Google Shape;2290;p34"/>
              <p:cNvSpPr/>
              <p:nvPr/>
            </p:nvSpPr>
            <p:spPr>
              <a:xfrm>
                <a:off x="639839" y="4092794"/>
                <a:ext cx="181227" cy="229279"/>
              </a:xfrm>
              <a:custGeom>
                <a:avLst/>
                <a:gdLst/>
                <a:ahLst/>
                <a:cxnLst/>
                <a:rect l="l" t="t" r="r" b="b"/>
                <a:pathLst>
                  <a:path w="1716" h="2171" extrusionOk="0">
                    <a:moveTo>
                      <a:pt x="46" y="0"/>
                    </a:moveTo>
                    <a:cubicBezTo>
                      <a:pt x="39" y="0"/>
                      <a:pt x="31" y="3"/>
                      <a:pt x="23" y="10"/>
                    </a:cubicBezTo>
                    <a:cubicBezTo>
                      <a:pt x="0" y="10"/>
                      <a:pt x="0" y="32"/>
                      <a:pt x="0" y="55"/>
                    </a:cubicBezTo>
                    <a:cubicBezTo>
                      <a:pt x="401" y="1257"/>
                      <a:pt x="1648" y="2171"/>
                      <a:pt x="1648" y="2171"/>
                    </a:cubicBezTo>
                    <a:lnTo>
                      <a:pt x="1716" y="2171"/>
                    </a:lnTo>
                    <a:cubicBezTo>
                      <a:pt x="1716" y="2148"/>
                      <a:pt x="1716" y="2126"/>
                      <a:pt x="1693" y="2103"/>
                    </a:cubicBezTo>
                    <a:cubicBezTo>
                      <a:pt x="1693" y="2103"/>
                      <a:pt x="474" y="1206"/>
                      <a:pt x="74" y="32"/>
                    </a:cubicBezTo>
                    <a:cubicBezTo>
                      <a:pt x="74" y="16"/>
                      <a:pt x="62"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1" name="Google Shape;2291;p34"/>
              <p:cNvSpPr/>
              <p:nvPr/>
            </p:nvSpPr>
            <p:spPr>
              <a:xfrm>
                <a:off x="600446" y="4123526"/>
                <a:ext cx="183656" cy="230758"/>
              </a:xfrm>
              <a:custGeom>
                <a:avLst/>
                <a:gdLst/>
                <a:ahLst/>
                <a:cxnLst/>
                <a:rect l="l" t="t" r="r" b="b"/>
                <a:pathLst>
                  <a:path w="1739" h="2185" extrusionOk="0">
                    <a:moveTo>
                      <a:pt x="46" y="1"/>
                    </a:moveTo>
                    <a:cubicBezTo>
                      <a:pt x="23" y="1"/>
                      <a:pt x="1" y="23"/>
                      <a:pt x="1" y="46"/>
                    </a:cubicBezTo>
                    <a:cubicBezTo>
                      <a:pt x="424" y="1270"/>
                      <a:pt x="1643" y="2162"/>
                      <a:pt x="1665" y="2184"/>
                    </a:cubicBezTo>
                    <a:lnTo>
                      <a:pt x="1694" y="2184"/>
                    </a:lnTo>
                    <a:cubicBezTo>
                      <a:pt x="1694" y="2184"/>
                      <a:pt x="1716" y="2184"/>
                      <a:pt x="1716" y="2162"/>
                    </a:cubicBezTo>
                    <a:cubicBezTo>
                      <a:pt x="1739" y="2139"/>
                      <a:pt x="1716" y="2117"/>
                      <a:pt x="1716" y="2117"/>
                    </a:cubicBezTo>
                    <a:cubicBezTo>
                      <a:pt x="1694" y="2094"/>
                      <a:pt x="492" y="1197"/>
                      <a:pt x="91" y="23"/>
                    </a:cubicBezTo>
                    <a:cubicBezTo>
                      <a:pt x="69" y="1"/>
                      <a:pt x="46"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2" name="Google Shape;2292;p34"/>
              <p:cNvSpPr/>
              <p:nvPr/>
            </p:nvSpPr>
            <p:spPr>
              <a:xfrm>
                <a:off x="558202" y="4150034"/>
                <a:ext cx="181227" cy="229279"/>
              </a:xfrm>
              <a:custGeom>
                <a:avLst/>
                <a:gdLst/>
                <a:ahLst/>
                <a:cxnLst/>
                <a:rect l="l" t="t" r="r" b="b"/>
                <a:pathLst>
                  <a:path w="1716" h="2171" extrusionOk="0">
                    <a:moveTo>
                      <a:pt x="42" y="0"/>
                    </a:moveTo>
                    <a:cubicBezTo>
                      <a:pt x="36" y="0"/>
                      <a:pt x="30" y="3"/>
                      <a:pt x="23" y="9"/>
                    </a:cubicBezTo>
                    <a:cubicBezTo>
                      <a:pt x="0" y="9"/>
                      <a:pt x="0" y="32"/>
                      <a:pt x="0" y="55"/>
                    </a:cubicBezTo>
                    <a:cubicBezTo>
                      <a:pt x="401" y="1256"/>
                      <a:pt x="1642" y="2170"/>
                      <a:pt x="1642" y="2170"/>
                    </a:cubicBezTo>
                    <a:lnTo>
                      <a:pt x="1716" y="2170"/>
                    </a:lnTo>
                    <a:cubicBezTo>
                      <a:pt x="1716" y="2148"/>
                      <a:pt x="1716" y="2125"/>
                      <a:pt x="1693" y="2103"/>
                    </a:cubicBezTo>
                    <a:cubicBezTo>
                      <a:pt x="1693" y="2103"/>
                      <a:pt x="469" y="1206"/>
                      <a:pt x="68" y="32"/>
                    </a:cubicBezTo>
                    <a:cubicBezTo>
                      <a:pt x="68" y="16"/>
                      <a:pt x="57" y="0"/>
                      <a:pt x="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3" name="Google Shape;2293;p34"/>
              <p:cNvSpPr/>
              <p:nvPr/>
            </p:nvSpPr>
            <p:spPr>
              <a:xfrm>
                <a:off x="511100" y="4178338"/>
                <a:ext cx="181227" cy="230758"/>
              </a:xfrm>
              <a:custGeom>
                <a:avLst/>
                <a:gdLst/>
                <a:ahLst/>
                <a:cxnLst/>
                <a:rect l="l" t="t" r="r" b="b"/>
                <a:pathLst>
                  <a:path w="1716" h="2185" extrusionOk="0">
                    <a:moveTo>
                      <a:pt x="23" y="1"/>
                    </a:moveTo>
                    <a:cubicBezTo>
                      <a:pt x="1" y="24"/>
                      <a:pt x="1" y="24"/>
                      <a:pt x="1" y="46"/>
                    </a:cubicBezTo>
                    <a:cubicBezTo>
                      <a:pt x="396" y="1270"/>
                      <a:pt x="1642" y="2162"/>
                      <a:pt x="1642" y="2184"/>
                    </a:cubicBezTo>
                    <a:lnTo>
                      <a:pt x="1665" y="2184"/>
                    </a:lnTo>
                    <a:cubicBezTo>
                      <a:pt x="1693" y="2184"/>
                      <a:pt x="1693" y="2184"/>
                      <a:pt x="1716" y="2162"/>
                    </a:cubicBezTo>
                    <a:cubicBezTo>
                      <a:pt x="1716" y="2139"/>
                      <a:pt x="1716" y="2117"/>
                      <a:pt x="1693" y="2117"/>
                    </a:cubicBezTo>
                    <a:cubicBezTo>
                      <a:pt x="1693" y="2089"/>
                      <a:pt x="469" y="1197"/>
                      <a:pt x="68" y="24"/>
                    </a:cubicBezTo>
                    <a:cubicBezTo>
                      <a:pt x="68" y="1"/>
                      <a:pt x="46" y="1"/>
                      <a:pt x="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4" name="Google Shape;2294;p34"/>
              <p:cNvSpPr/>
              <p:nvPr/>
            </p:nvSpPr>
            <p:spPr>
              <a:xfrm>
                <a:off x="473608" y="4211922"/>
                <a:ext cx="181227" cy="229385"/>
              </a:xfrm>
              <a:custGeom>
                <a:avLst/>
                <a:gdLst/>
                <a:ahLst/>
                <a:cxnLst/>
                <a:rect l="l" t="t" r="r" b="b"/>
                <a:pathLst>
                  <a:path w="1716" h="2172" extrusionOk="0">
                    <a:moveTo>
                      <a:pt x="43" y="1"/>
                    </a:moveTo>
                    <a:cubicBezTo>
                      <a:pt x="36" y="1"/>
                      <a:pt x="29" y="4"/>
                      <a:pt x="23" y="10"/>
                    </a:cubicBezTo>
                    <a:cubicBezTo>
                      <a:pt x="0" y="10"/>
                      <a:pt x="0" y="33"/>
                      <a:pt x="0" y="55"/>
                    </a:cubicBezTo>
                    <a:cubicBezTo>
                      <a:pt x="401" y="1257"/>
                      <a:pt x="1648" y="2171"/>
                      <a:pt x="1648" y="2171"/>
                    </a:cubicBezTo>
                    <a:lnTo>
                      <a:pt x="1715" y="2171"/>
                    </a:lnTo>
                    <a:cubicBezTo>
                      <a:pt x="1715" y="2149"/>
                      <a:pt x="1715" y="2126"/>
                      <a:pt x="1693" y="2103"/>
                    </a:cubicBezTo>
                    <a:cubicBezTo>
                      <a:pt x="1693" y="2103"/>
                      <a:pt x="468" y="1206"/>
                      <a:pt x="74" y="33"/>
                    </a:cubicBezTo>
                    <a:cubicBezTo>
                      <a:pt x="74" y="17"/>
                      <a:pt x="59" y="1"/>
                      <a:pt x="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5" name="Google Shape;2295;p34"/>
              <p:cNvSpPr/>
              <p:nvPr/>
            </p:nvSpPr>
            <p:spPr>
              <a:xfrm>
                <a:off x="428830" y="4236740"/>
                <a:ext cx="183656" cy="229596"/>
              </a:xfrm>
              <a:custGeom>
                <a:avLst/>
                <a:gdLst/>
                <a:ahLst/>
                <a:cxnLst/>
                <a:rect l="l" t="t" r="r" b="b"/>
                <a:pathLst>
                  <a:path w="1739" h="2174" extrusionOk="0">
                    <a:moveTo>
                      <a:pt x="45" y="0"/>
                    </a:moveTo>
                    <a:cubicBezTo>
                      <a:pt x="38" y="0"/>
                      <a:pt x="30" y="4"/>
                      <a:pt x="24" y="12"/>
                    </a:cubicBezTo>
                    <a:cubicBezTo>
                      <a:pt x="1" y="12"/>
                      <a:pt x="1" y="35"/>
                      <a:pt x="1" y="57"/>
                    </a:cubicBezTo>
                    <a:cubicBezTo>
                      <a:pt x="424" y="1253"/>
                      <a:pt x="1648" y="2173"/>
                      <a:pt x="1671" y="2173"/>
                    </a:cubicBezTo>
                    <a:lnTo>
                      <a:pt x="1716" y="2173"/>
                    </a:lnTo>
                    <a:cubicBezTo>
                      <a:pt x="1739" y="2151"/>
                      <a:pt x="1716" y="2128"/>
                      <a:pt x="1716" y="2100"/>
                    </a:cubicBezTo>
                    <a:cubicBezTo>
                      <a:pt x="1694" y="2100"/>
                      <a:pt x="469" y="1208"/>
                      <a:pt x="97" y="35"/>
                    </a:cubicBezTo>
                    <a:cubicBezTo>
                      <a:pt x="81" y="19"/>
                      <a:pt x="63" y="0"/>
                      <a:pt x="4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6" name="Google Shape;2296;p34"/>
              <p:cNvSpPr/>
              <p:nvPr/>
            </p:nvSpPr>
            <p:spPr>
              <a:xfrm>
                <a:off x="388909" y="4263776"/>
                <a:ext cx="184289" cy="229913"/>
              </a:xfrm>
              <a:custGeom>
                <a:avLst/>
                <a:gdLst/>
                <a:ahLst/>
                <a:cxnLst/>
                <a:rect l="l" t="t" r="r" b="b"/>
                <a:pathLst>
                  <a:path w="1745" h="2177" extrusionOk="0">
                    <a:moveTo>
                      <a:pt x="71" y="1"/>
                    </a:moveTo>
                    <a:cubicBezTo>
                      <a:pt x="65" y="1"/>
                      <a:pt x="58" y="4"/>
                      <a:pt x="52" y="10"/>
                    </a:cubicBezTo>
                    <a:cubicBezTo>
                      <a:pt x="29" y="10"/>
                      <a:pt x="1" y="38"/>
                      <a:pt x="29" y="61"/>
                    </a:cubicBezTo>
                    <a:cubicBezTo>
                      <a:pt x="424" y="1257"/>
                      <a:pt x="1648" y="2177"/>
                      <a:pt x="1671" y="2177"/>
                    </a:cubicBezTo>
                    <a:lnTo>
                      <a:pt x="1722" y="2177"/>
                    </a:lnTo>
                    <a:cubicBezTo>
                      <a:pt x="1744" y="2154"/>
                      <a:pt x="1744" y="2126"/>
                      <a:pt x="1722" y="2103"/>
                    </a:cubicBezTo>
                    <a:cubicBezTo>
                      <a:pt x="1694" y="2103"/>
                      <a:pt x="497" y="1212"/>
                      <a:pt x="97" y="38"/>
                    </a:cubicBezTo>
                    <a:cubicBezTo>
                      <a:pt x="97" y="18"/>
                      <a:pt x="85" y="1"/>
                      <a:pt x="7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7" name="Google Shape;2297;p34"/>
              <p:cNvSpPr/>
              <p:nvPr/>
            </p:nvSpPr>
            <p:spPr>
              <a:xfrm>
                <a:off x="349622" y="4292185"/>
                <a:ext cx="183656" cy="231286"/>
              </a:xfrm>
              <a:custGeom>
                <a:avLst/>
                <a:gdLst/>
                <a:ahLst/>
                <a:cxnLst/>
                <a:rect l="l" t="t" r="r" b="b"/>
                <a:pathLst>
                  <a:path w="1739" h="2190" extrusionOk="0">
                    <a:moveTo>
                      <a:pt x="46" y="1"/>
                    </a:moveTo>
                    <a:cubicBezTo>
                      <a:pt x="23" y="1"/>
                      <a:pt x="1" y="23"/>
                      <a:pt x="23" y="51"/>
                    </a:cubicBezTo>
                    <a:cubicBezTo>
                      <a:pt x="424" y="1248"/>
                      <a:pt x="1642" y="2167"/>
                      <a:pt x="1671" y="2167"/>
                    </a:cubicBezTo>
                    <a:lnTo>
                      <a:pt x="1693" y="2190"/>
                    </a:lnTo>
                    <a:lnTo>
                      <a:pt x="1716" y="2167"/>
                    </a:lnTo>
                    <a:cubicBezTo>
                      <a:pt x="1738" y="2139"/>
                      <a:pt x="1738" y="2116"/>
                      <a:pt x="1716" y="2116"/>
                    </a:cubicBezTo>
                    <a:cubicBezTo>
                      <a:pt x="1693" y="2094"/>
                      <a:pt x="491" y="1202"/>
                      <a:pt x="91" y="23"/>
                    </a:cubicBezTo>
                    <a:cubicBezTo>
                      <a:pt x="91" y="1"/>
                      <a:pt x="68"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8" name="Google Shape;2298;p34"/>
              <p:cNvSpPr/>
              <p:nvPr/>
            </p:nvSpPr>
            <p:spPr>
              <a:xfrm>
                <a:off x="312131" y="4326086"/>
                <a:ext cx="181227" cy="229596"/>
              </a:xfrm>
              <a:custGeom>
                <a:avLst/>
                <a:gdLst/>
                <a:ahLst/>
                <a:cxnLst/>
                <a:rect l="l" t="t" r="r" b="b"/>
                <a:pathLst>
                  <a:path w="1716" h="2174" extrusionOk="0">
                    <a:moveTo>
                      <a:pt x="46" y="1"/>
                    </a:moveTo>
                    <a:cubicBezTo>
                      <a:pt x="39" y="1"/>
                      <a:pt x="31" y="4"/>
                      <a:pt x="23" y="12"/>
                    </a:cubicBezTo>
                    <a:cubicBezTo>
                      <a:pt x="0" y="12"/>
                      <a:pt x="0" y="35"/>
                      <a:pt x="0" y="58"/>
                    </a:cubicBezTo>
                    <a:cubicBezTo>
                      <a:pt x="401" y="1254"/>
                      <a:pt x="1648" y="2173"/>
                      <a:pt x="1648" y="2173"/>
                    </a:cubicBezTo>
                    <a:lnTo>
                      <a:pt x="1715" y="2173"/>
                    </a:lnTo>
                    <a:cubicBezTo>
                      <a:pt x="1715" y="2151"/>
                      <a:pt x="1715" y="2128"/>
                      <a:pt x="1693" y="2100"/>
                    </a:cubicBezTo>
                    <a:cubicBezTo>
                      <a:pt x="1693" y="2100"/>
                      <a:pt x="474" y="1209"/>
                      <a:pt x="73" y="35"/>
                    </a:cubicBezTo>
                    <a:cubicBezTo>
                      <a:pt x="73" y="19"/>
                      <a:pt x="62"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9" name="Google Shape;2299;p34"/>
              <p:cNvSpPr/>
              <p:nvPr/>
            </p:nvSpPr>
            <p:spPr>
              <a:xfrm>
                <a:off x="873448" y="4294614"/>
                <a:ext cx="61993" cy="268249"/>
              </a:xfrm>
              <a:custGeom>
                <a:avLst/>
                <a:gdLst/>
                <a:ahLst/>
                <a:cxnLst/>
                <a:rect l="l" t="t" r="r" b="b"/>
                <a:pathLst>
                  <a:path w="587" h="2540" extrusionOk="0">
                    <a:moveTo>
                      <a:pt x="519" y="0"/>
                    </a:moveTo>
                    <a:cubicBezTo>
                      <a:pt x="491" y="0"/>
                      <a:pt x="468" y="0"/>
                      <a:pt x="446" y="28"/>
                    </a:cubicBezTo>
                    <a:cubicBezTo>
                      <a:pt x="446" y="51"/>
                      <a:pt x="0" y="942"/>
                      <a:pt x="491" y="2517"/>
                    </a:cubicBezTo>
                    <a:cubicBezTo>
                      <a:pt x="519" y="2539"/>
                      <a:pt x="519" y="2539"/>
                      <a:pt x="542" y="2539"/>
                    </a:cubicBezTo>
                    <a:lnTo>
                      <a:pt x="564" y="2539"/>
                    </a:lnTo>
                    <a:cubicBezTo>
                      <a:pt x="587" y="2539"/>
                      <a:pt x="587" y="2517"/>
                      <a:pt x="587" y="2494"/>
                    </a:cubicBezTo>
                    <a:cubicBezTo>
                      <a:pt x="68" y="965"/>
                      <a:pt x="519" y="74"/>
                      <a:pt x="519" y="51"/>
                    </a:cubicBezTo>
                    <a:cubicBezTo>
                      <a:pt x="542" y="51"/>
                      <a:pt x="542" y="28"/>
                      <a:pt x="519"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0" name="Google Shape;2300;p34"/>
              <p:cNvSpPr/>
              <p:nvPr/>
            </p:nvSpPr>
            <p:spPr>
              <a:xfrm>
                <a:off x="860880" y="4288067"/>
                <a:ext cx="69808" cy="265187"/>
              </a:xfrm>
              <a:custGeom>
                <a:avLst/>
                <a:gdLst/>
                <a:ahLst/>
                <a:cxnLst/>
                <a:rect l="l" t="t" r="r" b="b"/>
                <a:pathLst>
                  <a:path w="661" h="2511" extrusionOk="0">
                    <a:moveTo>
                      <a:pt x="602" y="0"/>
                    </a:moveTo>
                    <a:cubicBezTo>
                      <a:pt x="593" y="0"/>
                      <a:pt x="587" y="6"/>
                      <a:pt x="587" y="17"/>
                    </a:cubicBezTo>
                    <a:cubicBezTo>
                      <a:pt x="542" y="40"/>
                      <a:pt x="1" y="796"/>
                      <a:pt x="237" y="2460"/>
                    </a:cubicBezTo>
                    <a:cubicBezTo>
                      <a:pt x="237" y="2488"/>
                      <a:pt x="237" y="2511"/>
                      <a:pt x="260" y="2511"/>
                    </a:cubicBezTo>
                    <a:cubicBezTo>
                      <a:pt x="283" y="2511"/>
                      <a:pt x="305" y="2488"/>
                      <a:pt x="305" y="2460"/>
                    </a:cubicBezTo>
                    <a:cubicBezTo>
                      <a:pt x="74" y="818"/>
                      <a:pt x="638" y="90"/>
                      <a:pt x="638" y="62"/>
                    </a:cubicBezTo>
                    <a:cubicBezTo>
                      <a:pt x="661" y="40"/>
                      <a:pt x="661" y="17"/>
                      <a:pt x="638" y="17"/>
                    </a:cubicBezTo>
                    <a:cubicBezTo>
                      <a:pt x="624" y="6"/>
                      <a:pt x="611" y="0"/>
                      <a:pt x="602"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1" name="Google Shape;2301;p34"/>
              <p:cNvSpPr/>
              <p:nvPr/>
            </p:nvSpPr>
            <p:spPr>
              <a:xfrm>
                <a:off x="475932" y="4615141"/>
                <a:ext cx="380302" cy="260540"/>
              </a:xfrm>
              <a:custGeom>
                <a:avLst/>
                <a:gdLst/>
                <a:ahLst/>
                <a:cxnLst/>
                <a:rect l="l" t="t" r="r" b="b"/>
                <a:pathLst>
                  <a:path w="3601" h="2467" extrusionOk="0">
                    <a:moveTo>
                      <a:pt x="3527" y="1"/>
                    </a:moveTo>
                    <a:lnTo>
                      <a:pt x="23" y="2398"/>
                    </a:lnTo>
                    <a:cubicBezTo>
                      <a:pt x="1" y="2398"/>
                      <a:pt x="1" y="2421"/>
                      <a:pt x="1" y="2444"/>
                    </a:cubicBezTo>
                    <a:cubicBezTo>
                      <a:pt x="23" y="2466"/>
                      <a:pt x="23" y="2466"/>
                      <a:pt x="52" y="2466"/>
                    </a:cubicBezTo>
                    <a:lnTo>
                      <a:pt x="74" y="2466"/>
                    </a:lnTo>
                    <a:lnTo>
                      <a:pt x="3578" y="68"/>
                    </a:lnTo>
                    <a:cubicBezTo>
                      <a:pt x="3600" y="68"/>
                      <a:pt x="3600" y="46"/>
                      <a:pt x="3578" y="23"/>
                    </a:cubicBezTo>
                    <a:cubicBezTo>
                      <a:pt x="3578" y="1"/>
                      <a:pt x="3550" y="1"/>
                      <a:pt x="3527"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2" name="Google Shape;2302;p34"/>
              <p:cNvSpPr/>
              <p:nvPr/>
            </p:nvSpPr>
            <p:spPr>
              <a:xfrm>
                <a:off x="528420" y="4610388"/>
                <a:ext cx="399945" cy="283140"/>
              </a:xfrm>
              <a:custGeom>
                <a:avLst/>
                <a:gdLst/>
                <a:ahLst/>
                <a:cxnLst/>
                <a:rect l="l" t="t" r="r" b="b"/>
                <a:pathLst>
                  <a:path w="3787" h="2681" extrusionOk="0">
                    <a:moveTo>
                      <a:pt x="3713" y="0"/>
                    </a:moveTo>
                    <a:lnTo>
                      <a:pt x="23" y="2607"/>
                    </a:lnTo>
                    <a:cubicBezTo>
                      <a:pt x="23" y="2607"/>
                      <a:pt x="0" y="2652"/>
                      <a:pt x="23" y="2652"/>
                    </a:cubicBezTo>
                    <a:cubicBezTo>
                      <a:pt x="23" y="2680"/>
                      <a:pt x="45" y="2680"/>
                      <a:pt x="45" y="2680"/>
                    </a:cubicBezTo>
                    <a:lnTo>
                      <a:pt x="68" y="2680"/>
                    </a:lnTo>
                    <a:lnTo>
                      <a:pt x="3758" y="68"/>
                    </a:lnTo>
                    <a:cubicBezTo>
                      <a:pt x="3786" y="68"/>
                      <a:pt x="3786" y="46"/>
                      <a:pt x="3758" y="23"/>
                    </a:cubicBezTo>
                    <a:cubicBezTo>
                      <a:pt x="3758" y="0"/>
                      <a:pt x="3735" y="0"/>
                      <a:pt x="3713"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3" name="Google Shape;2303;p34"/>
              <p:cNvSpPr/>
              <p:nvPr/>
            </p:nvSpPr>
            <p:spPr>
              <a:xfrm>
                <a:off x="436645" y="4629081"/>
                <a:ext cx="49531" cy="179854"/>
              </a:xfrm>
              <a:custGeom>
                <a:avLst/>
                <a:gdLst/>
                <a:ahLst/>
                <a:cxnLst/>
                <a:rect l="l" t="t" r="r" b="b"/>
                <a:pathLst>
                  <a:path w="469" h="1703" extrusionOk="0">
                    <a:moveTo>
                      <a:pt x="425" y="0"/>
                    </a:moveTo>
                    <a:cubicBezTo>
                      <a:pt x="407" y="0"/>
                      <a:pt x="389" y="16"/>
                      <a:pt x="373" y="32"/>
                    </a:cubicBezTo>
                    <a:cubicBezTo>
                      <a:pt x="0" y="833"/>
                      <a:pt x="91" y="1680"/>
                      <a:pt x="91" y="1680"/>
                    </a:cubicBezTo>
                    <a:cubicBezTo>
                      <a:pt x="91" y="1702"/>
                      <a:pt x="113" y="1702"/>
                      <a:pt x="141" y="1702"/>
                    </a:cubicBezTo>
                    <a:cubicBezTo>
                      <a:pt x="164" y="1702"/>
                      <a:pt x="187" y="1680"/>
                      <a:pt x="164" y="1680"/>
                    </a:cubicBezTo>
                    <a:cubicBezTo>
                      <a:pt x="164" y="1657"/>
                      <a:pt x="68" y="856"/>
                      <a:pt x="446" y="55"/>
                    </a:cubicBezTo>
                    <a:cubicBezTo>
                      <a:pt x="469" y="32"/>
                      <a:pt x="469" y="10"/>
                      <a:pt x="446" y="10"/>
                    </a:cubicBezTo>
                    <a:cubicBezTo>
                      <a:pt x="439" y="3"/>
                      <a:pt x="432" y="0"/>
                      <a:pt x="425"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4" name="Google Shape;2304;p34"/>
              <p:cNvSpPr/>
              <p:nvPr/>
            </p:nvSpPr>
            <p:spPr>
              <a:xfrm>
                <a:off x="473608" y="4602679"/>
                <a:ext cx="49531" cy="181227"/>
              </a:xfrm>
              <a:custGeom>
                <a:avLst/>
                <a:gdLst/>
                <a:ahLst/>
                <a:cxnLst/>
                <a:rect l="l" t="t" r="r" b="b"/>
                <a:pathLst>
                  <a:path w="469" h="1716" extrusionOk="0">
                    <a:moveTo>
                      <a:pt x="423" y="0"/>
                    </a:moveTo>
                    <a:cubicBezTo>
                      <a:pt x="401" y="0"/>
                      <a:pt x="378" y="0"/>
                      <a:pt x="378" y="23"/>
                    </a:cubicBezTo>
                    <a:cubicBezTo>
                      <a:pt x="0" y="846"/>
                      <a:pt x="96" y="1670"/>
                      <a:pt x="96" y="1670"/>
                    </a:cubicBezTo>
                    <a:cubicBezTo>
                      <a:pt x="96" y="1693"/>
                      <a:pt x="119" y="1715"/>
                      <a:pt x="119" y="1715"/>
                    </a:cubicBezTo>
                    <a:lnTo>
                      <a:pt x="141" y="1715"/>
                    </a:lnTo>
                    <a:cubicBezTo>
                      <a:pt x="164" y="1715"/>
                      <a:pt x="164" y="1693"/>
                      <a:pt x="164" y="1670"/>
                    </a:cubicBezTo>
                    <a:cubicBezTo>
                      <a:pt x="164" y="1670"/>
                      <a:pt x="74" y="846"/>
                      <a:pt x="446" y="45"/>
                    </a:cubicBezTo>
                    <a:cubicBezTo>
                      <a:pt x="468" y="45"/>
                      <a:pt x="446" y="0"/>
                      <a:pt x="423"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5" name="Google Shape;2305;p34"/>
              <p:cNvSpPr/>
              <p:nvPr/>
            </p:nvSpPr>
            <p:spPr>
              <a:xfrm>
                <a:off x="508143" y="4575220"/>
                <a:ext cx="50165" cy="181227"/>
              </a:xfrm>
              <a:custGeom>
                <a:avLst/>
                <a:gdLst/>
                <a:ahLst/>
                <a:cxnLst/>
                <a:rect l="l" t="t" r="r" b="b"/>
                <a:pathLst>
                  <a:path w="475" h="1716" extrusionOk="0">
                    <a:moveTo>
                      <a:pt x="452" y="1"/>
                    </a:moveTo>
                    <a:cubicBezTo>
                      <a:pt x="424" y="1"/>
                      <a:pt x="401" y="1"/>
                      <a:pt x="401" y="23"/>
                    </a:cubicBezTo>
                    <a:cubicBezTo>
                      <a:pt x="0" y="847"/>
                      <a:pt x="96" y="1671"/>
                      <a:pt x="96" y="1693"/>
                    </a:cubicBezTo>
                    <a:cubicBezTo>
                      <a:pt x="96" y="1716"/>
                      <a:pt x="119" y="1716"/>
                      <a:pt x="141" y="1716"/>
                    </a:cubicBezTo>
                    <a:cubicBezTo>
                      <a:pt x="170" y="1716"/>
                      <a:pt x="192" y="1693"/>
                      <a:pt x="192" y="1671"/>
                    </a:cubicBezTo>
                    <a:cubicBezTo>
                      <a:pt x="192" y="1671"/>
                      <a:pt x="96" y="869"/>
                      <a:pt x="474" y="74"/>
                    </a:cubicBezTo>
                    <a:cubicBezTo>
                      <a:pt x="474" y="51"/>
                      <a:pt x="474" y="23"/>
                      <a:pt x="452"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6" name="Google Shape;2306;p34"/>
              <p:cNvSpPr/>
              <p:nvPr/>
            </p:nvSpPr>
            <p:spPr>
              <a:xfrm>
                <a:off x="545634" y="4549557"/>
                <a:ext cx="49637" cy="182494"/>
              </a:xfrm>
              <a:custGeom>
                <a:avLst/>
                <a:gdLst/>
                <a:ahLst/>
                <a:cxnLst/>
                <a:rect l="l" t="t" r="r" b="b"/>
                <a:pathLst>
                  <a:path w="470" h="1728" extrusionOk="0">
                    <a:moveTo>
                      <a:pt x="426" y="0"/>
                    </a:moveTo>
                    <a:cubicBezTo>
                      <a:pt x="411" y="0"/>
                      <a:pt x="395" y="19"/>
                      <a:pt x="379" y="35"/>
                    </a:cubicBezTo>
                    <a:cubicBezTo>
                      <a:pt x="1" y="830"/>
                      <a:pt x="97" y="1677"/>
                      <a:pt x="97" y="1677"/>
                    </a:cubicBezTo>
                    <a:cubicBezTo>
                      <a:pt x="97" y="1705"/>
                      <a:pt x="119" y="1727"/>
                      <a:pt x="142" y="1727"/>
                    </a:cubicBezTo>
                    <a:cubicBezTo>
                      <a:pt x="164" y="1705"/>
                      <a:pt x="187" y="1705"/>
                      <a:pt x="164" y="1677"/>
                    </a:cubicBezTo>
                    <a:cubicBezTo>
                      <a:pt x="164" y="1654"/>
                      <a:pt x="97" y="859"/>
                      <a:pt x="447" y="57"/>
                    </a:cubicBezTo>
                    <a:cubicBezTo>
                      <a:pt x="469" y="35"/>
                      <a:pt x="469" y="12"/>
                      <a:pt x="447" y="12"/>
                    </a:cubicBezTo>
                    <a:cubicBezTo>
                      <a:pt x="440" y="4"/>
                      <a:pt x="433" y="0"/>
                      <a:pt x="426"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7" name="Google Shape;2307;p34"/>
              <p:cNvSpPr/>
              <p:nvPr/>
            </p:nvSpPr>
            <p:spPr>
              <a:xfrm>
                <a:off x="582598" y="4523366"/>
                <a:ext cx="50165" cy="181227"/>
              </a:xfrm>
              <a:custGeom>
                <a:avLst/>
                <a:gdLst/>
                <a:ahLst/>
                <a:cxnLst/>
                <a:rect l="l" t="t" r="r" b="b"/>
                <a:pathLst>
                  <a:path w="475" h="1716" extrusionOk="0">
                    <a:moveTo>
                      <a:pt x="424" y="1"/>
                    </a:moveTo>
                    <a:cubicBezTo>
                      <a:pt x="401" y="1"/>
                      <a:pt x="379" y="1"/>
                      <a:pt x="379" y="23"/>
                    </a:cubicBezTo>
                    <a:cubicBezTo>
                      <a:pt x="1" y="847"/>
                      <a:pt x="97" y="1671"/>
                      <a:pt x="97" y="1671"/>
                    </a:cubicBezTo>
                    <a:cubicBezTo>
                      <a:pt x="97" y="1693"/>
                      <a:pt x="119" y="1716"/>
                      <a:pt x="119" y="1716"/>
                    </a:cubicBezTo>
                    <a:lnTo>
                      <a:pt x="142" y="1716"/>
                    </a:lnTo>
                    <a:cubicBezTo>
                      <a:pt x="170" y="1716"/>
                      <a:pt x="170" y="1693"/>
                      <a:pt x="170" y="1671"/>
                    </a:cubicBezTo>
                    <a:cubicBezTo>
                      <a:pt x="170" y="1671"/>
                      <a:pt x="74" y="847"/>
                      <a:pt x="452" y="68"/>
                    </a:cubicBezTo>
                    <a:cubicBezTo>
                      <a:pt x="475" y="46"/>
                      <a:pt x="452" y="23"/>
                      <a:pt x="424"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8" name="Google Shape;2308;p34"/>
              <p:cNvSpPr/>
              <p:nvPr/>
            </p:nvSpPr>
            <p:spPr>
              <a:xfrm>
                <a:off x="617766" y="4497280"/>
                <a:ext cx="49531" cy="179959"/>
              </a:xfrm>
              <a:custGeom>
                <a:avLst/>
                <a:gdLst/>
                <a:ahLst/>
                <a:cxnLst/>
                <a:rect l="l" t="t" r="r" b="b"/>
                <a:pathLst>
                  <a:path w="469" h="1704" extrusionOk="0">
                    <a:moveTo>
                      <a:pt x="425" y="1"/>
                    </a:moveTo>
                    <a:cubicBezTo>
                      <a:pt x="411" y="1"/>
                      <a:pt x="401" y="11"/>
                      <a:pt x="401" y="11"/>
                    </a:cubicBezTo>
                    <a:cubicBezTo>
                      <a:pt x="1" y="834"/>
                      <a:pt x="91" y="1681"/>
                      <a:pt x="91" y="1681"/>
                    </a:cubicBezTo>
                    <a:cubicBezTo>
                      <a:pt x="91" y="1703"/>
                      <a:pt x="119" y="1703"/>
                      <a:pt x="142" y="1703"/>
                    </a:cubicBezTo>
                    <a:cubicBezTo>
                      <a:pt x="164" y="1703"/>
                      <a:pt x="187" y="1681"/>
                      <a:pt x="187" y="1658"/>
                    </a:cubicBezTo>
                    <a:cubicBezTo>
                      <a:pt x="187" y="1658"/>
                      <a:pt x="91" y="857"/>
                      <a:pt x="469" y="56"/>
                    </a:cubicBezTo>
                    <a:cubicBezTo>
                      <a:pt x="469" y="33"/>
                      <a:pt x="469" y="11"/>
                      <a:pt x="446" y="11"/>
                    </a:cubicBezTo>
                    <a:cubicBezTo>
                      <a:pt x="439" y="3"/>
                      <a:pt x="431" y="1"/>
                      <a:pt x="425"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9" name="Google Shape;2309;p34"/>
              <p:cNvSpPr/>
              <p:nvPr/>
            </p:nvSpPr>
            <p:spPr>
              <a:xfrm>
                <a:off x="654730" y="4470983"/>
                <a:ext cx="50165" cy="181227"/>
              </a:xfrm>
              <a:custGeom>
                <a:avLst/>
                <a:gdLst/>
                <a:ahLst/>
                <a:cxnLst/>
                <a:rect l="l" t="t" r="r" b="b"/>
                <a:pathLst>
                  <a:path w="475" h="1716" extrusionOk="0">
                    <a:moveTo>
                      <a:pt x="446" y="0"/>
                    </a:moveTo>
                    <a:cubicBezTo>
                      <a:pt x="424" y="0"/>
                      <a:pt x="401" y="0"/>
                      <a:pt x="378" y="23"/>
                    </a:cubicBezTo>
                    <a:cubicBezTo>
                      <a:pt x="0" y="847"/>
                      <a:pt x="96" y="1670"/>
                      <a:pt x="96" y="1670"/>
                    </a:cubicBezTo>
                    <a:cubicBezTo>
                      <a:pt x="96" y="1693"/>
                      <a:pt x="119" y="1715"/>
                      <a:pt x="141" y="1715"/>
                    </a:cubicBezTo>
                    <a:cubicBezTo>
                      <a:pt x="164" y="1715"/>
                      <a:pt x="192" y="1693"/>
                      <a:pt x="164" y="1670"/>
                    </a:cubicBezTo>
                    <a:cubicBezTo>
                      <a:pt x="164" y="1670"/>
                      <a:pt x="96" y="847"/>
                      <a:pt x="446" y="51"/>
                    </a:cubicBezTo>
                    <a:cubicBezTo>
                      <a:pt x="474" y="23"/>
                      <a:pt x="474" y="0"/>
                      <a:pt x="446"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0" name="Google Shape;2310;p34"/>
              <p:cNvSpPr/>
              <p:nvPr/>
            </p:nvSpPr>
            <p:spPr>
              <a:xfrm>
                <a:off x="692221" y="4443525"/>
                <a:ext cx="49637" cy="181860"/>
              </a:xfrm>
              <a:custGeom>
                <a:avLst/>
                <a:gdLst/>
                <a:ahLst/>
                <a:cxnLst/>
                <a:rect l="l" t="t" r="r" b="b"/>
                <a:pathLst>
                  <a:path w="470" h="1722" extrusionOk="0">
                    <a:moveTo>
                      <a:pt x="424" y="1"/>
                    </a:moveTo>
                    <a:cubicBezTo>
                      <a:pt x="401" y="1"/>
                      <a:pt x="373" y="1"/>
                      <a:pt x="373" y="29"/>
                    </a:cubicBezTo>
                    <a:cubicBezTo>
                      <a:pt x="1" y="847"/>
                      <a:pt x="91" y="1671"/>
                      <a:pt x="91" y="1693"/>
                    </a:cubicBezTo>
                    <a:cubicBezTo>
                      <a:pt x="91" y="1722"/>
                      <a:pt x="119" y="1722"/>
                      <a:pt x="119" y="1722"/>
                    </a:cubicBezTo>
                    <a:lnTo>
                      <a:pt x="142" y="1722"/>
                    </a:lnTo>
                    <a:cubicBezTo>
                      <a:pt x="164" y="1722"/>
                      <a:pt x="164" y="1693"/>
                      <a:pt x="164" y="1671"/>
                    </a:cubicBezTo>
                    <a:cubicBezTo>
                      <a:pt x="164" y="1671"/>
                      <a:pt x="69" y="875"/>
                      <a:pt x="447" y="74"/>
                    </a:cubicBezTo>
                    <a:cubicBezTo>
                      <a:pt x="469" y="51"/>
                      <a:pt x="447" y="29"/>
                      <a:pt x="424"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1" name="Google Shape;2311;p34"/>
              <p:cNvSpPr/>
              <p:nvPr/>
            </p:nvSpPr>
            <p:spPr>
              <a:xfrm>
                <a:off x="726861" y="4418178"/>
                <a:ext cx="49531" cy="182177"/>
              </a:xfrm>
              <a:custGeom>
                <a:avLst/>
                <a:gdLst/>
                <a:ahLst/>
                <a:cxnLst/>
                <a:rect l="l" t="t" r="r" b="b"/>
                <a:pathLst>
                  <a:path w="469" h="1725" extrusionOk="0">
                    <a:moveTo>
                      <a:pt x="427" y="0"/>
                    </a:moveTo>
                    <a:cubicBezTo>
                      <a:pt x="412" y="0"/>
                      <a:pt x="401" y="16"/>
                      <a:pt x="401" y="32"/>
                    </a:cubicBezTo>
                    <a:cubicBezTo>
                      <a:pt x="0" y="833"/>
                      <a:pt x="96" y="1679"/>
                      <a:pt x="96" y="1679"/>
                    </a:cubicBezTo>
                    <a:cubicBezTo>
                      <a:pt x="96" y="1702"/>
                      <a:pt x="119" y="1725"/>
                      <a:pt x="141" y="1725"/>
                    </a:cubicBezTo>
                    <a:cubicBezTo>
                      <a:pt x="164" y="1702"/>
                      <a:pt x="186" y="1702"/>
                      <a:pt x="186" y="1679"/>
                    </a:cubicBezTo>
                    <a:cubicBezTo>
                      <a:pt x="186" y="1651"/>
                      <a:pt x="96" y="856"/>
                      <a:pt x="468" y="55"/>
                    </a:cubicBezTo>
                    <a:cubicBezTo>
                      <a:pt x="468" y="32"/>
                      <a:pt x="468" y="9"/>
                      <a:pt x="446" y="9"/>
                    </a:cubicBezTo>
                    <a:cubicBezTo>
                      <a:pt x="439" y="3"/>
                      <a:pt x="433" y="0"/>
                      <a:pt x="427"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2" name="Google Shape;2312;p34"/>
              <p:cNvSpPr/>
              <p:nvPr/>
            </p:nvSpPr>
            <p:spPr>
              <a:xfrm>
                <a:off x="764353" y="4391670"/>
                <a:ext cx="49531" cy="181227"/>
              </a:xfrm>
              <a:custGeom>
                <a:avLst/>
                <a:gdLst/>
                <a:ahLst/>
                <a:cxnLst/>
                <a:rect l="l" t="t" r="r" b="b"/>
                <a:pathLst>
                  <a:path w="469" h="1716" extrusionOk="0">
                    <a:moveTo>
                      <a:pt x="446" y="1"/>
                    </a:moveTo>
                    <a:cubicBezTo>
                      <a:pt x="424" y="1"/>
                      <a:pt x="395" y="1"/>
                      <a:pt x="373" y="23"/>
                    </a:cubicBezTo>
                    <a:cubicBezTo>
                      <a:pt x="1" y="847"/>
                      <a:pt x="91" y="1671"/>
                      <a:pt x="91" y="1671"/>
                    </a:cubicBezTo>
                    <a:cubicBezTo>
                      <a:pt x="91" y="1693"/>
                      <a:pt x="113" y="1716"/>
                      <a:pt x="142" y="1716"/>
                    </a:cubicBezTo>
                    <a:cubicBezTo>
                      <a:pt x="164" y="1716"/>
                      <a:pt x="187" y="1693"/>
                      <a:pt x="164" y="1671"/>
                    </a:cubicBezTo>
                    <a:cubicBezTo>
                      <a:pt x="164" y="1671"/>
                      <a:pt x="91" y="847"/>
                      <a:pt x="446" y="46"/>
                    </a:cubicBezTo>
                    <a:cubicBezTo>
                      <a:pt x="469" y="46"/>
                      <a:pt x="469" y="23"/>
                      <a:pt x="446"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13" name="Google Shape;2313;p34"/>
            <p:cNvGrpSpPr/>
            <p:nvPr/>
          </p:nvGrpSpPr>
          <p:grpSpPr>
            <a:xfrm rot="238230">
              <a:off x="7705133" y="1946525"/>
              <a:ext cx="708517" cy="862670"/>
              <a:chOff x="192897" y="3945468"/>
              <a:chExt cx="812247" cy="1019348"/>
            </a:xfrm>
          </p:grpSpPr>
          <p:sp>
            <p:nvSpPr>
              <p:cNvPr id="2314" name="Google Shape;2314;p34"/>
              <p:cNvSpPr/>
              <p:nvPr/>
            </p:nvSpPr>
            <p:spPr>
              <a:xfrm>
                <a:off x="192897" y="3945468"/>
                <a:ext cx="812247" cy="1019348"/>
              </a:xfrm>
              <a:custGeom>
                <a:avLst/>
                <a:gdLst/>
                <a:ahLst/>
                <a:cxnLst/>
                <a:rect l="l" t="t" r="r" b="b"/>
                <a:pathLst>
                  <a:path w="7691" h="9652" extrusionOk="0">
                    <a:moveTo>
                      <a:pt x="4533" y="0"/>
                    </a:moveTo>
                    <a:cubicBezTo>
                      <a:pt x="4488" y="0"/>
                      <a:pt x="4442" y="13"/>
                      <a:pt x="4396" y="39"/>
                    </a:cubicBezTo>
                    <a:lnTo>
                      <a:pt x="119" y="3216"/>
                    </a:lnTo>
                    <a:cubicBezTo>
                      <a:pt x="23" y="3284"/>
                      <a:pt x="1" y="3425"/>
                      <a:pt x="74" y="3543"/>
                    </a:cubicBezTo>
                    <a:lnTo>
                      <a:pt x="2376" y="6505"/>
                    </a:lnTo>
                    <a:cubicBezTo>
                      <a:pt x="2399" y="6528"/>
                      <a:pt x="2421" y="6579"/>
                      <a:pt x="2421" y="6601"/>
                    </a:cubicBezTo>
                    <a:lnTo>
                      <a:pt x="2873" y="9467"/>
                    </a:lnTo>
                    <a:cubicBezTo>
                      <a:pt x="2888" y="9581"/>
                      <a:pt x="2983" y="9651"/>
                      <a:pt x="3087" y="9651"/>
                    </a:cubicBezTo>
                    <a:cubicBezTo>
                      <a:pt x="3132" y="9651"/>
                      <a:pt x="3179" y="9638"/>
                      <a:pt x="3222" y="9608"/>
                    </a:cubicBezTo>
                    <a:lnTo>
                      <a:pt x="7572" y="6624"/>
                    </a:lnTo>
                    <a:cubicBezTo>
                      <a:pt x="7640" y="6579"/>
                      <a:pt x="7691" y="6505"/>
                      <a:pt x="7668" y="6409"/>
                    </a:cubicBezTo>
                    <a:lnTo>
                      <a:pt x="7127" y="3261"/>
                    </a:lnTo>
                    <a:cubicBezTo>
                      <a:pt x="7104" y="3216"/>
                      <a:pt x="7104" y="3193"/>
                      <a:pt x="7076" y="3143"/>
                    </a:cubicBezTo>
                    <a:lnTo>
                      <a:pt x="4729" y="90"/>
                    </a:lnTo>
                    <a:cubicBezTo>
                      <a:pt x="4670" y="32"/>
                      <a:pt x="4603" y="0"/>
                      <a:pt x="4533"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5" name="Google Shape;2315;p34"/>
              <p:cNvSpPr/>
              <p:nvPr/>
            </p:nvSpPr>
            <p:spPr>
              <a:xfrm>
                <a:off x="215603" y="3968702"/>
                <a:ext cx="712762" cy="668617"/>
              </a:xfrm>
              <a:custGeom>
                <a:avLst/>
                <a:gdLst/>
                <a:ahLst/>
                <a:cxnLst/>
                <a:rect l="l" t="t" r="r" b="b"/>
                <a:pathLst>
                  <a:path w="6749" h="6331" extrusionOk="0">
                    <a:moveTo>
                      <a:pt x="4425" y="0"/>
                    </a:moveTo>
                    <a:cubicBezTo>
                      <a:pt x="4384" y="0"/>
                      <a:pt x="4340" y="12"/>
                      <a:pt x="4299" y="34"/>
                    </a:cubicBezTo>
                    <a:lnTo>
                      <a:pt x="68" y="3137"/>
                    </a:lnTo>
                    <a:cubicBezTo>
                      <a:pt x="0" y="3182"/>
                      <a:pt x="0" y="3301"/>
                      <a:pt x="45" y="3368"/>
                    </a:cubicBezTo>
                    <a:lnTo>
                      <a:pt x="2206" y="6330"/>
                    </a:lnTo>
                    <a:lnTo>
                      <a:pt x="6748" y="2973"/>
                    </a:lnTo>
                    <a:lnTo>
                      <a:pt x="4559" y="79"/>
                    </a:lnTo>
                    <a:cubicBezTo>
                      <a:pt x="4533" y="23"/>
                      <a:pt x="4482" y="0"/>
                      <a:pt x="4425" y="0"/>
                    </a:cubicBezTo>
                    <a:close/>
                  </a:path>
                </a:pathLst>
              </a:custGeom>
              <a:solidFill>
                <a:srgbClr val="DA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6" name="Google Shape;2316;p34"/>
              <p:cNvSpPr/>
              <p:nvPr/>
            </p:nvSpPr>
            <p:spPr>
              <a:xfrm>
                <a:off x="413939" y="4282681"/>
                <a:ext cx="571033" cy="665026"/>
              </a:xfrm>
              <a:custGeom>
                <a:avLst/>
                <a:gdLst/>
                <a:ahLst/>
                <a:cxnLst/>
                <a:rect l="l" t="t" r="r" b="b"/>
                <a:pathLst>
                  <a:path w="5407" h="6297" extrusionOk="0">
                    <a:moveTo>
                      <a:pt x="4870" y="0"/>
                    </a:moveTo>
                    <a:lnTo>
                      <a:pt x="328" y="3357"/>
                    </a:lnTo>
                    <a:lnTo>
                      <a:pt x="1" y="5665"/>
                    </a:lnTo>
                    <a:cubicBezTo>
                      <a:pt x="729" y="5755"/>
                      <a:pt x="1203" y="6297"/>
                      <a:pt x="1203" y="6297"/>
                    </a:cubicBezTo>
                    <a:lnTo>
                      <a:pt x="5293" y="3126"/>
                    </a:lnTo>
                    <a:cubicBezTo>
                      <a:pt x="5384" y="3053"/>
                      <a:pt x="5406" y="2934"/>
                      <a:pt x="5338" y="2866"/>
                    </a:cubicBezTo>
                    <a:cubicBezTo>
                      <a:pt x="4588" y="1597"/>
                      <a:pt x="4870" y="0"/>
                      <a:pt x="4870" y="0"/>
                    </a:cubicBezTo>
                    <a:close/>
                  </a:path>
                </a:pathLst>
              </a:custGeom>
              <a:solidFill>
                <a:srgbClr val="DADA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7" name="Google Shape;2317;p34"/>
              <p:cNvSpPr/>
              <p:nvPr/>
            </p:nvSpPr>
            <p:spPr>
              <a:xfrm>
                <a:off x="230494" y="4001124"/>
                <a:ext cx="697871" cy="636195"/>
              </a:xfrm>
              <a:custGeom>
                <a:avLst/>
                <a:gdLst/>
                <a:ahLst/>
                <a:cxnLst/>
                <a:rect l="l" t="t" r="r" b="b"/>
                <a:pathLst>
                  <a:path w="6608" h="6024" extrusionOk="0">
                    <a:moveTo>
                      <a:pt x="4404" y="0"/>
                    </a:moveTo>
                    <a:cubicBezTo>
                      <a:pt x="4369" y="0"/>
                      <a:pt x="4332" y="11"/>
                      <a:pt x="4299" y="32"/>
                    </a:cubicBezTo>
                    <a:lnTo>
                      <a:pt x="68" y="3157"/>
                    </a:lnTo>
                    <a:cubicBezTo>
                      <a:pt x="23" y="3202"/>
                      <a:pt x="0" y="3276"/>
                      <a:pt x="0" y="3343"/>
                    </a:cubicBezTo>
                    <a:cubicBezTo>
                      <a:pt x="119" y="3699"/>
                      <a:pt x="542" y="4827"/>
                      <a:pt x="2065" y="6023"/>
                    </a:cubicBezTo>
                    <a:lnTo>
                      <a:pt x="6607" y="2666"/>
                    </a:lnTo>
                    <a:lnTo>
                      <a:pt x="4514" y="54"/>
                    </a:lnTo>
                    <a:cubicBezTo>
                      <a:pt x="4486" y="17"/>
                      <a:pt x="4446" y="0"/>
                      <a:pt x="4404" y="0"/>
                    </a:cubicBezTo>
                    <a:close/>
                  </a:path>
                </a:pathLst>
              </a:custGeom>
              <a:solidFill>
                <a:srgbClr val="F6F6F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8" name="Google Shape;2318;p34"/>
              <p:cNvSpPr/>
              <p:nvPr/>
            </p:nvSpPr>
            <p:spPr>
              <a:xfrm>
                <a:off x="377081" y="4282681"/>
                <a:ext cx="551284" cy="598281"/>
              </a:xfrm>
              <a:custGeom>
                <a:avLst/>
                <a:gdLst/>
                <a:ahLst/>
                <a:cxnLst/>
                <a:rect l="l" t="t" r="r" b="b"/>
                <a:pathLst>
                  <a:path w="5220" h="5665" extrusionOk="0">
                    <a:moveTo>
                      <a:pt x="5219" y="0"/>
                    </a:moveTo>
                    <a:lnTo>
                      <a:pt x="677" y="3357"/>
                    </a:lnTo>
                    <a:cubicBezTo>
                      <a:pt x="0" y="4819"/>
                      <a:pt x="350" y="5665"/>
                      <a:pt x="350" y="5665"/>
                    </a:cubicBezTo>
                    <a:lnTo>
                      <a:pt x="4604" y="2725"/>
                    </a:lnTo>
                    <a:cubicBezTo>
                      <a:pt x="4677" y="2680"/>
                      <a:pt x="4700" y="2584"/>
                      <a:pt x="4677" y="2511"/>
                    </a:cubicBezTo>
                    <a:cubicBezTo>
                      <a:pt x="4254" y="1033"/>
                      <a:pt x="5219" y="0"/>
                      <a:pt x="521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9" name="Google Shape;2319;p34"/>
              <p:cNvSpPr/>
              <p:nvPr/>
            </p:nvSpPr>
            <p:spPr>
              <a:xfrm>
                <a:off x="677330" y="4071144"/>
                <a:ext cx="183656" cy="231286"/>
              </a:xfrm>
              <a:custGeom>
                <a:avLst/>
                <a:gdLst/>
                <a:ahLst/>
                <a:cxnLst/>
                <a:rect l="l" t="t" r="r" b="b"/>
                <a:pathLst>
                  <a:path w="1739" h="2190" extrusionOk="0">
                    <a:moveTo>
                      <a:pt x="46" y="0"/>
                    </a:moveTo>
                    <a:cubicBezTo>
                      <a:pt x="23" y="0"/>
                      <a:pt x="1" y="29"/>
                      <a:pt x="23" y="51"/>
                    </a:cubicBezTo>
                    <a:cubicBezTo>
                      <a:pt x="424" y="1247"/>
                      <a:pt x="1643" y="2167"/>
                      <a:pt x="1671" y="2167"/>
                    </a:cubicBezTo>
                    <a:lnTo>
                      <a:pt x="1693" y="2190"/>
                    </a:lnTo>
                    <a:cubicBezTo>
                      <a:pt x="1716" y="2190"/>
                      <a:pt x="1716" y="2167"/>
                      <a:pt x="1716" y="2167"/>
                    </a:cubicBezTo>
                    <a:cubicBezTo>
                      <a:pt x="1739" y="2144"/>
                      <a:pt x="1739" y="2116"/>
                      <a:pt x="1716" y="2116"/>
                    </a:cubicBezTo>
                    <a:cubicBezTo>
                      <a:pt x="1693" y="2094"/>
                      <a:pt x="492" y="1202"/>
                      <a:pt x="91" y="29"/>
                    </a:cubicBezTo>
                    <a:cubicBezTo>
                      <a:pt x="91" y="0"/>
                      <a:pt x="68"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0" name="Google Shape;2320;p34"/>
              <p:cNvSpPr/>
              <p:nvPr/>
            </p:nvSpPr>
            <p:spPr>
              <a:xfrm>
                <a:off x="639839" y="4092794"/>
                <a:ext cx="181227" cy="229279"/>
              </a:xfrm>
              <a:custGeom>
                <a:avLst/>
                <a:gdLst/>
                <a:ahLst/>
                <a:cxnLst/>
                <a:rect l="l" t="t" r="r" b="b"/>
                <a:pathLst>
                  <a:path w="1716" h="2171" extrusionOk="0">
                    <a:moveTo>
                      <a:pt x="46" y="0"/>
                    </a:moveTo>
                    <a:cubicBezTo>
                      <a:pt x="39" y="0"/>
                      <a:pt x="31" y="3"/>
                      <a:pt x="23" y="10"/>
                    </a:cubicBezTo>
                    <a:cubicBezTo>
                      <a:pt x="0" y="10"/>
                      <a:pt x="0" y="32"/>
                      <a:pt x="0" y="55"/>
                    </a:cubicBezTo>
                    <a:cubicBezTo>
                      <a:pt x="401" y="1257"/>
                      <a:pt x="1648" y="2171"/>
                      <a:pt x="1648" y="2171"/>
                    </a:cubicBezTo>
                    <a:lnTo>
                      <a:pt x="1716" y="2171"/>
                    </a:lnTo>
                    <a:cubicBezTo>
                      <a:pt x="1716" y="2148"/>
                      <a:pt x="1716" y="2126"/>
                      <a:pt x="1693" y="2103"/>
                    </a:cubicBezTo>
                    <a:cubicBezTo>
                      <a:pt x="1693" y="2103"/>
                      <a:pt x="474" y="1206"/>
                      <a:pt x="74" y="32"/>
                    </a:cubicBezTo>
                    <a:cubicBezTo>
                      <a:pt x="74" y="16"/>
                      <a:pt x="62" y="0"/>
                      <a:pt x="4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1" name="Google Shape;2321;p34"/>
              <p:cNvSpPr/>
              <p:nvPr/>
            </p:nvSpPr>
            <p:spPr>
              <a:xfrm>
                <a:off x="600446" y="4123526"/>
                <a:ext cx="183656" cy="230758"/>
              </a:xfrm>
              <a:custGeom>
                <a:avLst/>
                <a:gdLst/>
                <a:ahLst/>
                <a:cxnLst/>
                <a:rect l="l" t="t" r="r" b="b"/>
                <a:pathLst>
                  <a:path w="1739" h="2185" extrusionOk="0">
                    <a:moveTo>
                      <a:pt x="46" y="1"/>
                    </a:moveTo>
                    <a:cubicBezTo>
                      <a:pt x="23" y="1"/>
                      <a:pt x="1" y="23"/>
                      <a:pt x="1" y="46"/>
                    </a:cubicBezTo>
                    <a:cubicBezTo>
                      <a:pt x="424" y="1270"/>
                      <a:pt x="1643" y="2162"/>
                      <a:pt x="1665" y="2184"/>
                    </a:cubicBezTo>
                    <a:lnTo>
                      <a:pt x="1694" y="2184"/>
                    </a:lnTo>
                    <a:cubicBezTo>
                      <a:pt x="1694" y="2184"/>
                      <a:pt x="1716" y="2184"/>
                      <a:pt x="1716" y="2162"/>
                    </a:cubicBezTo>
                    <a:cubicBezTo>
                      <a:pt x="1739" y="2139"/>
                      <a:pt x="1716" y="2117"/>
                      <a:pt x="1716" y="2117"/>
                    </a:cubicBezTo>
                    <a:cubicBezTo>
                      <a:pt x="1694" y="2094"/>
                      <a:pt x="492" y="1197"/>
                      <a:pt x="91" y="23"/>
                    </a:cubicBezTo>
                    <a:cubicBezTo>
                      <a:pt x="69" y="1"/>
                      <a:pt x="46"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2" name="Google Shape;2322;p34"/>
              <p:cNvSpPr/>
              <p:nvPr/>
            </p:nvSpPr>
            <p:spPr>
              <a:xfrm>
                <a:off x="558202" y="4150034"/>
                <a:ext cx="181227" cy="229279"/>
              </a:xfrm>
              <a:custGeom>
                <a:avLst/>
                <a:gdLst/>
                <a:ahLst/>
                <a:cxnLst/>
                <a:rect l="l" t="t" r="r" b="b"/>
                <a:pathLst>
                  <a:path w="1716" h="2171" extrusionOk="0">
                    <a:moveTo>
                      <a:pt x="42" y="0"/>
                    </a:moveTo>
                    <a:cubicBezTo>
                      <a:pt x="36" y="0"/>
                      <a:pt x="30" y="3"/>
                      <a:pt x="23" y="9"/>
                    </a:cubicBezTo>
                    <a:cubicBezTo>
                      <a:pt x="0" y="9"/>
                      <a:pt x="0" y="32"/>
                      <a:pt x="0" y="55"/>
                    </a:cubicBezTo>
                    <a:cubicBezTo>
                      <a:pt x="401" y="1256"/>
                      <a:pt x="1642" y="2170"/>
                      <a:pt x="1642" y="2170"/>
                    </a:cubicBezTo>
                    <a:lnTo>
                      <a:pt x="1716" y="2170"/>
                    </a:lnTo>
                    <a:cubicBezTo>
                      <a:pt x="1716" y="2148"/>
                      <a:pt x="1716" y="2125"/>
                      <a:pt x="1693" y="2103"/>
                    </a:cubicBezTo>
                    <a:cubicBezTo>
                      <a:pt x="1693" y="2103"/>
                      <a:pt x="469" y="1206"/>
                      <a:pt x="68" y="32"/>
                    </a:cubicBezTo>
                    <a:cubicBezTo>
                      <a:pt x="68" y="16"/>
                      <a:pt x="57" y="0"/>
                      <a:pt x="4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3" name="Google Shape;2323;p34"/>
              <p:cNvSpPr/>
              <p:nvPr/>
            </p:nvSpPr>
            <p:spPr>
              <a:xfrm>
                <a:off x="511100" y="4178338"/>
                <a:ext cx="181227" cy="230758"/>
              </a:xfrm>
              <a:custGeom>
                <a:avLst/>
                <a:gdLst/>
                <a:ahLst/>
                <a:cxnLst/>
                <a:rect l="l" t="t" r="r" b="b"/>
                <a:pathLst>
                  <a:path w="1716" h="2185" extrusionOk="0">
                    <a:moveTo>
                      <a:pt x="23" y="1"/>
                    </a:moveTo>
                    <a:cubicBezTo>
                      <a:pt x="1" y="24"/>
                      <a:pt x="1" y="24"/>
                      <a:pt x="1" y="46"/>
                    </a:cubicBezTo>
                    <a:cubicBezTo>
                      <a:pt x="396" y="1270"/>
                      <a:pt x="1642" y="2162"/>
                      <a:pt x="1642" y="2184"/>
                    </a:cubicBezTo>
                    <a:lnTo>
                      <a:pt x="1665" y="2184"/>
                    </a:lnTo>
                    <a:cubicBezTo>
                      <a:pt x="1693" y="2184"/>
                      <a:pt x="1693" y="2184"/>
                      <a:pt x="1716" y="2162"/>
                    </a:cubicBezTo>
                    <a:cubicBezTo>
                      <a:pt x="1716" y="2139"/>
                      <a:pt x="1716" y="2117"/>
                      <a:pt x="1693" y="2117"/>
                    </a:cubicBezTo>
                    <a:cubicBezTo>
                      <a:pt x="1693" y="2089"/>
                      <a:pt x="469" y="1197"/>
                      <a:pt x="68" y="24"/>
                    </a:cubicBezTo>
                    <a:cubicBezTo>
                      <a:pt x="68" y="1"/>
                      <a:pt x="46" y="1"/>
                      <a:pt x="2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4" name="Google Shape;2324;p34"/>
              <p:cNvSpPr/>
              <p:nvPr/>
            </p:nvSpPr>
            <p:spPr>
              <a:xfrm>
                <a:off x="473608" y="4211922"/>
                <a:ext cx="181227" cy="229385"/>
              </a:xfrm>
              <a:custGeom>
                <a:avLst/>
                <a:gdLst/>
                <a:ahLst/>
                <a:cxnLst/>
                <a:rect l="l" t="t" r="r" b="b"/>
                <a:pathLst>
                  <a:path w="1716" h="2172" extrusionOk="0">
                    <a:moveTo>
                      <a:pt x="43" y="1"/>
                    </a:moveTo>
                    <a:cubicBezTo>
                      <a:pt x="36" y="1"/>
                      <a:pt x="29" y="4"/>
                      <a:pt x="23" y="10"/>
                    </a:cubicBezTo>
                    <a:cubicBezTo>
                      <a:pt x="0" y="10"/>
                      <a:pt x="0" y="33"/>
                      <a:pt x="0" y="55"/>
                    </a:cubicBezTo>
                    <a:cubicBezTo>
                      <a:pt x="401" y="1257"/>
                      <a:pt x="1648" y="2171"/>
                      <a:pt x="1648" y="2171"/>
                    </a:cubicBezTo>
                    <a:lnTo>
                      <a:pt x="1715" y="2171"/>
                    </a:lnTo>
                    <a:cubicBezTo>
                      <a:pt x="1715" y="2149"/>
                      <a:pt x="1715" y="2126"/>
                      <a:pt x="1693" y="2103"/>
                    </a:cubicBezTo>
                    <a:cubicBezTo>
                      <a:pt x="1693" y="2103"/>
                      <a:pt x="468" y="1206"/>
                      <a:pt x="74" y="33"/>
                    </a:cubicBezTo>
                    <a:cubicBezTo>
                      <a:pt x="74" y="17"/>
                      <a:pt x="59" y="1"/>
                      <a:pt x="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5" name="Google Shape;2325;p34"/>
              <p:cNvSpPr/>
              <p:nvPr/>
            </p:nvSpPr>
            <p:spPr>
              <a:xfrm>
                <a:off x="428830" y="4236740"/>
                <a:ext cx="183656" cy="229596"/>
              </a:xfrm>
              <a:custGeom>
                <a:avLst/>
                <a:gdLst/>
                <a:ahLst/>
                <a:cxnLst/>
                <a:rect l="l" t="t" r="r" b="b"/>
                <a:pathLst>
                  <a:path w="1739" h="2174" extrusionOk="0">
                    <a:moveTo>
                      <a:pt x="45" y="0"/>
                    </a:moveTo>
                    <a:cubicBezTo>
                      <a:pt x="38" y="0"/>
                      <a:pt x="30" y="4"/>
                      <a:pt x="24" y="12"/>
                    </a:cubicBezTo>
                    <a:cubicBezTo>
                      <a:pt x="1" y="12"/>
                      <a:pt x="1" y="35"/>
                      <a:pt x="1" y="57"/>
                    </a:cubicBezTo>
                    <a:cubicBezTo>
                      <a:pt x="424" y="1253"/>
                      <a:pt x="1648" y="2173"/>
                      <a:pt x="1671" y="2173"/>
                    </a:cubicBezTo>
                    <a:lnTo>
                      <a:pt x="1716" y="2173"/>
                    </a:lnTo>
                    <a:cubicBezTo>
                      <a:pt x="1739" y="2151"/>
                      <a:pt x="1716" y="2128"/>
                      <a:pt x="1716" y="2100"/>
                    </a:cubicBezTo>
                    <a:cubicBezTo>
                      <a:pt x="1694" y="2100"/>
                      <a:pt x="469" y="1208"/>
                      <a:pt x="97" y="35"/>
                    </a:cubicBezTo>
                    <a:cubicBezTo>
                      <a:pt x="81" y="19"/>
                      <a:pt x="63" y="0"/>
                      <a:pt x="4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6" name="Google Shape;2326;p34"/>
              <p:cNvSpPr/>
              <p:nvPr/>
            </p:nvSpPr>
            <p:spPr>
              <a:xfrm>
                <a:off x="388909" y="4263776"/>
                <a:ext cx="184289" cy="229913"/>
              </a:xfrm>
              <a:custGeom>
                <a:avLst/>
                <a:gdLst/>
                <a:ahLst/>
                <a:cxnLst/>
                <a:rect l="l" t="t" r="r" b="b"/>
                <a:pathLst>
                  <a:path w="1745" h="2177" extrusionOk="0">
                    <a:moveTo>
                      <a:pt x="71" y="1"/>
                    </a:moveTo>
                    <a:cubicBezTo>
                      <a:pt x="65" y="1"/>
                      <a:pt x="58" y="4"/>
                      <a:pt x="52" y="10"/>
                    </a:cubicBezTo>
                    <a:cubicBezTo>
                      <a:pt x="29" y="10"/>
                      <a:pt x="1" y="38"/>
                      <a:pt x="29" y="61"/>
                    </a:cubicBezTo>
                    <a:cubicBezTo>
                      <a:pt x="424" y="1257"/>
                      <a:pt x="1648" y="2177"/>
                      <a:pt x="1671" y="2177"/>
                    </a:cubicBezTo>
                    <a:lnTo>
                      <a:pt x="1722" y="2177"/>
                    </a:lnTo>
                    <a:cubicBezTo>
                      <a:pt x="1744" y="2154"/>
                      <a:pt x="1744" y="2126"/>
                      <a:pt x="1722" y="2103"/>
                    </a:cubicBezTo>
                    <a:cubicBezTo>
                      <a:pt x="1694" y="2103"/>
                      <a:pt x="497" y="1212"/>
                      <a:pt x="97" y="38"/>
                    </a:cubicBezTo>
                    <a:cubicBezTo>
                      <a:pt x="97" y="18"/>
                      <a:pt x="85" y="1"/>
                      <a:pt x="7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7" name="Google Shape;2327;p34"/>
              <p:cNvSpPr/>
              <p:nvPr/>
            </p:nvSpPr>
            <p:spPr>
              <a:xfrm>
                <a:off x="349622" y="4292185"/>
                <a:ext cx="183656" cy="231286"/>
              </a:xfrm>
              <a:custGeom>
                <a:avLst/>
                <a:gdLst/>
                <a:ahLst/>
                <a:cxnLst/>
                <a:rect l="l" t="t" r="r" b="b"/>
                <a:pathLst>
                  <a:path w="1739" h="2190" extrusionOk="0">
                    <a:moveTo>
                      <a:pt x="46" y="1"/>
                    </a:moveTo>
                    <a:cubicBezTo>
                      <a:pt x="23" y="1"/>
                      <a:pt x="1" y="23"/>
                      <a:pt x="23" y="51"/>
                    </a:cubicBezTo>
                    <a:cubicBezTo>
                      <a:pt x="424" y="1248"/>
                      <a:pt x="1642" y="2167"/>
                      <a:pt x="1671" y="2167"/>
                    </a:cubicBezTo>
                    <a:lnTo>
                      <a:pt x="1693" y="2190"/>
                    </a:lnTo>
                    <a:lnTo>
                      <a:pt x="1716" y="2167"/>
                    </a:lnTo>
                    <a:cubicBezTo>
                      <a:pt x="1738" y="2139"/>
                      <a:pt x="1738" y="2116"/>
                      <a:pt x="1716" y="2116"/>
                    </a:cubicBezTo>
                    <a:cubicBezTo>
                      <a:pt x="1693" y="2094"/>
                      <a:pt x="491" y="1202"/>
                      <a:pt x="91" y="23"/>
                    </a:cubicBezTo>
                    <a:cubicBezTo>
                      <a:pt x="91" y="1"/>
                      <a:pt x="68"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8" name="Google Shape;2328;p34"/>
              <p:cNvSpPr/>
              <p:nvPr/>
            </p:nvSpPr>
            <p:spPr>
              <a:xfrm>
                <a:off x="312131" y="4326086"/>
                <a:ext cx="181227" cy="229596"/>
              </a:xfrm>
              <a:custGeom>
                <a:avLst/>
                <a:gdLst/>
                <a:ahLst/>
                <a:cxnLst/>
                <a:rect l="l" t="t" r="r" b="b"/>
                <a:pathLst>
                  <a:path w="1716" h="2174" extrusionOk="0">
                    <a:moveTo>
                      <a:pt x="46" y="1"/>
                    </a:moveTo>
                    <a:cubicBezTo>
                      <a:pt x="39" y="1"/>
                      <a:pt x="31" y="4"/>
                      <a:pt x="23" y="12"/>
                    </a:cubicBezTo>
                    <a:cubicBezTo>
                      <a:pt x="0" y="12"/>
                      <a:pt x="0" y="35"/>
                      <a:pt x="0" y="58"/>
                    </a:cubicBezTo>
                    <a:cubicBezTo>
                      <a:pt x="401" y="1254"/>
                      <a:pt x="1648" y="2173"/>
                      <a:pt x="1648" y="2173"/>
                    </a:cubicBezTo>
                    <a:lnTo>
                      <a:pt x="1715" y="2173"/>
                    </a:lnTo>
                    <a:cubicBezTo>
                      <a:pt x="1715" y="2151"/>
                      <a:pt x="1715" y="2128"/>
                      <a:pt x="1693" y="2100"/>
                    </a:cubicBezTo>
                    <a:cubicBezTo>
                      <a:pt x="1693" y="2100"/>
                      <a:pt x="474" y="1209"/>
                      <a:pt x="73" y="35"/>
                    </a:cubicBezTo>
                    <a:cubicBezTo>
                      <a:pt x="73" y="19"/>
                      <a:pt x="62" y="1"/>
                      <a:pt x="4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9" name="Google Shape;2329;p34"/>
              <p:cNvSpPr/>
              <p:nvPr/>
            </p:nvSpPr>
            <p:spPr>
              <a:xfrm>
                <a:off x="873448" y="4294614"/>
                <a:ext cx="61993" cy="268249"/>
              </a:xfrm>
              <a:custGeom>
                <a:avLst/>
                <a:gdLst/>
                <a:ahLst/>
                <a:cxnLst/>
                <a:rect l="l" t="t" r="r" b="b"/>
                <a:pathLst>
                  <a:path w="587" h="2540" extrusionOk="0">
                    <a:moveTo>
                      <a:pt x="519" y="0"/>
                    </a:moveTo>
                    <a:cubicBezTo>
                      <a:pt x="491" y="0"/>
                      <a:pt x="468" y="0"/>
                      <a:pt x="446" y="28"/>
                    </a:cubicBezTo>
                    <a:cubicBezTo>
                      <a:pt x="446" y="51"/>
                      <a:pt x="0" y="942"/>
                      <a:pt x="491" y="2517"/>
                    </a:cubicBezTo>
                    <a:cubicBezTo>
                      <a:pt x="519" y="2539"/>
                      <a:pt x="519" y="2539"/>
                      <a:pt x="542" y="2539"/>
                    </a:cubicBezTo>
                    <a:lnTo>
                      <a:pt x="564" y="2539"/>
                    </a:lnTo>
                    <a:cubicBezTo>
                      <a:pt x="587" y="2539"/>
                      <a:pt x="587" y="2517"/>
                      <a:pt x="587" y="2494"/>
                    </a:cubicBezTo>
                    <a:cubicBezTo>
                      <a:pt x="68" y="965"/>
                      <a:pt x="519" y="74"/>
                      <a:pt x="519" y="51"/>
                    </a:cubicBezTo>
                    <a:cubicBezTo>
                      <a:pt x="542" y="51"/>
                      <a:pt x="542" y="28"/>
                      <a:pt x="519"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0" name="Google Shape;2330;p34"/>
              <p:cNvSpPr/>
              <p:nvPr/>
            </p:nvSpPr>
            <p:spPr>
              <a:xfrm>
                <a:off x="860880" y="4288067"/>
                <a:ext cx="69808" cy="265187"/>
              </a:xfrm>
              <a:custGeom>
                <a:avLst/>
                <a:gdLst/>
                <a:ahLst/>
                <a:cxnLst/>
                <a:rect l="l" t="t" r="r" b="b"/>
                <a:pathLst>
                  <a:path w="661" h="2511" extrusionOk="0">
                    <a:moveTo>
                      <a:pt x="602" y="0"/>
                    </a:moveTo>
                    <a:cubicBezTo>
                      <a:pt x="593" y="0"/>
                      <a:pt x="587" y="6"/>
                      <a:pt x="587" y="17"/>
                    </a:cubicBezTo>
                    <a:cubicBezTo>
                      <a:pt x="542" y="40"/>
                      <a:pt x="1" y="796"/>
                      <a:pt x="237" y="2460"/>
                    </a:cubicBezTo>
                    <a:cubicBezTo>
                      <a:pt x="237" y="2488"/>
                      <a:pt x="237" y="2511"/>
                      <a:pt x="260" y="2511"/>
                    </a:cubicBezTo>
                    <a:cubicBezTo>
                      <a:pt x="283" y="2511"/>
                      <a:pt x="305" y="2488"/>
                      <a:pt x="305" y="2460"/>
                    </a:cubicBezTo>
                    <a:cubicBezTo>
                      <a:pt x="74" y="818"/>
                      <a:pt x="638" y="90"/>
                      <a:pt x="638" y="62"/>
                    </a:cubicBezTo>
                    <a:cubicBezTo>
                      <a:pt x="661" y="40"/>
                      <a:pt x="661" y="17"/>
                      <a:pt x="638" y="17"/>
                    </a:cubicBezTo>
                    <a:cubicBezTo>
                      <a:pt x="624" y="6"/>
                      <a:pt x="611" y="0"/>
                      <a:pt x="602"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1" name="Google Shape;2331;p34"/>
              <p:cNvSpPr/>
              <p:nvPr/>
            </p:nvSpPr>
            <p:spPr>
              <a:xfrm>
                <a:off x="475932" y="4615141"/>
                <a:ext cx="380302" cy="260540"/>
              </a:xfrm>
              <a:custGeom>
                <a:avLst/>
                <a:gdLst/>
                <a:ahLst/>
                <a:cxnLst/>
                <a:rect l="l" t="t" r="r" b="b"/>
                <a:pathLst>
                  <a:path w="3601" h="2467" extrusionOk="0">
                    <a:moveTo>
                      <a:pt x="3527" y="1"/>
                    </a:moveTo>
                    <a:lnTo>
                      <a:pt x="23" y="2398"/>
                    </a:lnTo>
                    <a:cubicBezTo>
                      <a:pt x="1" y="2398"/>
                      <a:pt x="1" y="2421"/>
                      <a:pt x="1" y="2444"/>
                    </a:cubicBezTo>
                    <a:cubicBezTo>
                      <a:pt x="23" y="2466"/>
                      <a:pt x="23" y="2466"/>
                      <a:pt x="52" y="2466"/>
                    </a:cubicBezTo>
                    <a:lnTo>
                      <a:pt x="74" y="2466"/>
                    </a:lnTo>
                    <a:lnTo>
                      <a:pt x="3578" y="68"/>
                    </a:lnTo>
                    <a:cubicBezTo>
                      <a:pt x="3600" y="68"/>
                      <a:pt x="3600" y="46"/>
                      <a:pt x="3578" y="23"/>
                    </a:cubicBezTo>
                    <a:cubicBezTo>
                      <a:pt x="3578" y="1"/>
                      <a:pt x="3550" y="1"/>
                      <a:pt x="3527"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2" name="Google Shape;2332;p34"/>
              <p:cNvSpPr/>
              <p:nvPr/>
            </p:nvSpPr>
            <p:spPr>
              <a:xfrm>
                <a:off x="528420" y="4610388"/>
                <a:ext cx="399945" cy="283140"/>
              </a:xfrm>
              <a:custGeom>
                <a:avLst/>
                <a:gdLst/>
                <a:ahLst/>
                <a:cxnLst/>
                <a:rect l="l" t="t" r="r" b="b"/>
                <a:pathLst>
                  <a:path w="3787" h="2681" extrusionOk="0">
                    <a:moveTo>
                      <a:pt x="3713" y="0"/>
                    </a:moveTo>
                    <a:lnTo>
                      <a:pt x="23" y="2607"/>
                    </a:lnTo>
                    <a:cubicBezTo>
                      <a:pt x="23" y="2607"/>
                      <a:pt x="0" y="2652"/>
                      <a:pt x="23" y="2652"/>
                    </a:cubicBezTo>
                    <a:cubicBezTo>
                      <a:pt x="23" y="2680"/>
                      <a:pt x="45" y="2680"/>
                      <a:pt x="45" y="2680"/>
                    </a:cubicBezTo>
                    <a:lnTo>
                      <a:pt x="68" y="2680"/>
                    </a:lnTo>
                    <a:lnTo>
                      <a:pt x="3758" y="68"/>
                    </a:lnTo>
                    <a:cubicBezTo>
                      <a:pt x="3786" y="68"/>
                      <a:pt x="3786" y="46"/>
                      <a:pt x="3758" y="23"/>
                    </a:cubicBezTo>
                    <a:cubicBezTo>
                      <a:pt x="3758" y="0"/>
                      <a:pt x="3735" y="0"/>
                      <a:pt x="3713"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3" name="Google Shape;2333;p34"/>
              <p:cNvSpPr/>
              <p:nvPr/>
            </p:nvSpPr>
            <p:spPr>
              <a:xfrm>
                <a:off x="436645" y="4629081"/>
                <a:ext cx="49531" cy="179854"/>
              </a:xfrm>
              <a:custGeom>
                <a:avLst/>
                <a:gdLst/>
                <a:ahLst/>
                <a:cxnLst/>
                <a:rect l="l" t="t" r="r" b="b"/>
                <a:pathLst>
                  <a:path w="469" h="1703" extrusionOk="0">
                    <a:moveTo>
                      <a:pt x="425" y="0"/>
                    </a:moveTo>
                    <a:cubicBezTo>
                      <a:pt x="407" y="0"/>
                      <a:pt x="389" y="16"/>
                      <a:pt x="373" y="32"/>
                    </a:cubicBezTo>
                    <a:cubicBezTo>
                      <a:pt x="0" y="833"/>
                      <a:pt x="91" y="1680"/>
                      <a:pt x="91" y="1680"/>
                    </a:cubicBezTo>
                    <a:cubicBezTo>
                      <a:pt x="91" y="1702"/>
                      <a:pt x="113" y="1702"/>
                      <a:pt x="141" y="1702"/>
                    </a:cubicBezTo>
                    <a:cubicBezTo>
                      <a:pt x="164" y="1702"/>
                      <a:pt x="187" y="1680"/>
                      <a:pt x="164" y="1680"/>
                    </a:cubicBezTo>
                    <a:cubicBezTo>
                      <a:pt x="164" y="1657"/>
                      <a:pt x="68" y="856"/>
                      <a:pt x="446" y="55"/>
                    </a:cubicBezTo>
                    <a:cubicBezTo>
                      <a:pt x="469" y="32"/>
                      <a:pt x="469" y="10"/>
                      <a:pt x="446" y="10"/>
                    </a:cubicBezTo>
                    <a:cubicBezTo>
                      <a:pt x="439" y="3"/>
                      <a:pt x="432" y="0"/>
                      <a:pt x="425"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4" name="Google Shape;2334;p34"/>
              <p:cNvSpPr/>
              <p:nvPr/>
            </p:nvSpPr>
            <p:spPr>
              <a:xfrm>
                <a:off x="473608" y="4602679"/>
                <a:ext cx="49531" cy="181227"/>
              </a:xfrm>
              <a:custGeom>
                <a:avLst/>
                <a:gdLst/>
                <a:ahLst/>
                <a:cxnLst/>
                <a:rect l="l" t="t" r="r" b="b"/>
                <a:pathLst>
                  <a:path w="469" h="1716" extrusionOk="0">
                    <a:moveTo>
                      <a:pt x="423" y="0"/>
                    </a:moveTo>
                    <a:cubicBezTo>
                      <a:pt x="401" y="0"/>
                      <a:pt x="378" y="0"/>
                      <a:pt x="378" y="23"/>
                    </a:cubicBezTo>
                    <a:cubicBezTo>
                      <a:pt x="0" y="846"/>
                      <a:pt x="96" y="1670"/>
                      <a:pt x="96" y="1670"/>
                    </a:cubicBezTo>
                    <a:cubicBezTo>
                      <a:pt x="96" y="1693"/>
                      <a:pt x="119" y="1715"/>
                      <a:pt x="119" y="1715"/>
                    </a:cubicBezTo>
                    <a:lnTo>
                      <a:pt x="141" y="1715"/>
                    </a:lnTo>
                    <a:cubicBezTo>
                      <a:pt x="164" y="1715"/>
                      <a:pt x="164" y="1693"/>
                      <a:pt x="164" y="1670"/>
                    </a:cubicBezTo>
                    <a:cubicBezTo>
                      <a:pt x="164" y="1670"/>
                      <a:pt x="74" y="846"/>
                      <a:pt x="446" y="45"/>
                    </a:cubicBezTo>
                    <a:cubicBezTo>
                      <a:pt x="468" y="45"/>
                      <a:pt x="446" y="0"/>
                      <a:pt x="423"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5" name="Google Shape;2335;p34"/>
              <p:cNvSpPr/>
              <p:nvPr/>
            </p:nvSpPr>
            <p:spPr>
              <a:xfrm>
                <a:off x="508143" y="4575220"/>
                <a:ext cx="50165" cy="181227"/>
              </a:xfrm>
              <a:custGeom>
                <a:avLst/>
                <a:gdLst/>
                <a:ahLst/>
                <a:cxnLst/>
                <a:rect l="l" t="t" r="r" b="b"/>
                <a:pathLst>
                  <a:path w="475" h="1716" extrusionOk="0">
                    <a:moveTo>
                      <a:pt x="452" y="1"/>
                    </a:moveTo>
                    <a:cubicBezTo>
                      <a:pt x="424" y="1"/>
                      <a:pt x="401" y="1"/>
                      <a:pt x="401" y="23"/>
                    </a:cubicBezTo>
                    <a:cubicBezTo>
                      <a:pt x="0" y="847"/>
                      <a:pt x="96" y="1671"/>
                      <a:pt x="96" y="1693"/>
                    </a:cubicBezTo>
                    <a:cubicBezTo>
                      <a:pt x="96" y="1716"/>
                      <a:pt x="119" y="1716"/>
                      <a:pt x="141" y="1716"/>
                    </a:cubicBezTo>
                    <a:cubicBezTo>
                      <a:pt x="170" y="1716"/>
                      <a:pt x="192" y="1693"/>
                      <a:pt x="192" y="1671"/>
                    </a:cubicBezTo>
                    <a:cubicBezTo>
                      <a:pt x="192" y="1671"/>
                      <a:pt x="96" y="869"/>
                      <a:pt x="474" y="74"/>
                    </a:cubicBezTo>
                    <a:cubicBezTo>
                      <a:pt x="474" y="51"/>
                      <a:pt x="474" y="23"/>
                      <a:pt x="452"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6" name="Google Shape;2336;p34"/>
              <p:cNvSpPr/>
              <p:nvPr/>
            </p:nvSpPr>
            <p:spPr>
              <a:xfrm>
                <a:off x="545634" y="4549557"/>
                <a:ext cx="49637" cy="182494"/>
              </a:xfrm>
              <a:custGeom>
                <a:avLst/>
                <a:gdLst/>
                <a:ahLst/>
                <a:cxnLst/>
                <a:rect l="l" t="t" r="r" b="b"/>
                <a:pathLst>
                  <a:path w="470" h="1728" extrusionOk="0">
                    <a:moveTo>
                      <a:pt x="426" y="0"/>
                    </a:moveTo>
                    <a:cubicBezTo>
                      <a:pt x="411" y="0"/>
                      <a:pt x="395" y="19"/>
                      <a:pt x="379" y="35"/>
                    </a:cubicBezTo>
                    <a:cubicBezTo>
                      <a:pt x="1" y="830"/>
                      <a:pt x="97" y="1677"/>
                      <a:pt x="97" y="1677"/>
                    </a:cubicBezTo>
                    <a:cubicBezTo>
                      <a:pt x="97" y="1705"/>
                      <a:pt x="119" y="1727"/>
                      <a:pt x="142" y="1727"/>
                    </a:cubicBezTo>
                    <a:cubicBezTo>
                      <a:pt x="164" y="1705"/>
                      <a:pt x="187" y="1705"/>
                      <a:pt x="164" y="1677"/>
                    </a:cubicBezTo>
                    <a:cubicBezTo>
                      <a:pt x="164" y="1654"/>
                      <a:pt x="97" y="859"/>
                      <a:pt x="447" y="57"/>
                    </a:cubicBezTo>
                    <a:cubicBezTo>
                      <a:pt x="469" y="35"/>
                      <a:pt x="469" y="12"/>
                      <a:pt x="447" y="12"/>
                    </a:cubicBezTo>
                    <a:cubicBezTo>
                      <a:pt x="440" y="4"/>
                      <a:pt x="433" y="0"/>
                      <a:pt x="426"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7" name="Google Shape;2337;p34"/>
              <p:cNvSpPr/>
              <p:nvPr/>
            </p:nvSpPr>
            <p:spPr>
              <a:xfrm>
                <a:off x="582598" y="4523366"/>
                <a:ext cx="50165" cy="181227"/>
              </a:xfrm>
              <a:custGeom>
                <a:avLst/>
                <a:gdLst/>
                <a:ahLst/>
                <a:cxnLst/>
                <a:rect l="l" t="t" r="r" b="b"/>
                <a:pathLst>
                  <a:path w="475" h="1716" extrusionOk="0">
                    <a:moveTo>
                      <a:pt x="424" y="1"/>
                    </a:moveTo>
                    <a:cubicBezTo>
                      <a:pt x="401" y="1"/>
                      <a:pt x="379" y="1"/>
                      <a:pt x="379" y="23"/>
                    </a:cubicBezTo>
                    <a:cubicBezTo>
                      <a:pt x="1" y="847"/>
                      <a:pt x="97" y="1671"/>
                      <a:pt x="97" y="1671"/>
                    </a:cubicBezTo>
                    <a:cubicBezTo>
                      <a:pt x="97" y="1693"/>
                      <a:pt x="119" y="1716"/>
                      <a:pt x="119" y="1716"/>
                    </a:cubicBezTo>
                    <a:lnTo>
                      <a:pt x="142" y="1716"/>
                    </a:lnTo>
                    <a:cubicBezTo>
                      <a:pt x="170" y="1716"/>
                      <a:pt x="170" y="1693"/>
                      <a:pt x="170" y="1671"/>
                    </a:cubicBezTo>
                    <a:cubicBezTo>
                      <a:pt x="170" y="1671"/>
                      <a:pt x="74" y="847"/>
                      <a:pt x="452" y="68"/>
                    </a:cubicBezTo>
                    <a:cubicBezTo>
                      <a:pt x="475" y="46"/>
                      <a:pt x="452" y="23"/>
                      <a:pt x="424"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8" name="Google Shape;2338;p34"/>
              <p:cNvSpPr/>
              <p:nvPr/>
            </p:nvSpPr>
            <p:spPr>
              <a:xfrm>
                <a:off x="617766" y="4497280"/>
                <a:ext cx="49531" cy="179959"/>
              </a:xfrm>
              <a:custGeom>
                <a:avLst/>
                <a:gdLst/>
                <a:ahLst/>
                <a:cxnLst/>
                <a:rect l="l" t="t" r="r" b="b"/>
                <a:pathLst>
                  <a:path w="469" h="1704" extrusionOk="0">
                    <a:moveTo>
                      <a:pt x="425" y="1"/>
                    </a:moveTo>
                    <a:cubicBezTo>
                      <a:pt x="411" y="1"/>
                      <a:pt x="401" y="11"/>
                      <a:pt x="401" y="11"/>
                    </a:cubicBezTo>
                    <a:cubicBezTo>
                      <a:pt x="1" y="834"/>
                      <a:pt x="91" y="1681"/>
                      <a:pt x="91" y="1681"/>
                    </a:cubicBezTo>
                    <a:cubicBezTo>
                      <a:pt x="91" y="1703"/>
                      <a:pt x="119" y="1703"/>
                      <a:pt x="142" y="1703"/>
                    </a:cubicBezTo>
                    <a:cubicBezTo>
                      <a:pt x="164" y="1703"/>
                      <a:pt x="187" y="1681"/>
                      <a:pt x="187" y="1658"/>
                    </a:cubicBezTo>
                    <a:cubicBezTo>
                      <a:pt x="187" y="1658"/>
                      <a:pt x="91" y="857"/>
                      <a:pt x="469" y="56"/>
                    </a:cubicBezTo>
                    <a:cubicBezTo>
                      <a:pt x="469" y="33"/>
                      <a:pt x="469" y="11"/>
                      <a:pt x="446" y="11"/>
                    </a:cubicBezTo>
                    <a:cubicBezTo>
                      <a:pt x="439" y="3"/>
                      <a:pt x="431" y="1"/>
                      <a:pt x="425"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9" name="Google Shape;2339;p34"/>
              <p:cNvSpPr/>
              <p:nvPr/>
            </p:nvSpPr>
            <p:spPr>
              <a:xfrm>
                <a:off x="654730" y="4470983"/>
                <a:ext cx="50165" cy="181227"/>
              </a:xfrm>
              <a:custGeom>
                <a:avLst/>
                <a:gdLst/>
                <a:ahLst/>
                <a:cxnLst/>
                <a:rect l="l" t="t" r="r" b="b"/>
                <a:pathLst>
                  <a:path w="475" h="1716" extrusionOk="0">
                    <a:moveTo>
                      <a:pt x="446" y="0"/>
                    </a:moveTo>
                    <a:cubicBezTo>
                      <a:pt x="424" y="0"/>
                      <a:pt x="401" y="0"/>
                      <a:pt x="378" y="23"/>
                    </a:cubicBezTo>
                    <a:cubicBezTo>
                      <a:pt x="0" y="847"/>
                      <a:pt x="96" y="1670"/>
                      <a:pt x="96" y="1670"/>
                    </a:cubicBezTo>
                    <a:cubicBezTo>
                      <a:pt x="96" y="1693"/>
                      <a:pt x="119" y="1715"/>
                      <a:pt x="141" y="1715"/>
                    </a:cubicBezTo>
                    <a:cubicBezTo>
                      <a:pt x="164" y="1715"/>
                      <a:pt x="192" y="1693"/>
                      <a:pt x="164" y="1670"/>
                    </a:cubicBezTo>
                    <a:cubicBezTo>
                      <a:pt x="164" y="1670"/>
                      <a:pt x="96" y="847"/>
                      <a:pt x="446" y="51"/>
                    </a:cubicBezTo>
                    <a:cubicBezTo>
                      <a:pt x="474" y="23"/>
                      <a:pt x="474" y="0"/>
                      <a:pt x="446"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0" name="Google Shape;2340;p34"/>
              <p:cNvSpPr/>
              <p:nvPr/>
            </p:nvSpPr>
            <p:spPr>
              <a:xfrm>
                <a:off x="692221" y="4443525"/>
                <a:ext cx="49637" cy="181860"/>
              </a:xfrm>
              <a:custGeom>
                <a:avLst/>
                <a:gdLst/>
                <a:ahLst/>
                <a:cxnLst/>
                <a:rect l="l" t="t" r="r" b="b"/>
                <a:pathLst>
                  <a:path w="470" h="1722" extrusionOk="0">
                    <a:moveTo>
                      <a:pt x="424" y="1"/>
                    </a:moveTo>
                    <a:cubicBezTo>
                      <a:pt x="401" y="1"/>
                      <a:pt x="373" y="1"/>
                      <a:pt x="373" y="29"/>
                    </a:cubicBezTo>
                    <a:cubicBezTo>
                      <a:pt x="1" y="847"/>
                      <a:pt x="91" y="1671"/>
                      <a:pt x="91" y="1693"/>
                    </a:cubicBezTo>
                    <a:cubicBezTo>
                      <a:pt x="91" y="1722"/>
                      <a:pt x="119" y="1722"/>
                      <a:pt x="119" y="1722"/>
                    </a:cubicBezTo>
                    <a:lnTo>
                      <a:pt x="142" y="1722"/>
                    </a:lnTo>
                    <a:cubicBezTo>
                      <a:pt x="164" y="1722"/>
                      <a:pt x="164" y="1693"/>
                      <a:pt x="164" y="1671"/>
                    </a:cubicBezTo>
                    <a:cubicBezTo>
                      <a:pt x="164" y="1671"/>
                      <a:pt x="69" y="875"/>
                      <a:pt x="447" y="74"/>
                    </a:cubicBezTo>
                    <a:cubicBezTo>
                      <a:pt x="469" y="51"/>
                      <a:pt x="447" y="29"/>
                      <a:pt x="424"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1" name="Google Shape;2341;p34"/>
              <p:cNvSpPr/>
              <p:nvPr/>
            </p:nvSpPr>
            <p:spPr>
              <a:xfrm>
                <a:off x="726861" y="4418178"/>
                <a:ext cx="49531" cy="182177"/>
              </a:xfrm>
              <a:custGeom>
                <a:avLst/>
                <a:gdLst/>
                <a:ahLst/>
                <a:cxnLst/>
                <a:rect l="l" t="t" r="r" b="b"/>
                <a:pathLst>
                  <a:path w="469" h="1725" extrusionOk="0">
                    <a:moveTo>
                      <a:pt x="427" y="0"/>
                    </a:moveTo>
                    <a:cubicBezTo>
                      <a:pt x="412" y="0"/>
                      <a:pt x="401" y="16"/>
                      <a:pt x="401" y="32"/>
                    </a:cubicBezTo>
                    <a:cubicBezTo>
                      <a:pt x="0" y="833"/>
                      <a:pt x="96" y="1679"/>
                      <a:pt x="96" y="1679"/>
                    </a:cubicBezTo>
                    <a:cubicBezTo>
                      <a:pt x="96" y="1702"/>
                      <a:pt x="119" y="1725"/>
                      <a:pt x="141" y="1725"/>
                    </a:cubicBezTo>
                    <a:cubicBezTo>
                      <a:pt x="164" y="1702"/>
                      <a:pt x="186" y="1702"/>
                      <a:pt x="186" y="1679"/>
                    </a:cubicBezTo>
                    <a:cubicBezTo>
                      <a:pt x="186" y="1651"/>
                      <a:pt x="96" y="856"/>
                      <a:pt x="468" y="55"/>
                    </a:cubicBezTo>
                    <a:cubicBezTo>
                      <a:pt x="468" y="32"/>
                      <a:pt x="468" y="9"/>
                      <a:pt x="446" y="9"/>
                    </a:cubicBezTo>
                    <a:cubicBezTo>
                      <a:pt x="439" y="3"/>
                      <a:pt x="433" y="0"/>
                      <a:pt x="427" y="0"/>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2" name="Google Shape;2342;p34"/>
              <p:cNvSpPr/>
              <p:nvPr/>
            </p:nvSpPr>
            <p:spPr>
              <a:xfrm>
                <a:off x="764353" y="4391670"/>
                <a:ext cx="49531" cy="181227"/>
              </a:xfrm>
              <a:custGeom>
                <a:avLst/>
                <a:gdLst/>
                <a:ahLst/>
                <a:cxnLst/>
                <a:rect l="l" t="t" r="r" b="b"/>
                <a:pathLst>
                  <a:path w="469" h="1716" extrusionOk="0">
                    <a:moveTo>
                      <a:pt x="446" y="1"/>
                    </a:moveTo>
                    <a:cubicBezTo>
                      <a:pt x="424" y="1"/>
                      <a:pt x="395" y="1"/>
                      <a:pt x="373" y="23"/>
                    </a:cubicBezTo>
                    <a:cubicBezTo>
                      <a:pt x="1" y="847"/>
                      <a:pt x="91" y="1671"/>
                      <a:pt x="91" y="1671"/>
                    </a:cubicBezTo>
                    <a:cubicBezTo>
                      <a:pt x="91" y="1693"/>
                      <a:pt x="113" y="1716"/>
                      <a:pt x="142" y="1716"/>
                    </a:cubicBezTo>
                    <a:cubicBezTo>
                      <a:pt x="164" y="1716"/>
                      <a:pt x="187" y="1693"/>
                      <a:pt x="164" y="1671"/>
                    </a:cubicBezTo>
                    <a:cubicBezTo>
                      <a:pt x="164" y="1671"/>
                      <a:pt x="91" y="847"/>
                      <a:pt x="446" y="46"/>
                    </a:cubicBezTo>
                    <a:cubicBezTo>
                      <a:pt x="469" y="46"/>
                      <a:pt x="469" y="23"/>
                      <a:pt x="446" y="1"/>
                    </a:cubicBezTo>
                    <a:close/>
                  </a:path>
                </a:pathLst>
              </a:custGeom>
              <a:solidFill>
                <a:srgbClr val="EEEDE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3" name="Google Shape;2343;p34"/>
            <p:cNvGrpSpPr/>
            <p:nvPr/>
          </p:nvGrpSpPr>
          <p:grpSpPr>
            <a:xfrm>
              <a:off x="7242473" y="3521982"/>
              <a:ext cx="687744" cy="622242"/>
              <a:chOff x="6916118" y="4006777"/>
              <a:chExt cx="983335" cy="889553"/>
            </a:xfrm>
          </p:grpSpPr>
          <p:sp>
            <p:nvSpPr>
              <p:cNvPr id="2344" name="Google Shape;2344;p34"/>
              <p:cNvSpPr/>
              <p:nvPr/>
            </p:nvSpPr>
            <p:spPr>
              <a:xfrm>
                <a:off x="7482188" y="4205007"/>
                <a:ext cx="399945" cy="152290"/>
              </a:xfrm>
              <a:custGeom>
                <a:avLst/>
                <a:gdLst/>
                <a:ahLst/>
                <a:cxnLst/>
                <a:rect l="l" t="t" r="r" b="b"/>
                <a:pathLst>
                  <a:path w="3787" h="1442" extrusionOk="0">
                    <a:moveTo>
                      <a:pt x="2041" y="0"/>
                    </a:moveTo>
                    <a:cubicBezTo>
                      <a:pt x="853" y="0"/>
                      <a:pt x="1" y="685"/>
                      <a:pt x="1" y="685"/>
                    </a:cubicBezTo>
                    <a:lnTo>
                      <a:pt x="3736" y="1441"/>
                    </a:lnTo>
                    <a:lnTo>
                      <a:pt x="3764" y="1413"/>
                    </a:lnTo>
                    <a:cubicBezTo>
                      <a:pt x="3787" y="1108"/>
                      <a:pt x="3572" y="804"/>
                      <a:pt x="3245" y="736"/>
                    </a:cubicBezTo>
                    <a:lnTo>
                      <a:pt x="3223" y="736"/>
                    </a:lnTo>
                    <a:lnTo>
                      <a:pt x="3290" y="544"/>
                    </a:lnTo>
                    <a:lnTo>
                      <a:pt x="3082" y="476"/>
                    </a:lnTo>
                    <a:lnTo>
                      <a:pt x="3172" y="217"/>
                    </a:lnTo>
                    <a:cubicBezTo>
                      <a:pt x="2774" y="61"/>
                      <a:pt x="2393" y="0"/>
                      <a:pt x="204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5" name="Google Shape;2345;p34"/>
              <p:cNvSpPr/>
              <p:nvPr/>
            </p:nvSpPr>
            <p:spPr>
              <a:xfrm>
                <a:off x="7142018" y="4006777"/>
                <a:ext cx="340275" cy="270678"/>
              </a:xfrm>
              <a:custGeom>
                <a:avLst/>
                <a:gdLst/>
                <a:ahLst/>
                <a:cxnLst/>
                <a:rect l="l" t="t" r="r" b="b"/>
                <a:pathLst>
                  <a:path w="3222" h="2563" extrusionOk="0">
                    <a:moveTo>
                      <a:pt x="1247" y="1"/>
                    </a:moveTo>
                    <a:lnTo>
                      <a:pt x="1129" y="260"/>
                    </a:lnTo>
                    <a:lnTo>
                      <a:pt x="943" y="164"/>
                    </a:lnTo>
                    <a:lnTo>
                      <a:pt x="847" y="328"/>
                    </a:lnTo>
                    <a:lnTo>
                      <a:pt x="824" y="328"/>
                    </a:lnTo>
                    <a:cubicBezTo>
                      <a:pt x="724" y="265"/>
                      <a:pt x="606" y="234"/>
                      <a:pt x="489" y="234"/>
                    </a:cubicBezTo>
                    <a:cubicBezTo>
                      <a:pt x="302" y="234"/>
                      <a:pt x="115" y="313"/>
                      <a:pt x="0" y="469"/>
                    </a:cubicBezTo>
                    <a:lnTo>
                      <a:pt x="3222" y="2562"/>
                    </a:lnTo>
                    <a:cubicBezTo>
                      <a:pt x="3222" y="2562"/>
                      <a:pt x="2985" y="728"/>
                      <a:pt x="12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6" name="Google Shape;2346;p34"/>
              <p:cNvSpPr/>
              <p:nvPr/>
            </p:nvSpPr>
            <p:spPr>
              <a:xfrm>
                <a:off x="6916118" y="4045748"/>
                <a:ext cx="516750" cy="745923"/>
              </a:xfrm>
              <a:custGeom>
                <a:avLst/>
                <a:gdLst/>
                <a:ahLst/>
                <a:cxnLst/>
                <a:rect l="l" t="t" r="r" b="b"/>
                <a:pathLst>
                  <a:path w="4893" h="7063" extrusionOk="0">
                    <a:moveTo>
                      <a:pt x="1935" y="1"/>
                    </a:moveTo>
                    <a:cubicBezTo>
                      <a:pt x="1895" y="1"/>
                      <a:pt x="1851" y="22"/>
                      <a:pt x="1835" y="55"/>
                    </a:cubicBezTo>
                    <a:lnTo>
                      <a:pt x="46" y="5037"/>
                    </a:lnTo>
                    <a:cubicBezTo>
                      <a:pt x="1" y="5155"/>
                      <a:pt x="46" y="5251"/>
                      <a:pt x="119" y="5319"/>
                    </a:cubicBezTo>
                    <a:lnTo>
                      <a:pt x="2867" y="7062"/>
                    </a:lnTo>
                    <a:lnTo>
                      <a:pt x="4893" y="1843"/>
                    </a:lnTo>
                    <a:lnTo>
                      <a:pt x="1976" y="10"/>
                    </a:lnTo>
                    <a:cubicBezTo>
                      <a:pt x="1964" y="4"/>
                      <a:pt x="1949" y="1"/>
                      <a:pt x="1935" y="1"/>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7" name="Google Shape;2347;p34"/>
              <p:cNvSpPr/>
              <p:nvPr/>
            </p:nvSpPr>
            <p:spPr>
              <a:xfrm>
                <a:off x="7303495" y="4282631"/>
                <a:ext cx="595957" cy="613700"/>
              </a:xfrm>
              <a:custGeom>
                <a:avLst/>
                <a:gdLst/>
                <a:ahLst/>
                <a:cxnLst/>
                <a:rect l="l" t="t" r="r" b="b"/>
                <a:pathLst>
                  <a:path w="5643" h="5811" extrusionOk="0">
                    <a:moveTo>
                      <a:pt x="2212" y="1"/>
                    </a:moveTo>
                    <a:lnTo>
                      <a:pt x="0" y="5146"/>
                    </a:lnTo>
                    <a:lnTo>
                      <a:pt x="3149" y="5807"/>
                    </a:lnTo>
                    <a:cubicBezTo>
                      <a:pt x="3163" y="5809"/>
                      <a:pt x="3178" y="5811"/>
                      <a:pt x="3193" y="5811"/>
                    </a:cubicBezTo>
                    <a:cubicBezTo>
                      <a:pt x="3300" y="5811"/>
                      <a:pt x="3414" y="5742"/>
                      <a:pt x="3453" y="5643"/>
                    </a:cubicBezTo>
                    <a:lnTo>
                      <a:pt x="5597" y="937"/>
                    </a:lnTo>
                    <a:cubicBezTo>
                      <a:pt x="5642" y="819"/>
                      <a:pt x="5569" y="706"/>
                      <a:pt x="5456" y="678"/>
                    </a:cubicBezTo>
                    <a:lnTo>
                      <a:pt x="2212" y="1"/>
                    </a:ln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8" name="Google Shape;2348;p34"/>
              <p:cNvSpPr/>
              <p:nvPr/>
            </p:nvSpPr>
            <p:spPr>
              <a:xfrm>
                <a:off x="7218902" y="4240387"/>
                <a:ext cx="318309" cy="589304"/>
              </a:xfrm>
              <a:custGeom>
                <a:avLst/>
                <a:gdLst/>
                <a:ahLst/>
                <a:cxnLst/>
                <a:rect l="l" t="t" r="r" b="b"/>
                <a:pathLst>
                  <a:path w="3014" h="5580" extrusionOk="0">
                    <a:moveTo>
                      <a:pt x="2026" y="0"/>
                    </a:moveTo>
                    <a:lnTo>
                      <a:pt x="0" y="5219"/>
                    </a:lnTo>
                    <a:cubicBezTo>
                      <a:pt x="0" y="5219"/>
                      <a:pt x="174" y="5580"/>
                      <a:pt x="579" y="5580"/>
                    </a:cubicBezTo>
                    <a:cubicBezTo>
                      <a:pt x="647" y="5580"/>
                      <a:pt x="721" y="5570"/>
                      <a:pt x="801" y="5546"/>
                    </a:cubicBezTo>
                    <a:lnTo>
                      <a:pt x="3013" y="401"/>
                    </a:lnTo>
                    <a:cubicBezTo>
                      <a:pt x="2635" y="401"/>
                      <a:pt x="2280" y="260"/>
                      <a:pt x="2026"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9" name="Google Shape;2349;p34"/>
              <p:cNvSpPr/>
              <p:nvPr/>
            </p:nvSpPr>
            <p:spPr>
              <a:xfrm>
                <a:off x="7290928" y="4334485"/>
                <a:ext cx="171722" cy="412513"/>
              </a:xfrm>
              <a:custGeom>
                <a:avLst/>
                <a:gdLst/>
                <a:ahLst/>
                <a:cxnLst/>
                <a:rect l="l" t="t" r="r" b="b"/>
                <a:pathLst>
                  <a:path w="1626" h="3906" extrusionOk="0">
                    <a:moveTo>
                      <a:pt x="1598" y="1"/>
                    </a:moveTo>
                    <a:cubicBezTo>
                      <a:pt x="1552" y="1"/>
                      <a:pt x="1530" y="1"/>
                      <a:pt x="1530" y="46"/>
                    </a:cubicBezTo>
                    <a:lnTo>
                      <a:pt x="23" y="3832"/>
                    </a:lnTo>
                    <a:cubicBezTo>
                      <a:pt x="1" y="3854"/>
                      <a:pt x="23" y="3882"/>
                      <a:pt x="46" y="3905"/>
                    </a:cubicBezTo>
                    <a:lnTo>
                      <a:pt x="74" y="3905"/>
                    </a:lnTo>
                    <a:cubicBezTo>
                      <a:pt x="97" y="3905"/>
                      <a:pt x="119" y="3882"/>
                      <a:pt x="119" y="3854"/>
                    </a:cubicBezTo>
                    <a:lnTo>
                      <a:pt x="1626" y="74"/>
                    </a:lnTo>
                    <a:cubicBezTo>
                      <a:pt x="1626" y="46"/>
                      <a:pt x="1626" y="23"/>
                      <a:pt x="15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0" name="Google Shape;2350;p34"/>
              <p:cNvSpPr/>
              <p:nvPr/>
            </p:nvSpPr>
            <p:spPr>
              <a:xfrm>
                <a:off x="7020461" y="4466181"/>
                <a:ext cx="211009" cy="166336"/>
              </a:xfrm>
              <a:custGeom>
                <a:avLst/>
                <a:gdLst/>
                <a:ahLst/>
                <a:cxnLst/>
                <a:rect l="l" t="t" r="r" b="b"/>
                <a:pathLst>
                  <a:path w="1998" h="1575" extrusionOk="0">
                    <a:moveTo>
                      <a:pt x="378" y="1"/>
                    </a:moveTo>
                    <a:lnTo>
                      <a:pt x="0" y="751"/>
                    </a:lnTo>
                    <a:lnTo>
                      <a:pt x="1620" y="1575"/>
                    </a:lnTo>
                    <a:lnTo>
                      <a:pt x="1998" y="824"/>
                    </a:lnTo>
                    <a:lnTo>
                      <a:pt x="37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1" name="Google Shape;2351;p34"/>
              <p:cNvSpPr/>
              <p:nvPr/>
            </p:nvSpPr>
            <p:spPr>
              <a:xfrm>
                <a:off x="7012645" y="4458155"/>
                <a:ext cx="223576" cy="183128"/>
              </a:xfrm>
              <a:custGeom>
                <a:avLst/>
                <a:gdLst/>
                <a:ahLst/>
                <a:cxnLst/>
                <a:rect l="l" t="t" r="r" b="b"/>
                <a:pathLst>
                  <a:path w="2117" h="1734" extrusionOk="0">
                    <a:moveTo>
                      <a:pt x="474" y="129"/>
                    </a:moveTo>
                    <a:cubicBezTo>
                      <a:pt x="692" y="204"/>
                      <a:pt x="831" y="339"/>
                      <a:pt x="1039" y="426"/>
                    </a:cubicBezTo>
                    <a:cubicBezTo>
                      <a:pt x="1203" y="522"/>
                      <a:pt x="1366" y="567"/>
                      <a:pt x="1530" y="641"/>
                    </a:cubicBezTo>
                    <a:cubicBezTo>
                      <a:pt x="1603" y="686"/>
                      <a:pt x="1671" y="737"/>
                      <a:pt x="1744" y="759"/>
                    </a:cubicBezTo>
                    <a:cubicBezTo>
                      <a:pt x="1885" y="850"/>
                      <a:pt x="1931" y="827"/>
                      <a:pt x="1931" y="968"/>
                    </a:cubicBezTo>
                    <a:cubicBezTo>
                      <a:pt x="1931" y="1087"/>
                      <a:pt x="1722" y="1510"/>
                      <a:pt x="1626" y="1555"/>
                    </a:cubicBezTo>
                    <a:cubicBezTo>
                      <a:pt x="1611" y="1560"/>
                      <a:pt x="1595" y="1563"/>
                      <a:pt x="1578" y="1563"/>
                    </a:cubicBezTo>
                    <a:cubicBezTo>
                      <a:pt x="1428" y="1563"/>
                      <a:pt x="1190" y="1382"/>
                      <a:pt x="1084" y="1301"/>
                    </a:cubicBezTo>
                    <a:cubicBezTo>
                      <a:pt x="875" y="1205"/>
                      <a:pt x="684" y="1087"/>
                      <a:pt x="497" y="968"/>
                    </a:cubicBezTo>
                    <a:cubicBezTo>
                      <a:pt x="261" y="827"/>
                      <a:pt x="170" y="827"/>
                      <a:pt x="261" y="567"/>
                    </a:cubicBezTo>
                    <a:cubicBezTo>
                      <a:pt x="326" y="421"/>
                      <a:pt x="405" y="275"/>
                      <a:pt x="474" y="129"/>
                    </a:cubicBezTo>
                    <a:close/>
                    <a:moveTo>
                      <a:pt x="462" y="0"/>
                    </a:moveTo>
                    <a:cubicBezTo>
                      <a:pt x="452" y="0"/>
                      <a:pt x="443" y="5"/>
                      <a:pt x="435" y="13"/>
                    </a:cubicBezTo>
                    <a:lnTo>
                      <a:pt x="435" y="13"/>
                    </a:lnTo>
                    <a:cubicBezTo>
                      <a:pt x="421" y="20"/>
                      <a:pt x="408" y="33"/>
                      <a:pt x="402" y="54"/>
                    </a:cubicBezTo>
                    <a:cubicBezTo>
                      <a:pt x="311" y="285"/>
                      <a:pt x="97" y="545"/>
                      <a:pt x="29" y="782"/>
                    </a:cubicBezTo>
                    <a:cubicBezTo>
                      <a:pt x="1" y="804"/>
                      <a:pt x="29" y="827"/>
                      <a:pt x="52" y="850"/>
                    </a:cubicBezTo>
                    <a:cubicBezTo>
                      <a:pt x="543" y="1182"/>
                      <a:pt x="1107" y="1465"/>
                      <a:pt x="1626" y="1724"/>
                    </a:cubicBezTo>
                    <a:cubicBezTo>
                      <a:pt x="1632" y="1731"/>
                      <a:pt x="1641" y="1733"/>
                      <a:pt x="1649" y="1733"/>
                    </a:cubicBezTo>
                    <a:cubicBezTo>
                      <a:pt x="1671" y="1733"/>
                      <a:pt x="1694" y="1716"/>
                      <a:pt x="1694" y="1696"/>
                    </a:cubicBezTo>
                    <a:cubicBezTo>
                      <a:pt x="1790" y="1532"/>
                      <a:pt x="1863" y="1391"/>
                      <a:pt x="1931" y="1228"/>
                    </a:cubicBezTo>
                    <a:cubicBezTo>
                      <a:pt x="1976" y="1160"/>
                      <a:pt x="2117" y="1019"/>
                      <a:pt x="2094" y="923"/>
                    </a:cubicBezTo>
                    <a:cubicBezTo>
                      <a:pt x="2094" y="827"/>
                      <a:pt x="2026" y="804"/>
                      <a:pt x="1953" y="759"/>
                    </a:cubicBezTo>
                    <a:cubicBezTo>
                      <a:pt x="1744" y="618"/>
                      <a:pt x="1507" y="522"/>
                      <a:pt x="1270" y="426"/>
                    </a:cubicBezTo>
                    <a:cubicBezTo>
                      <a:pt x="988" y="314"/>
                      <a:pt x="780" y="99"/>
                      <a:pt x="475" y="3"/>
                    </a:cubicBezTo>
                    <a:cubicBezTo>
                      <a:pt x="471" y="1"/>
                      <a:pt x="466" y="0"/>
                      <a:pt x="4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52" name="Google Shape;2352;p34"/>
            <p:cNvGrpSpPr/>
            <p:nvPr/>
          </p:nvGrpSpPr>
          <p:grpSpPr>
            <a:xfrm rot="8396182">
              <a:off x="1547047" y="3564133"/>
              <a:ext cx="687652" cy="622195"/>
              <a:chOff x="6916118" y="4006777"/>
              <a:chExt cx="983335" cy="889553"/>
            </a:xfrm>
          </p:grpSpPr>
          <p:sp>
            <p:nvSpPr>
              <p:cNvPr id="2353" name="Google Shape;2353;p34"/>
              <p:cNvSpPr/>
              <p:nvPr/>
            </p:nvSpPr>
            <p:spPr>
              <a:xfrm>
                <a:off x="7482188" y="4205007"/>
                <a:ext cx="399945" cy="152290"/>
              </a:xfrm>
              <a:custGeom>
                <a:avLst/>
                <a:gdLst/>
                <a:ahLst/>
                <a:cxnLst/>
                <a:rect l="l" t="t" r="r" b="b"/>
                <a:pathLst>
                  <a:path w="3787" h="1442" extrusionOk="0">
                    <a:moveTo>
                      <a:pt x="2041" y="0"/>
                    </a:moveTo>
                    <a:cubicBezTo>
                      <a:pt x="853" y="0"/>
                      <a:pt x="1" y="685"/>
                      <a:pt x="1" y="685"/>
                    </a:cubicBezTo>
                    <a:lnTo>
                      <a:pt x="3736" y="1441"/>
                    </a:lnTo>
                    <a:lnTo>
                      <a:pt x="3764" y="1413"/>
                    </a:lnTo>
                    <a:cubicBezTo>
                      <a:pt x="3787" y="1108"/>
                      <a:pt x="3572" y="804"/>
                      <a:pt x="3245" y="736"/>
                    </a:cubicBezTo>
                    <a:lnTo>
                      <a:pt x="3223" y="736"/>
                    </a:lnTo>
                    <a:lnTo>
                      <a:pt x="3290" y="544"/>
                    </a:lnTo>
                    <a:lnTo>
                      <a:pt x="3082" y="476"/>
                    </a:lnTo>
                    <a:lnTo>
                      <a:pt x="3172" y="217"/>
                    </a:lnTo>
                    <a:cubicBezTo>
                      <a:pt x="2774" y="61"/>
                      <a:pt x="2393" y="0"/>
                      <a:pt x="204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4" name="Google Shape;2354;p34"/>
              <p:cNvSpPr/>
              <p:nvPr/>
            </p:nvSpPr>
            <p:spPr>
              <a:xfrm>
                <a:off x="7142018" y="4006777"/>
                <a:ext cx="340275" cy="270678"/>
              </a:xfrm>
              <a:custGeom>
                <a:avLst/>
                <a:gdLst/>
                <a:ahLst/>
                <a:cxnLst/>
                <a:rect l="l" t="t" r="r" b="b"/>
                <a:pathLst>
                  <a:path w="3222" h="2563" extrusionOk="0">
                    <a:moveTo>
                      <a:pt x="1247" y="1"/>
                    </a:moveTo>
                    <a:lnTo>
                      <a:pt x="1129" y="260"/>
                    </a:lnTo>
                    <a:lnTo>
                      <a:pt x="943" y="164"/>
                    </a:lnTo>
                    <a:lnTo>
                      <a:pt x="847" y="328"/>
                    </a:lnTo>
                    <a:lnTo>
                      <a:pt x="824" y="328"/>
                    </a:lnTo>
                    <a:cubicBezTo>
                      <a:pt x="724" y="265"/>
                      <a:pt x="606" y="234"/>
                      <a:pt x="489" y="234"/>
                    </a:cubicBezTo>
                    <a:cubicBezTo>
                      <a:pt x="302" y="234"/>
                      <a:pt x="115" y="313"/>
                      <a:pt x="0" y="469"/>
                    </a:cubicBezTo>
                    <a:lnTo>
                      <a:pt x="3222" y="2562"/>
                    </a:lnTo>
                    <a:cubicBezTo>
                      <a:pt x="3222" y="2562"/>
                      <a:pt x="2985" y="728"/>
                      <a:pt x="124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5" name="Google Shape;2355;p34"/>
              <p:cNvSpPr/>
              <p:nvPr/>
            </p:nvSpPr>
            <p:spPr>
              <a:xfrm>
                <a:off x="6916118" y="4045748"/>
                <a:ext cx="516750" cy="745923"/>
              </a:xfrm>
              <a:custGeom>
                <a:avLst/>
                <a:gdLst/>
                <a:ahLst/>
                <a:cxnLst/>
                <a:rect l="l" t="t" r="r" b="b"/>
                <a:pathLst>
                  <a:path w="4893" h="7063" extrusionOk="0">
                    <a:moveTo>
                      <a:pt x="1935" y="1"/>
                    </a:moveTo>
                    <a:cubicBezTo>
                      <a:pt x="1895" y="1"/>
                      <a:pt x="1851" y="22"/>
                      <a:pt x="1835" y="55"/>
                    </a:cubicBezTo>
                    <a:lnTo>
                      <a:pt x="46" y="5037"/>
                    </a:lnTo>
                    <a:cubicBezTo>
                      <a:pt x="1" y="5155"/>
                      <a:pt x="46" y="5251"/>
                      <a:pt x="119" y="5319"/>
                    </a:cubicBezTo>
                    <a:lnTo>
                      <a:pt x="2867" y="7062"/>
                    </a:lnTo>
                    <a:lnTo>
                      <a:pt x="4893" y="1843"/>
                    </a:lnTo>
                    <a:lnTo>
                      <a:pt x="1976" y="10"/>
                    </a:lnTo>
                    <a:cubicBezTo>
                      <a:pt x="1964" y="4"/>
                      <a:pt x="1949" y="1"/>
                      <a:pt x="1935" y="1"/>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6" name="Google Shape;2356;p34"/>
              <p:cNvSpPr/>
              <p:nvPr/>
            </p:nvSpPr>
            <p:spPr>
              <a:xfrm>
                <a:off x="7303495" y="4282631"/>
                <a:ext cx="595957" cy="613700"/>
              </a:xfrm>
              <a:custGeom>
                <a:avLst/>
                <a:gdLst/>
                <a:ahLst/>
                <a:cxnLst/>
                <a:rect l="l" t="t" r="r" b="b"/>
                <a:pathLst>
                  <a:path w="5643" h="5811" extrusionOk="0">
                    <a:moveTo>
                      <a:pt x="2212" y="1"/>
                    </a:moveTo>
                    <a:lnTo>
                      <a:pt x="0" y="5146"/>
                    </a:lnTo>
                    <a:lnTo>
                      <a:pt x="3149" y="5807"/>
                    </a:lnTo>
                    <a:cubicBezTo>
                      <a:pt x="3163" y="5809"/>
                      <a:pt x="3178" y="5811"/>
                      <a:pt x="3193" y="5811"/>
                    </a:cubicBezTo>
                    <a:cubicBezTo>
                      <a:pt x="3300" y="5811"/>
                      <a:pt x="3414" y="5742"/>
                      <a:pt x="3453" y="5643"/>
                    </a:cubicBezTo>
                    <a:lnTo>
                      <a:pt x="5597" y="937"/>
                    </a:lnTo>
                    <a:cubicBezTo>
                      <a:pt x="5642" y="819"/>
                      <a:pt x="5569" y="706"/>
                      <a:pt x="5456" y="678"/>
                    </a:cubicBezTo>
                    <a:lnTo>
                      <a:pt x="2212" y="1"/>
                    </a:ln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7" name="Google Shape;2357;p34"/>
              <p:cNvSpPr/>
              <p:nvPr/>
            </p:nvSpPr>
            <p:spPr>
              <a:xfrm>
                <a:off x="7218902" y="4240387"/>
                <a:ext cx="318309" cy="589304"/>
              </a:xfrm>
              <a:custGeom>
                <a:avLst/>
                <a:gdLst/>
                <a:ahLst/>
                <a:cxnLst/>
                <a:rect l="l" t="t" r="r" b="b"/>
                <a:pathLst>
                  <a:path w="3014" h="5580" extrusionOk="0">
                    <a:moveTo>
                      <a:pt x="2026" y="0"/>
                    </a:moveTo>
                    <a:lnTo>
                      <a:pt x="0" y="5219"/>
                    </a:lnTo>
                    <a:cubicBezTo>
                      <a:pt x="0" y="5219"/>
                      <a:pt x="174" y="5580"/>
                      <a:pt x="579" y="5580"/>
                    </a:cubicBezTo>
                    <a:cubicBezTo>
                      <a:pt x="647" y="5580"/>
                      <a:pt x="721" y="5570"/>
                      <a:pt x="801" y="5546"/>
                    </a:cubicBezTo>
                    <a:lnTo>
                      <a:pt x="3013" y="401"/>
                    </a:lnTo>
                    <a:cubicBezTo>
                      <a:pt x="2635" y="401"/>
                      <a:pt x="2280" y="260"/>
                      <a:pt x="2026"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8" name="Google Shape;2358;p34"/>
              <p:cNvSpPr/>
              <p:nvPr/>
            </p:nvSpPr>
            <p:spPr>
              <a:xfrm>
                <a:off x="7290928" y="4334485"/>
                <a:ext cx="171722" cy="412513"/>
              </a:xfrm>
              <a:custGeom>
                <a:avLst/>
                <a:gdLst/>
                <a:ahLst/>
                <a:cxnLst/>
                <a:rect l="l" t="t" r="r" b="b"/>
                <a:pathLst>
                  <a:path w="1626" h="3906" extrusionOk="0">
                    <a:moveTo>
                      <a:pt x="1598" y="1"/>
                    </a:moveTo>
                    <a:cubicBezTo>
                      <a:pt x="1552" y="1"/>
                      <a:pt x="1530" y="1"/>
                      <a:pt x="1530" y="46"/>
                    </a:cubicBezTo>
                    <a:lnTo>
                      <a:pt x="23" y="3832"/>
                    </a:lnTo>
                    <a:cubicBezTo>
                      <a:pt x="1" y="3854"/>
                      <a:pt x="23" y="3882"/>
                      <a:pt x="46" y="3905"/>
                    </a:cubicBezTo>
                    <a:lnTo>
                      <a:pt x="74" y="3905"/>
                    </a:lnTo>
                    <a:cubicBezTo>
                      <a:pt x="97" y="3905"/>
                      <a:pt x="119" y="3882"/>
                      <a:pt x="119" y="3854"/>
                    </a:cubicBezTo>
                    <a:lnTo>
                      <a:pt x="1626" y="74"/>
                    </a:lnTo>
                    <a:cubicBezTo>
                      <a:pt x="1626" y="46"/>
                      <a:pt x="1626" y="23"/>
                      <a:pt x="159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9" name="Google Shape;2359;p34"/>
              <p:cNvSpPr/>
              <p:nvPr/>
            </p:nvSpPr>
            <p:spPr>
              <a:xfrm>
                <a:off x="7020461" y="4466181"/>
                <a:ext cx="211009" cy="166336"/>
              </a:xfrm>
              <a:custGeom>
                <a:avLst/>
                <a:gdLst/>
                <a:ahLst/>
                <a:cxnLst/>
                <a:rect l="l" t="t" r="r" b="b"/>
                <a:pathLst>
                  <a:path w="1998" h="1575" extrusionOk="0">
                    <a:moveTo>
                      <a:pt x="378" y="1"/>
                    </a:moveTo>
                    <a:lnTo>
                      <a:pt x="0" y="751"/>
                    </a:lnTo>
                    <a:lnTo>
                      <a:pt x="1620" y="1575"/>
                    </a:lnTo>
                    <a:lnTo>
                      <a:pt x="1998" y="824"/>
                    </a:lnTo>
                    <a:lnTo>
                      <a:pt x="378"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0" name="Google Shape;2360;p34"/>
              <p:cNvSpPr/>
              <p:nvPr/>
            </p:nvSpPr>
            <p:spPr>
              <a:xfrm>
                <a:off x="7012645" y="4458155"/>
                <a:ext cx="223576" cy="183128"/>
              </a:xfrm>
              <a:custGeom>
                <a:avLst/>
                <a:gdLst/>
                <a:ahLst/>
                <a:cxnLst/>
                <a:rect l="l" t="t" r="r" b="b"/>
                <a:pathLst>
                  <a:path w="2117" h="1734" extrusionOk="0">
                    <a:moveTo>
                      <a:pt x="474" y="129"/>
                    </a:moveTo>
                    <a:cubicBezTo>
                      <a:pt x="692" y="204"/>
                      <a:pt x="831" y="339"/>
                      <a:pt x="1039" y="426"/>
                    </a:cubicBezTo>
                    <a:cubicBezTo>
                      <a:pt x="1203" y="522"/>
                      <a:pt x="1366" y="567"/>
                      <a:pt x="1530" y="641"/>
                    </a:cubicBezTo>
                    <a:cubicBezTo>
                      <a:pt x="1603" y="686"/>
                      <a:pt x="1671" y="737"/>
                      <a:pt x="1744" y="759"/>
                    </a:cubicBezTo>
                    <a:cubicBezTo>
                      <a:pt x="1885" y="850"/>
                      <a:pt x="1931" y="827"/>
                      <a:pt x="1931" y="968"/>
                    </a:cubicBezTo>
                    <a:cubicBezTo>
                      <a:pt x="1931" y="1087"/>
                      <a:pt x="1722" y="1510"/>
                      <a:pt x="1626" y="1555"/>
                    </a:cubicBezTo>
                    <a:cubicBezTo>
                      <a:pt x="1611" y="1560"/>
                      <a:pt x="1595" y="1563"/>
                      <a:pt x="1578" y="1563"/>
                    </a:cubicBezTo>
                    <a:cubicBezTo>
                      <a:pt x="1428" y="1563"/>
                      <a:pt x="1190" y="1382"/>
                      <a:pt x="1084" y="1301"/>
                    </a:cubicBezTo>
                    <a:cubicBezTo>
                      <a:pt x="875" y="1205"/>
                      <a:pt x="684" y="1087"/>
                      <a:pt x="497" y="968"/>
                    </a:cubicBezTo>
                    <a:cubicBezTo>
                      <a:pt x="261" y="827"/>
                      <a:pt x="170" y="827"/>
                      <a:pt x="261" y="567"/>
                    </a:cubicBezTo>
                    <a:cubicBezTo>
                      <a:pt x="326" y="421"/>
                      <a:pt x="405" y="275"/>
                      <a:pt x="474" y="129"/>
                    </a:cubicBezTo>
                    <a:close/>
                    <a:moveTo>
                      <a:pt x="462" y="0"/>
                    </a:moveTo>
                    <a:cubicBezTo>
                      <a:pt x="452" y="0"/>
                      <a:pt x="443" y="5"/>
                      <a:pt x="435" y="13"/>
                    </a:cubicBezTo>
                    <a:lnTo>
                      <a:pt x="435" y="13"/>
                    </a:lnTo>
                    <a:cubicBezTo>
                      <a:pt x="421" y="20"/>
                      <a:pt x="408" y="33"/>
                      <a:pt x="402" y="54"/>
                    </a:cubicBezTo>
                    <a:cubicBezTo>
                      <a:pt x="311" y="285"/>
                      <a:pt x="97" y="545"/>
                      <a:pt x="29" y="782"/>
                    </a:cubicBezTo>
                    <a:cubicBezTo>
                      <a:pt x="1" y="804"/>
                      <a:pt x="29" y="827"/>
                      <a:pt x="52" y="850"/>
                    </a:cubicBezTo>
                    <a:cubicBezTo>
                      <a:pt x="543" y="1182"/>
                      <a:pt x="1107" y="1465"/>
                      <a:pt x="1626" y="1724"/>
                    </a:cubicBezTo>
                    <a:cubicBezTo>
                      <a:pt x="1632" y="1731"/>
                      <a:pt x="1641" y="1733"/>
                      <a:pt x="1649" y="1733"/>
                    </a:cubicBezTo>
                    <a:cubicBezTo>
                      <a:pt x="1671" y="1733"/>
                      <a:pt x="1694" y="1716"/>
                      <a:pt x="1694" y="1696"/>
                    </a:cubicBezTo>
                    <a:cubicBezTo>
                      <a:pt x="1790" y="1532"/>
                      <a:pt x="1863" y="1391"/>
                      <a:pt x="1931" y="1228"/>
                    </a:cubicBezTo>
                    <a:cubicBezTo>
                      <a:pt x="1976" y="1160"/>
                      <a:pt x="2117" y="1019"/>
                      <a:pt x="2094" y="923"/>
                    </a:cubicBezTo>
                    <a:cubicBezTo>
                      <a:pt x="2094" y="827"/>
                      <a:pt x="2026" y="804"/>
                      <a:pt x="1953" y="759"/>
                    </a:cubicBezTo>
                    <a:cubicBezTo>
                      <a:pt x="1744" y="618"/>
                      <a:pt x="1507" y="522"/>
                      <a:pt x="1270" y="426"/>
                    </a:cubicBezTo>
                    <a:cubicBezTo>
                      <a:pt x="988" y="314"/>
                      <a:pt x="780" y="99"/>
                      <a:pt x="475" y="3"/>
                    </a:cubicBezTo>
                    <a:cubicBezTo>
                      <a:pt x="471" y="1"/>
                      <a:pt x="466" y="0"/>
                      <a:pt x="4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364"/>
        <p:cNvGrpSpPr/>
        <p:nvPr/>
      </p:nvGrpSpPr>
      <p:grpSpPr>
        <a:xfrm>
          <a:off x="0" y="0"/>
          <a:ext cx="0" cy="0"/>
          <a:chOff x="0" y="0"/>
          <a:chExt cx="0" cy="0"/>
        </a:xfrm>
      </p:grpSpPr>
      <p:sp>
        <p:nvSpPr>
          <p:cNvPr id="2365" name="Google Shape;2365;p35"/>
          <p:cNvSpPr txBox="1">
            <a:spLocks noGrp="1"/>
          </p:cNvSpPr>
          <p:nvPr>
            <p:ph type="ctrTitle" idx="2"/>
          </p:nvPr>
        </p:nvSpPr>
        <p:spPr>
          <a:xfrm>
            <a:off x="711015" y="2137857"/>
            <a:ext cx="3701603" cy="1512326"/>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br>
              <a:rPr lang="id-ID" sz="3600" dirty="0">
                <a:latin typeface="father mother" panose="02000500000000000000" pitchFamily="2" charset="0"/>
              </a:rPr>
            </a:br>
            <a:r>
              <a:rPr lang="id-ID" sz="3600" dirty="0">
                <a:latin typeface="Hotel De Paris" pitchFamily="50" charset="0"/>
              </a:rPr>
              <a:t>Kelompok Sosial</a:t>
            </a:r>
            <a:endParaRPr sz="3600" dirty="0">
              <a:latin typeface="Hotel De Paris" pitchFamily="50" charset="0"/>
            </a:endParaRPr>
          </a:p>
        </p:txBody>
      </p:sp>
      <p:grpSp>
        <p:nvGrpSpPr>
          <p:cNvPr id="2368" name="Google Shape;2368;p35"/>
          <p:cNvGrpSpPr/>
          <p:nvPr/>
        </p:nvGrpSpPr>
        <p:grpSpPr>
          <a:xfrm>
            <a:off x="3824309" y="1192397"/>
            <a:ext cx="5049142" cy="2963657"/>
            <a:chOff x="3824309" y="1135247"/>
            <a:chExt cx="5049142" cy="2963657"/>
          </a:xfrm>
        </p:grpSpPr>
        <p:sp>
          <p:nvSpPr>
            <p:cNvPr id="2369" name="Google Shape;2369;p35"/>
            <p:cNvSpPr/>
            <p:nvPr/>
          </p:nvSpPr>
          <p:spPr>
            <a:xfrm rot="-384792">
              <a:off x="4489281" y="1734238"/>
              <a:ext cx="691485" cy="939753"/>
            </a:xfrm>
            <a:custGeom>
              <a:avLst/>
              <a:gdLst/>
              <a:ahLst/>
              <a:cxnLst/>
              <a:rect l="l" t="t" r="r" b="b"/>
              <a:pathLst>
                <a:path w="8767" h="11526" extrusionOk="0">
                  <a:moveTo>
                    <a:pt x="68" y="0"/>
                  </a:moveTo>
                  <a:lnTo>
                    <a:pt x="1" y="101"/>
                  </a:lnTo>
                  <a:cubicBezTo>
                    <a:pt x="144" y="211"/>
                    <a:pt x="278" y="311"/>
                    <a:pt x="421" y="421"/>
                  </a:cubicBezTo>
                  <a:lnTo>
                    <a:pt x="531" y="278"/>
                  </a:lnTo>
                  <a:cubicBezTo>
                    <a:pt x="354" y="168"/>
                    <a:pt x="211" y="101"/>
                    <a:pt x="68" y="0"/>
                  </a:cubicBezTo>
                  <a:close/>
                  <a:moveTo>
                    <a:pt x="1086" y="698"/>
                  </a:moveTo>
                  <a:lnTo>
                    <a:pt x="1019" y="799"/>
                  </a:lnTo>
                  <a:cubicBezTo>
                    <a:pt x="1195" y="942"/>
                    <a:pt x="1372" y="1085"/>
                    <a:pt x="1540" y="1220"/>
                  </a:cubicBezTo>
                  <a:lnTo>
                    <a:pt x="1649" y="1119"/>
                  </a:lnTo>
                  <a:cubicBezTo>
                    <a:pt x="1473" y="976"/>
                    <a:pt x="1262" y="841"/>
                    <a:pt x="1086" y="698"/>
                  </a:cubicBezTo>
                  <a:close/>
                  <a:moveTo>
                    <a:pt x="2171" y="1573"/>
                  </a:moveTo>
                  <a:lnTo>
                    <a:pt x="2070" y="1683"/>
                  </a:lnTo>
                  <a:cubicBezTo>
                    <a:pt x="2280" y="1851"/>
                    <a:pt x="2423" y="1994"/>
                    <a:pt x="2592" y="2171"/>
                  </a:cubicBezTo>
                  <a:lnTo>
                    <a:pt x="2701" y="2061"/>
                  </a:lnTo>
                  <a:cubicBezTo>
                    <a:pt x="2524" y="1893"/>
                    <a:pt x="2348" y="1750"/>
                    <a:pt x="2171" y="1573"/>
                  </a:cubicBezTo>
                  <a:close/>
                  <a:moveTo>
                    <a:pt x="3189" y="2558"/>
                  </a:moveTo>
                  <a:lnTo>
                    <a:pt x="3088" y="2659"/>
                  </a:lnTo>
                  <a:cubicBezTo>
                    <a:pt x="3265" y="2802"/>
                    <a:pt x="3433" y="2978"/>
                    <a:pt x="3576" y="3155"/>
                  </a:cubicBezTo>
                  <a:lnTo>
                    <a:pt x="3685" y="3045"/>
                  </a:lnTo>
                  <a:cubicBezTo>
                    <a:pt x="3542" y="2869"/>
                    <a:pt x="3366" y="2734"/>
                    <a:pt x="3189" y="2558"/>
                  </a:cubicBezTo>
                  <a:close/>
                  <a:moveTo>
                    <a:pt x="4140" y="3575"/>
                  </a:moveTo>
                  <a:lnTo>
                    <a:pt x="4030" y="3676"/>
                  </a:lnTo>
                  <a:cubicBezTo>
                    <a:pt x="4207" y="3853"/>
                    <a:pt x="4350" y="4030"/>
                    <a:pt x="4484" y="4206"/>
                  </a:cubicBezTo>
                  <a:lnTo>
                    <a:pt x="4594" y="4131"/>
                  </a:lnTo>
                  <a:cubicBezTo>
                    <a:pt x="4451" y="3920"/>
                    <a:pt x="4316" y="3744"/>
                    <a:pt x="4140" y="3575"/>
                  </a:cubicBezTo>
                  <a:close/>
                  <a:moveTo>
                    <a:pt x="5048" y="4661"/>
                  </a:moveTo>
                  <a:lnTo>
                    <a:pt x="4947" y="4762"/>
                  </a:lnTo>
                  <a:cubicBezTo>
                    <a:pt x="5082" y="4938"/>
                    <a:pt x="5225" y="5115"/>
                    <a:pt x="5368" y="5292"/>
                  </a:cubicBezTo>
                  <a:lnTo>
                    <a:pt x="5502" y="5216"/>
                  </a:lnTo>
                  <a:cubicBezTo>
                    <a:pt x="5326" y="5006"/>
                    <a:pt x="5191" y="4837"/>
                    <a:pt x="5048" y="4661"/>
                  </a:cubicBezTo>
                  <a:close/>
                  <a:moveTo>
                    <a:pt x="5923" y="5779"/>
                  </a:moveTo>
                  <a:lnTo>
                    <a:pt x="5788" y="5847"/>
                  </a:lnTo>
                  <a:cubicBezTo>
                    <a:pt x="5923" y="6057"/>
                    <a:pt x="6066" y="6234"/>
                    <a:pt x="6167" y="6444"/>
                  </a:cubicBezTo>
                  <a:lnTo>
                    <a:pt x="6310" y="6377"/>
                  </a:lnTo>
                  <a:cubicBezTo>
                    <a:pt x="6167" y="6166"/>
                    <a:pt x="6066" y="5956"/>
                    <a:pt x="5923" y="5779"/>
                  </a:cubicBezTo>
                  <a:close/>
                  <a:moveTo>
                    <a:pt x="6630" y="7008"/>
                  </a:moveTo>
                  <a:lnTo>
                    <a:pt x="6487" y="7041"/>
                  </a:lnTo>
                  <a:cubicBezTo>
                    <a:pt x="6588" y="7252"/>
                    <a:pt x="6663" y="7496"/>
                    <a:pt x="6731" y="7706"/>
                  </a:cubicBezTo>
                  <a:lnTo>
                    <a:pt x="6874" y="7672"/>
                  </a:lnTo>
                  <a:cubicBezTo>
                    <a:pt x="6798" y="7428"/>
                    <a:pt x="6697" y="7218"/>
                    <a:pt x="6630" y="7008"/>
                  </a:cubicBezTo>
                  <a:close/>
                  <a:moveTo>
                    <a:pt x="5048" y="7782"/>
                  </a:moveTo>
                  <a:cubicBezTo>
                    <a:pt x="4838" y="7782"/>
                    <a:pt x="4627" y="7782"/>
                    <a:pt x="4417" y="7849"/>
                  </a:cubicBezTo>
                  <a:lnTo>
                    <a:pt x="4451" y="7992"/>
                  </a:lnTo>
                  <a:cubicBezTo>
                    <a:pt x="4627" y="7916"/>
                    <a:pt x="4838" y="7916"/>
                    <a:pt x="5048" y="7916"/>
                  </a:cubicBezTo>
                  <a:lnTo>
                    <a:pt x="5115" y="7916"/>
                  </a:lnTo>
                  <a:lnTo>
                    <a:pt x="5115" y="7782"/>
                  </a:lnTo>
                  <a:close/>
                  <a:moveTo>
                    <a:pt x="5822" y="7849"/>
                  </a:moveTo>
                  <a:lnTo>
                    <a:pt x="5788" y="7992"/>
                  </a:lnTo>
                  <a:cubicBezTo>
                    <a:pt x="6032" y="8059"/>
                    <a:pt x="6243" y="8126"/>
                    <a:pt x="6453" y="8236"/>
                  </a:cubicBezTo>
                  <a:lnTo>
                    <a:pt x="6520" y="8093"/>
                  </a:lnTo>
                  <a:cubicBezTo>
                    <a:pt x="6276" y="7992"/>
                    <a:pt x="6066" y="7916"/>
                    <a:pt x="5822" y="7849"/>
                  </a:cubicBezTo>
                  <a:close/>
                  <a:moveTo>
                    <a:pt x="3753" y="8093"/>
                  </a:moveTo>
                  <a:cubicBezTo>
                    <a:pt x="3542" y="8236"/>
                    <a:pt x="3332" y="8370"/>
                    <a:pt x="3189" y="8581"/>
                  </a:cubicBezTo>
                  <a:lnTo>
                    <a:pt x="3298" y="8656"/>
                  </a:lnTo>
                  <a:cubicBezTo>
                    <a:pt x="3433" y="8480"/>
                    <a:pt x="3610" y="8337"/>
                    <a:pt x="3820" y="8236"/>
                  </a:cubicBezTo>
                  <a:lnTo>
                    <a:pt x="3753" y="8093"/>
                  </a:lnTo>
                  <a:close/>
                  <a:moveTo>
                    <a:pt x="7117" y="8412"/>
                  </a:moveTo>
                  <a:lnTo>
                    <a:pt x="7050" y="8547"/>
                  </a:lnTo>
                  <a:cubicBezTo>
                    <a:pt x="7260" y="8656"/>
                    <a:pt x="7429" y="8791"/>
                    <a:pt x="7639" y="8934"/>
                  </a:cubicBezTo>
                  <a:lnTo>
                    <a:pt x="7715" y="8833"/>
                  </a:lnTo>
                  <a:cubicBezTo>
                    <a:pt x="7538" y="8690"/>
                    <a:pt x="7328" y="8547"/>
                    <a:pt x="7117" y="8412"/>
                  </a:cubicBezTo>
                  <a:close/>
                  <a:moveTo>
                    <a:pt x="6840" y="8370"/>
                  </a:moveTo>
                  <a:lnTo>
                    <a:pt x="6840" y="8412"/>
                  </a:lnTo>
                  <a:cubicBezTo>
                    <a:pt x="6874" y="8513"/>
                    <a:pt x="6874" y="8581"/>
                    <a:pt x="6874" y="8690"/>
                  </a:cubicBezTo>
                  <a:cubicBezTo>
                    <a:pt x="6874" y="8833"/>
                    <a:pt x="6874" y="8934"/>
                    <a:pt x="6840" y="9077"/>
                  </a:cubicBezTo>
                  <a:lnTo>
                    <a:pt x="6974" y="9077"/>
                  </a:lnTo>
                  <a:cubicBezTo>
                    <a:pt x="7008" y="8968"/>
                    <a:pt x="7008" y="8833"/>
                    <a:pt x="7008" y="8690"/>
                  </a:cubicBezTo>
                  <a:cubicBezTo>
                    <a:pt x="7008" y="8581"/>
                    <a:pt x="7008" y="8480"/>
                    <a:pt x="6974" y="8370"/>
                  </a:cubicBezTo>
                  <a:close/>
                  <a:moveTo>
                    <a:pt x="8236" y="9287"/>
                  </a:moveTo>
                  <a:lnTo>
                    <a:pt x="8169" y="9388"/>
                  </a:lnTo>
                  <a:cubicBezTo>
                    <a:pt x="8346" y="9531"/>
                    <a:pt x="8522" y="9708"/>
                    <a:pt x="8691" y="9843"/>
                  </a:cubicBezTo>
                  <a:lnTo>
                    <a:pt x="8766" y="9742"/>
                  </a:lnTo>
                  <a:cubicBezTo>
                    <a:pt x="8590" y="9599"/>
                    <a:pt x="8447" y="9422"/>
                    <a:pt x="8236" y="9287"/>
                  </a:cubicBezTo>
                  <a:close/>
                  <a:moveTo>
                    <a:pt x="2802" y="9178"/>
                  </a:moveTo>
                  <a:cubicBezTo>
                    <a:pt x="2735" y="9388"/>
                    <a:pt x="2701" y="9599"/>
                    <a:pt x="2701" y="9843"/>
                  </a:cubicBezTo>
                  <a:lnTo>
                    <a:pt x="2701" y="9918"/>
                  </a:lnTo>
                  <a:lnTo>
                    <a:pt x="2844" y="9918"/>
                  </a:lnTo>
                  <a:lnTo>
                    <a:pt x="2844" y="9843"/>
                  </a:lnTo>
                  <a:cubicBezTo>
                    <a:pt x="2844" y="9632"/>
                    <a:pt x="2878" y="9422"/>
                    <a:pt x="2945" y="9254"/>
                  </a:cubicBezTo>
                  <a:lnTo>
                    <a:pt x="2802" y="9178"/>
                  </a:lnTo>
                  <a:close/>
                  <a:moveTo>
                    <a:pt x="6697" y="9742"/>
                  </a:moveTo>
                  <a:cubicBezTo>
                    <a:pt x="6630" y="9952"/>
                    <a:pt x="6520" y="10162"/>
                    <a:pt x="6419" y="10373"/>
                  </a:cubicBezTo>
                  <a:lnTo>
                    <a:pt x="6520" y="10440"/>
                  </a:lnTo>
                  <a:cubicBezTo>
                    <a:pt x="6663" y="10230"/>
                    <a:pt x="6764" y="10019"/>
                    <a:pt x="6840" y="9775"/>
                  </a:cubicBezTo>
                  <a:lnTo>
                    <a:pt x="6697" y="9742"/>
                  </a:lnTo>
                  <a:close/>
                  <a:moveTo>
                    <a:pt x="3012" y="10549"/>
                  </a:moveTo>
                  <a:lnTo>
                    <a:pt x="2911" y="10616"/>
                  </a:lnTo>
                  <a:cubicBezTo>
                    <a:pt x="3012" y="10827"/>
                    <a:pt x="3189" y="11003"/>
                    <a:pt x="3399" y="11146"/>
                  </a:cubicBezTo>
                  <a:lnTo>
                    <a:pt x="3475" y="11037"/>
                  </a:lnTo>
                  <a:cubicBezTo>
                    <a:pt x="3298" y="10894"/>
                    <a:pt x="3122" y="10726"/>
                    <a:pt x="3012" y="10549"/>
                  </a:cubicBezTo>
                  <a:close/>
                  <a:moveTo>
                    <a:pt x="5957" y="10860"/>
                  </a:moveTo>
                  <a:cubicBezTo>
                    <a:pt x="5856" y="11003"/>
                    <a:pt x="5679" y="11104"/>
                    <a:pt x="5502" y="11214"/>
                  </a:cubicBezTo>
                  <a:cubicBezTo>
                    <a:pt x="5469" y="11214"/>
                    <a:pt x="5435" y="11247"/>
                    <a:pt x="5401" y="11247"/>
                  </a:cubicBezTo>
                  <a:lnTo>
                    <a:pt x="5469" y="11390"/>
                  </a:lnTo>
                  <a:cubicBezTo>
                    <a:pt x="5502" y="11357"/>
                    <a:pt x="5536" y="11357"/>
                    <a:pt x="5578" y="11315"/>
                  </a:cubicBezTo>
                  <a:cubicBezTo>
                    <a:pt x="5746" y="11214"/>
                    <a:pt x="5923" y="11104"/>
                    <a:pt x="6066" y="10970"/>
                  </a:cubicBezTo>
                  <a:lnTo>
                    <a:pt x="5957" y="10860"/>
                  </a:lnTo>
                  <a:close/>
                  <a:moveTo>
                    <a:pt x="4064" y="11315"/>
                  </a:moveTo>
                  <a:lnTo>
                    <a:pt x="4030" y="11458"/>
                  </a:lnTo>
                  <a:cubicBezTo>
                    <a:pt x="4240" y="11491"/>
                    <a:pt x="4451" y="11525"/>
                    <a:pt x="4661" y="11525"/>
                  </a:cubicBezTo>
                  <a:lnTo>
                    <a:pt x="4770" y="11525"/>
                  </a:lnTo>
                  <a:lnTo>
                    <a:pt x="4770" y="11390"/>
                  </a:lnTo>
                  <a:lnTo>
                    <a:pt x="4661" y="11390"/>
                  </a:lnTo>
                  <a:cubicBezTo>
                    <a:pt x="4451" y="11390"/>
                    <a:pt x="4274" y="11357"/>
                    <a:pt x="4064" y="11315"/>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0" name="Google Shape;2370;p35"/>
            <p:cNvSpPr/>
            <p:nvPr/>
          </p:nvSpPr>
          <p:spPr>
            <a:xfrm rot="-384792">
              <a:off x="3839566" y="1646190"/>
              <a:ext cx="757107" cy="274441"/>
            </a:xfrm>
            <a:custGeom>
              <a:avLst/>
              <a:gdLst/>
              <a:ahLst/>
              <a:cxnLst/>
              <a:rect l="l" t="t" r="r" b="b"/>
              <a:pathLst>
                <a:path w="9599" h="3366" extrusionOk="0">
                  <a:moveTo>
                    <a:pt x="0" y="0"/>
                  </a:moveTo>
                  <a:lnTo>
                    <a:pt x="9599" y="3365"/>
                  </a:lnTo>
                  <a:lnTo>
                    <a:pt x="7916" y="1397"/>
                  </a:lnTo>
                  <a:lnTo>
                    <a:pt x="0"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1" name="Google Shape;2371;p35"/>
            <p:cNvSpPr/>
            <p:nvPr/>
          </p:nvSpPr>
          <p:spPr>
            <a:xfrm rot="-384792">
              <a:off x="3829776" y="1619462"/>
              <a:ext cx="680127" cy="145456"/>
            </a:xfrm>
            <a:custGeom>
              <a:avLst/>
              <a:gdLst/>
              <a:ahLst/>
              <a:cxnLst/>
              <a:rect l="l" t="t" r="r" b="b"/>
              <a:pathLst>
                <a:path w="8623" h="1784" extrusionOk="0">
                  <a:moveTo>
                    <a:pt x="8623" y="1"/>
                  </a:moveTo>
                  <a:lnTo>
                    <a:pt x="0" y="387"/>
                  </a:lnTo>
                  <a:lnTo>
                    <a:pt x="7916" y="1784"/>
                  </a:lnTo>
                  <a:lnTo>
                    <a:pt x="86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2" name="Google Shape;2372;p35"/>
            <p:cNvSpPr/>
            <p:nvPr/>
          </p:nvSpPr>
          <p:spPr>
            <a:xfrm rot="-384792">
              <a:off x="3839566" y="1646190"/>
              <a:ext cx="757107" cy="274441"/>
            </a:xfrm>
            <a:custGeom>
              <a:avLst/>
              <a:gdLst/>
              <a:ahLst/>
              <a:cxnLst/>
              <a:rect l="l" t="t" r="r" b="b"/>
              <a:pathLst>
                <a:path w="9599" h="3366" extrusionOk="0">
                  <a:moveTo>
                    <a:pt x="0" y="0"/>
                  </a:moveTo>
                  <a:lnTo>
                    <a:pt x="7361" y="3012"/>
                  </a:lnTo>
                  <a:lnTo>
                    <a:pt x="9599" y="3365"/>
                  </a:lnTo>
                  <a:lnTo>
                    <a:pt x="7672" y="2415"/>
                  </a:lnTo>
                  <a:lnTo>
                    <a:pt x="0"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3" name="Google Shape;2373;p35"/>
            <p:cNvSpPr/>
            <p:nvPr/>
          </p:nvSpPr>
          <p:spPr>
            <a:xfrm rot="-384792">
              <a:off x="3845236" y="1654402"/>
              <a:ext cx="605197" cy="373912"/>
            </a:xfrm>
            <a:custGeom>
              <a:avLst/>
              <a:gdLst/>
              <a:ahLst/>
              <a:cxnLst/>
              <a:rect l="l" t="t" r="r" b="b"/>
              <a:pathLst>
                <a:path w="7673" h="4586" extrusionOk="0">
                  <a:moveTo>
                    <a:pt x="0" y="0"/>
                  </a:moveTo>
                  <a:lnTo>
                    <a:pt x="6621" y="4585"/>
                  </a:lnTo>
                  <a:lnTo>
                    <a:pt x="7672" y="2415"/>
                  </a:lnTo>
                  <a:lnTo>
                    <a:pt x="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4" name="Google Shape;2374;p35"/>
            <p:cNvGrpSpPr/>
            <p:nvPr/>
          </p:nvGrpSpPr>
          <p:grpSpPr>
            <a:xfrm rot="754115">
              <a:off x="7751921" y="1462507"/>
              <a:ext cx="711381" cy="1045598"/>
              <a:chOff x="6951788" y="1983091"/>
              <a:chExt cx="711407" cy="1045636"/>
            </a:xfrm>
          </p:grpSpPr>
          <p:sp>
            <p:nvSpPr>
              <p:cNvPr id="2375" name="Google Shape;2375;p35"/>
              <p:cNvSpPr/>
              <p:nvPr/>
            </p:nvSpPr>
            <p:spPr>
              <a:xfrm>
                <a:off x="7372842" y="1983091"/>
                <a:ext cx="290353" cy="244381"/>
              </a:xfrm>
              <a:custGeom>
                <a:avLst/>
                <a:gdLst/>
                <a:ahLst/>
                <a:cxnLst/>
                <a:rect l="l" t="t" r="r" b="b"/>
                <a:pathLst>
                  <a:path w="4838" h="4072" extrusionOk="0">
                    <a:moveTo>
                      <a:pt x="4838" y="0"/>
                    </a:moveTo>
                    <a:lnTo>
                      <a:pt x="556" y="2558"/>
                    </a:lnTo>
                    <a:lnTo>
                      <a:pt x="0" y="4072"/>
                    </a:lnTo>
                    <a:lnTo>
                      <a:pt x="4838"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6" name="Google Shape;2376;p35"/>
              <p:cNvSpPr/>
              <p:nvPr/>
            </p:nvSpPr>
            <p:spPr>
              <a:xfrm>
                <a:off x="7372842" y="1983091"/>
                <a:ext cx="290353" cy="244381"/>
              </a:xfrm>
              <a:custGeom>
                <a:avLst/>
                <a:gdLst/>
                <a:ahLst/>
                <a:cxnLst/>
                <a:rect l="l" t="t" r="r" b="b"/>
                <a:pathLst>
                  <a:path w="4838" h="4072" extrusionOk="0">
                    <a:moveTo>
                      <a:pt x="4838" y="0"/>
                    </a:moveTo>
                    <a:lnTo>
                      <a:pt x="909" y="3088"/>
                    </a:lnTo>
                    <a:lnTo>
                      <a:pt x="0" y="4072"/>
                    </a:lnTo>
                    <a:lnTo>
                      <a:pt x="1229" y="3365"/>
                    </a:lnTo>
                    <a:lnTo>
                      <a:pt x="4838"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7" name="Google Shape;2377;p35"/>
              <p:cNvGrpSpPr/>
              <p:nvPr/>
            </p:nvGrpSpPr>
            <p:grpSpPr>
              <a:xfrm>
                <a:off x="6951788" y="1983091"/>
                <a:ext cx="711407" cy="1045636"/>
                <a:chOff x="6951788" y="1983091"/>
                <a:chExt cx="711407" cy="1045636"/>
              </a:xfrm>
            </p:grpSpPr>
            <p:sp>
              <p:nvSpPr>
                <p:cNvPr id="2378" name="Google Shape;2378;p35"/>
                <p:cNvSpPr/>
                <p:nvPr/>
              </p:nvSpPr>
              <p:spPr>
                <a:xfrm>
                  <a:off x="6951788" y="2206222"/>
                  <a:ext cx="593308" cy="822506"/>
                </a:xfrm>
                <a:custGeom>
                  <a:avLst/>
                  <a:gdLst/>
                  <a:ahLst/>
                  <a:cxnLst/>
                  <a:rect l="l" t="t" r="r" b="b"/>
                  <a:pathLst>
                    <a:path w="9886" h="13705" extrusionOk="0">
                      <a:moveTo>
                        <a:pt x="7084" y="1"/>
                      </a:moveTo>
                      <a:cubicBezTo>
                        <a:pt x="6983" y="177"/>
                        <a:pt x="6840" y="388"/>
                        <a:pt x="6730" y="598"/>
                      </a:cubicBezTo>
                      <a:lnTo>
                        <a:pt x="6873" y="665"/>
                      </a:lnTo>
                      <a:cubicBezTo>
                        <a:pt x="6983" y="455"/>
                        <a:pt x="7084" y="245"/>
                        <a:pt x="7227" y="68"/>
                      </a:cubicBezTo>
                      <a:lnTo>
                        <a:pt x="7084" y="1"/>
                      </a:lnTo>
                      <a:close/>
                      <a:moveTo>
                        <a:pt x="6453" y="1229"/>
                      </a:moveTo>
                      <a:cubicBezTo>
                        <a:pt x="6352" y="1473"/>
                        <a:pt x="6276" y="1683"/>
                        <a:pt x="6209" y="1927"/>
                      </a:cubicBezTo>
                      <a:lnTo>
                        <a:pt x="6352" y="1961"/>
                      </a:lnTo>
                      <a:cubicBezTo>
                        <a:pt x="6419" y="1717"/>
                        <a:pt x="6487" y="1506"/>
                        <a:pt x="6562" y="1296"/>
                      </a:cubicBezTo>
                      <a:lnTo>
                        <a:pt x="6453" y="1229"/>
                      </a:lnTo>
                      <a:close/>
                      <a:moveTo>
                        <a:pt x="8623" y="2768"/>
                      </a:moveTo>
                      <a:cubicBezTo>
                        <a:pt x="8413" y="2768"/>
                        <a:pt x="8245" y="2802"/>
                        <a:pt x="8034" y="2878"/>
                      </a:cubicBezTo>
                      <a:lnTo>
                        <a:pt x="8068" y="3012"/>
                      </a:lnTo>
                      <a:cubicBezTo>
                        <a:pt x="8245" y="2945"/>
                        <a:pt x="8455" y="2911"/>
                        <a:pt x="8623" y="2911"/>
                      </a:cubicBezTo>
                      <a:lnTo>
                        <a:pt x="8733" y="2911"/>
                      </a:lnTo>
                      <a:lnTo>
                        <a:pt x="8766" y="2768"/>
                      </a:lnTo>
                      <a:close/>
                      <a:moveTo>
                        <a:pt x="6066" y="2592"/>
                      </a:moveTo>
                      <a:lnTo>
                        <a:pt x="6066" y="3012"/>
                      </a:lnTo>
                      <a:lnTo>
                        <a:pt x="6066" y="3332"/>
                      </a:lnTo>
                      <a:lnTo>
                        <a:pt x="6209" y="3298"/>
                      </a:lnTo>
                      <a:lnTo>
                        <a:pt x="6209" y="3012"/>
                      </a:lnTo>
                      <a:lnTo>
                        <a:pt x="6209" y="2625"/>
                      </a:lnTo>
                      <a:lnTo>
                        <a:pt x="6066" y="2592"/>
                      </a:lnTo>
                      <a:close/>
                      <a:moveTo>
                        <a:pt x="9431" y="3046"/>
                      </a:moveTo>
                      <a:lnTo>
                        <a:pt x="9364" y="3155"/>
                      </a:lnTo>
                      <a:cubicBezTo>
                        <a:pt x="9364" y="3155"/>
                        <a:pt x="9397" y="3155"/>
                        <a:pt x="9397" y="3189"/>
                      </a:cubicBezTo>
                      <a:cubicBezTo>
                        <a:pt x="9540" y="3332"/>
                        <a:pt x="9641" y="3466"/>
                        <a:pt x="9717" y="3677"/>
                      </a:cubicBezTo>
                      <a:lnTo>
                        <a:pt x="9851" y="3643"/>
                      </a:lnTo>
                      <a:cubicBezTo>
                        <a:pt x="9784" y="3433"/>
                        <a:pt x="9675" y="3222"/>
                        <a:pt x="9464" y="3088"/>
                      </a:cubicBezTo>
                      <a:cubicBezTo>
                        <a:pt x="9464" y="3046"/>
                        <a:pt x="9464" y="3046"/>
                        <a:pt x="9431" y="3046"/>
                      </a:cubicBezTo>
                      <a:close/>
                      <a:moveTo>
                        <a:pt x="7403" y="3222"/>
                      </a:moveTo>
                      <a:cubicBezTo>
                        <a:pt x="7294" y="3298"/>
                        <a:pt x="7193" y="3399"/>
                        <a:pt x="7084" y="3542"/>
                      </a:cubicBezTo>
                      <a:cubicBezTo>
                        <a:pt x="7016" y="3609"/>
                        <a:pt x="6983" y="3677"/>
                        <a:pt x="6907" y="3752"/>
                      </a:cubicBezTo>
                      <a:lnTo>
                        <a:pt x="7050" y="3820"/>
                      </a:lnTo>
                      <a:cubicBezTo>
                        <a:pt x="7084" y="3752"/>
                        <a:pt x="7151" y="3677"/>
                        <a:pt x="7193" y="3609"/>
                      </a:cubicBezTo>
                      <a:cubicBezTo>
                        <a:pt x="7260" y="3508"/>
                        <a:pt x="7361" y="3399"/>
                        <a:pt x="7504" y="3332"/>
                      </a:cubicBezTo>
                      <a:lnTo>
                        <a:pt x="7403" y="3222"/>
                      </a:lnTo>
                      <a:close/>
                      <a:moveTo>
                        <a:pt x="9750" y="4350"/>
                      </a:moveTo>
                      <a:cubicBezTo>
                        <a:pt x="9717" y="4560"/>
                        <a:pt x="9641" y="4770"/>
                        <a:pt x="9507" y="4939"/>
                      </a:cubicBezTo>
                      <a:lnTo>
                        <a:pt x="9607" y="5048"/>
                      </a:lnTo>
                      <a:cubicBezTo>
                        <a:pt x="9750" y="4838"/>
                        <a:pt x="9851" y="4594"/>
                        <a:pt x="9885" y="4383"/>
                      </a:cubicBezTo>
                      <a:lnTo>
                        <a:pt x="9750" y="4350"/>
                      </a:lnTo>
                      <a:close/>
                      <a:moveTo>
                        <a:pt x="6352" y="3996"/>
                      </a:moveTo>
                      <a:lnTo>
                        <a:pt x="6209" y="4030"/>
                      </a:lnTo>
                      <a:cubicBezTo>
                        <a:pt x="6276" y="4240"/>
                        <a:pt x="6386" y="4484"/>
                        <a:pt x="6520" y="4661"/>
                      </a:cubicBezTo>
                      <a:lnTo>
                        <a:pt x="6555" y="4639"/>
                      </a:lnTo>
                      <a:lnTo>
                        <a:pt x="6555" y="4639"/>
                      </a:lnTo>
                      <a:cubicBezTo>
                        <a:pt x="6513" y="4785"/>
                        <a:pt x="6474" y="4926"/>
                        <a:pt x="6453" y="5082"/>
                      </a:cubicBezTo>
                      <a:lnTo>
                        <a:pt x="6596" y="5115"/>
                      </a:lnTo>
                      <a:cubicBezTo>
                        <a:pt x="6630" y="4871"/>
                        <a:pt x="6663" y="4661"/>
                        <a:pt x="6773" y="4451"/>
                      </a:cubicBezTo>
                      <a:lnTo>
                        <a:pt x="6630" y="4383"/>
                      </a:lnTo>
                      <a:cubicBezTo>
                        <a:pt x="6616" y="4432"/>
                        <a:pt x="6602" y="4479"/>
                        <a:pt x="6589" y="4526"/>
                      </a:cubicBezTo>
                      <a:lnTo>
                        <a:pt x="6589" y="4526"/>
                      </a:lnTo>
                      <a:cubicBezTo>
                        <a:pt x="6495" y="4364"/>
                        <a:pt x="6411" y="4180"/>
                        <a:pt x="6352" y="3996"/>
                      </a:cubicBezTo>
                      <a:close/>
                      <a:moveTo>
                        <a:pt x="7084" y="5082"/>
                      </a:moveTo>
                      <a:lnTo>
                        <a:pt x="7016" y="5225"/>
                      </a:lnTo>
                      <a:cubicBezTo>
                        <a:pt x="7193" y="5359"/>
                        <a:pt x="7403" y="5469"/>
                        <a:pt x="7647" y="5536"/>
                      </a:cubicBezTo>
                      <a:lnTo>
                        <a:pt x="7681" y="5435"/>
                      </a:lnTo>
                      <a:cubicBezTo>
                        <a:pt x="7471" y="5326"/>
                        <a:pt x="7260" y="5225"/>
                        <a:pt x="7084" y="5082"/>
                      </a:cubicBezTo>
                      <a:close/>
                      <a:moveTo>
                        <a:pt x="9010" y="5359"/>
                      </a:moveTo>
                      <a:cubicBezTo>
                        <a:pt x="8800" y="5469"/>
                        <a:pt x="8556" y="5502"/>
                        <a:pt x="8346" y="5536"/>
                      </a:cubicBezTo>
                      <a:lnTo>
                        <a:pt x="8346" y="5679"/>
                      </a:lnTo>
                      <a:cubicBezTo>
                        <a:pt x="8590" y="5645"/>
                        <a:pt x="8834" y="5612"/>
                        <a:pt x="9044" y="5502"/>
                      </a:cubicBezTo>
                      <a:lnTo>
                        <a:pt x="9010" y="5359"/>
                      </a:lnTo>
                      <a:close/>
                      <a:moveTo>
                        <a:pt x="6352" y="5780"/>
                      </a:moveTo>
                      <a:cubicBezTo>
                        <a:pt x="6310" y="5889"/>
                        <a:pt x="6310" y="5956"/>
                        <a:pt x="6310" y="6066"/>
                      </a:cubicBezTo>
                      <a:cubicBezTo>
                        <a:pt x="6276" y="6200"/>
                        <a:pt x="6276" y="6343"/>
                        <a:pt x="6243" y="6486"/>
                      </a:cubicBezTo>
                      <a:lnTo>
                        <a:pt x="6386" y="6486"/>
                      </a:lnTo>
                      <a:cubicBezTo>
                        <a:pt x="6419" y="6343"/>
                        <a:pt x="6419" y="6200"/>
                        <a:pt x="6453" y="6066"/>
                      </a:cubicBezTo>
                      <a:cubicBezTo>
                        <a:pt x="6453" y="5956"/>
                        <a:pt x="6453" y="5889"/>
                        <a:pt x="6487" y="5780"/>
                      </a:cubicBezTo>
                      <a:close/>
                      <a:moveTo>
                        <a:pt x="6175" y="7185"/>
                      </a:moveTo>
                      <a:cubicBezTo>
                        <a:pt x="6175" y="7395"/>
                        <a:pt x="6142" y="7639"/>
                        <a:pt x="6100" y="7883"/>
                      </a:cubicBezTo>
                      <a:lnTo>
                        <a:pt x="6243" y="7883"/>
                      </a:lnTo>
                      <a:cubicBezTo>
                        <a:pt x="6276" y="7673"/>
                        <a:pt x="6276" y="7429"/>
                        <a:pt x="6310" y="7185"/>
                      </a:cubicBezTo>
                      <a:close/>
                      <a:moveTo>
                        <a:pt x="5999" y="8556"/>
                      </a:moveTo>
                      <a:cubicBezTo>
                        <a:pt x="5931" y="8800"/>
                        <a:pt x="5889" y="9010"/>
                        <a:pt x="5822" y="9254"/>
                      </a:cubicBezTo>
                      <a:lnTo>
                        <a:pt x="5965" y="9288"/>
                      </a:lnTo>
                      <a:cubicBezTo>
                        <a:pt x="6032" y="9044"/>
                        <a:pt x="6066" y="8833"/>
                        <a:pt x="6142" y="8589"/>
                      </a:cubicBezTo>
                      <a:lnTo>
                        <a:pt x="5999" y="8556"/>
                      </a:lnTo>
                      <a:close/>
                      <a:moveTo>
                        <a:pt x="5645" y="9919"/>
                      </a:moveTo>
                      <a:cubicBezTo>
                        <a:pt x="5578" y="10129"/>
                        <a:pt x="5511" y="10339"/>
                        <a:pt x="5401" y="10550"/>
                      </a:cubicBezTo>
                      <a:lnTo>
                        <a:pt x="5544" y="10617"/>
                      </a:lnTo>
                      <a:cubicBezTo>
                        <a:pt x="5612" y="10407"/>
                        <a:pt x="5721" y="10163"/>
                        <a:pt x="5788" y="9952"/>
                      </a:cubicBezTo>
                      <a:lnTo>
                        <a:pt x="5645" y="9919"/>
                      </a:lnTo>
                      <a:close/>
                      <a:moveTo>
                        <a:pt x="5090" y="11180"/>
                      </a:moveTo>
                      <a:cubicBezTo>
                        <a:pt x="4981" y="11391"/>
                        <a:pt x="4880" y="11601"/>
                        <a:pt x="4737" y="11778"/>
                      </a:cubicBezTo>
                      <a:lnTo>
                        <a:pt x="4838" y="11845"/>
                      </a:lnTo>
                      <a:cubicBezTo>
                        <a:pt x="4981" y="11668"/>
                        <a:pt x="5124" y="11458"/>
                        <a:pt x="5225" y="11248"/>
                      </a:cubicBezTo>
                      <a:lnTo>
                        <a:pt x="5090" y="11180"/>
                      </a:lnTo>
                      <a:close/>
                      <a:moveTo>
                        <a:pt x="4282" y="12299"/>
                      </a:moveTo>
                      <a:cubicBezTo>
                        <a:pt x="4139" y="12476"/>
                        <a:pt x="3963" y="12619"/>
                        <a:pt x="3786" y="12762"/>
                      </a:cubicBezTo>
                      <a:lnTo>
                        <a:pt x="3862" y="12863"/>
                      </a:lnTo>
                      <a:cubicBezTo>
                        <a:pt x="4072" y="12720"/>
                        <a:pt x="4249" y="12585"/>
                        <a:pt x="4383" y="12409"/>
                      </a:cubicBezTo>
                      <a:lnTo>
                        <a:pt x="4282" y="12299"/>
                      </a:lnTo>
                      <a:close/>
                      <a:moveTo>
                        <a:pt x="76" y="13216"/>
                      </a:moveTo>
                      <a:lnTo>
                        <a:pt x="1" y="13317"/>
                      </a:lnTo>
                      <a:cubicBezTo>
                        <a:pt x="177" y="13427"/>
                        <a:pt x="320" y="13494"/>
                        <a:pt x="497" y="13527"/>
                      </a:cubicBezTo>
                      <a:lnTo>
                        <a:pt x="531" y="13427"/>
                      </a:lnTo>
                      <a:cubicBezTo>
                        <a:pt x="388" y="13351"/>
                        <a:pt x="211" y="13283"/>
                        <a:pt x="76" y="13216"/>
                      </a:cubicBezTo>
                      <a:close/>
                      <a:moveTo>
                        <a:pt x="3197" y="13140"/>
                      </a:moveTo>
                      <a:cubicBezTo>
                        <a:pt x="3021" y="13250"/>
                        <a:pt x="2777" y="13317"/>
                        <a:pt x="2566" y="13393"/>
                      </a:cubicBezTo>
                      <a:lnTo>
                        <a:pt x="2600" y="13527"/>
                      </a:lnTo>
                      <a:cubicBezTo>
                        <a:pt x="2844" y="13460"/>
                        <a:pt x="3054" y="13393"/>
                        <a:pt x="3265" y="13250"/>
                      </a:cubicBezTo>
                      <a:lnTo>
                        <a:pt x="3197" y="13140"/>
                      </a:lnTo>
                      <a:close/>
                      <a:moveTo>
                        <a:pt x="1893" y="13527"/>
                      </a:moveTo>
                      <a:cubicBezTo>
                        <a:pt x="1759" y="13561"/>
                        <a:pt x="1649" y="13561"/>
                        <a:pt x="1515" y="13561"/>
                      </a:cubicBezTo>
                      <a:lnTo>
                        <a:pt x="1195" y="13561"/>
                      </a:lnTo>
                      <a:lnTo>
                        <a:pt x="1195" y="13704"/>
                      </a:lnTo>
                      <a:lnTo>
                        <a:pt x="1515" y="13704"/>
                      </a:lnTo>
                      <a:cubicBezTo>
                        <a:pt x="1649" y="13704"/>
                        <a:pt x="1792" y="13704"/>
                        <a:pt x="1893" y="13670"/>
                      </a:cubicBezTo>
                      <a:lnTo>
                        <a:pt x="1893" y="13527"/>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9" name="Google Shape;2379;p35"/>
                <p:cNvSpPr/>
                <p:nvPr/>
              </p:nvSpPr>
              <p:spPr>
                <a:xfrm>
                  <a:off x="7358199" y="1983091"/>
                  <a:ext cx="304996" cy="153518"/>
                </a:xfrm>
                <a:custGeom>
                  <a:avLst/>
                  <a:gdLst/>
                  <a:ahLst/>
                  <a:cxnLst/>
                  <a:rect l="l" t="t" r="r" b="b"/>
                  <a:pathLst>
                    <a:path w="5082" h="2558" extrusionOk="0">
                      <a:moveTo>
                        <a:pt x="5082" y="0"/>
                      </a:moveTo>
                      <a:lnTo>
                        <a:pt x="1" y="1649"/>
                      </a:lnTo>
                      <a:lnTo>
                        <a:pt x="800" y="2558"/>
                      </a:lnTo>
                      <a:lnTo>
                        <a:pt x="508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0" name="Google Shape;2380;p35"/>
                <p:cNvSpPr/>
                <p:nvPr/>
              </p:nvSpPr>
              <p:spPr>
                <a:xfrm>
                  <a:off x="7427394" y="1983091"/>
                  <a:ext cx="235799" cy="246422"/>
                </a:xfrm>
                <a:custGeom>
                  <a:avLst/>
                  <a:gdLst/>
                  <a:ahLst/>
                  <a:cxnLst/>
                  <a:rect l="l" t="t" r="r" b="b"/>
                  <a:pathLst>
                    <a:path w="3929" h="4106" extrusionOk="0">
                      <a:moveTo>
                        <a:pt x="3929" y="0"/>
                      </a:moveTo>
                      <a:lnTo>
                        <a:pt x="0" y="3088"/>
                      </a:lnTo>
                      <a:lnTo>
                        <a:pt x="1085" y="4106"/>
                      </a:lnTo>
                      <a:lnTo>
                        <a:pt x="392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381" name="Google Shape;2381;p35"/>
            <p:cNvSpPr/>
            <p:nvPr/>
          </p:nvSpPr>
          <p:spPr>
            <a:xfrm>
              <a:off x="5813873" y="2016879"/>
              <a:ext cx="37929" cy="37929"/>
            </a:xfrm>
            <a:custGeom>
              <a:avLst/>
              <a:gdLst/>
              <a:ahLst/>
              <a:cxnLst/>
              <a:rect l="l" t="t" r="r" b="b"/>
              <a:pathLst>
                <a:path w="632" h="632" extrusionOk="0">
                  <a:moveTo>
                    <a:pt x="320" y="1"/>
                  </a:moveTo>
                  <a:lnTo>
                    <a:pt x="211" y="211"/>
                  </a:lnTo>
                  <a:lnTo>
                    <a:pt x="0" y="245"/>
                  </a:lnTo>
                  <a:lnTo>
                    <a:pt x="143" y="388"/>
                  </a:lnTo>
                  <a:lnTo>
                    <a:pt x="110" y="632"/>
                  </a:lnTo>
                  <a:lnTo>
                    <a:pt x="320" y="489"/>
                  </a:lnTo>
                  <a:lnTo>
                    <a:pt x="530" y="632"/>
                  </a:lnTo>
                  <a:lnTo>
                    <a:pt x="497" y="388"/>
                  </a:lnTo>
                  <a:lnTo>
                    <a:pt x="631" y="245"/>
                  </a:lnTo>
                  <a:lnTo>
                    <a:pt x="421" y="211"/>
                  </a:lnTo>
                  <a:lnTo>
                    <a:pt x="3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2" name="Google Shape;2382;p35"/>
            <p:cNvSpPr/>
            <p:nvPr/>
          </p:nvSpPr>
          <p:spPr>
            <a:xfrm>
              <a:off x="7122406" y="1966407"/>
              <a:ext cx="37929" cy="35949"/>
            </a:xfrm>
            <a:custGeom>
              <a:avLst/>
              <a:gdLst/>
              <a:ahLst/>
              <a:cxnLst/>
              <a:rect l="l" t="t" r="r" b="b"/>
              <a:pathLst>
                <a:path w="632" h="599" extrusionOk="0">
                  <a:moveTo>
                    <a:pt x="312" y="1"/>
                  </a:moveTo>
                  <a:lnTo>
                    <a:pt x="211" y="177"/>
                  </a:lnTo>
                  <a:lnTo>
                    <a:pt x="1" y="211"/>
                  </a:lnTo>
                  <a:lnTo>
                    <a:pt x="144" y="388"/>
                  </a:lnTo>
                  <a:lnTo>
                    <a:pt x="102" y="598"/>
                  </a:lnTo>
                  <a:lnTo>
                    <a:pt x="312" y="489"/>
                  </a:lnTo>
                  <a:lnTo>
                    <a:pt x="523" y="598"/>
                  </a:lnTo>
                  <a:lnTo>
                    <a:pt x="489" y="388"/>
                  </a:lnTo>
                  <a:lnTo>
                    <a:pt x="632" y="211"/>
                  </a:lnTo>
                  <a:lnTo>
                    <a:pt x="422" y="177"/>
                  </a:lnTo>
                  <a:lnTo>
                    <a:pt x="31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3" name="Google Shape;2383;p35"/>
            <p:cNvSpPr/>
            <p:nvPr/>
          </p:nvSpPr>
          <p:spPr>
            <a:xfrm>
              <a:off x="6569142" y="1396458"/>
              <a:ext cx="39910" cy="37929"/>
            </a:xfrm>
            <a:custGeom>
              <a:avLst/>
              <a:gdLst/>
              <a:ahLst/>
              <a:cxnLst/>
              <a:rect l="l" t="t" r="r" b="b"/>
              <a:pathLst>
                <a:path w="665" h="632" extrusionOk="0">
                  <a:moveTo>
                    <a:pt x="320" y="0"/>
                  </a:moveTo>
                  <a:lnTo>
                    <a:pt x="210" y="211"/>
                  </a:lnTo>
                  <a:lnTo>
                    <a:pt x="0" y="244"/>
                  </a:lnTo>
                  <a:lnTo>
                    <a:pt x="177" y="387"/>
                  </a:lnTo>
                  <a:lnTo>
                    <a:pt x="143" y="631"/>
                  </a:lnTo>
                  <a:lnTo>
                    <a:pt x="143" y="631"/>
                  </a:lnTo>
                  <a:lnTo>
                    <a:pt x="320" y="522"/>
                  </a:lnTo>
                  <a:lnTo>
                    <a:pt x="530" y="631"/>
                  </a:lnTo>
                  <a:lnTo>
                    <a:pt x="488" y="387"/>
                  </a:lnTo>
                  <a:lnTo>
                    <a:pt x="665" y="244"/>
                  </a:lnTo>
                  <a:lnTo>
                    <a:pt x="421" y="211"/>
                  </a:lnTo>
                  <a:lnTo>
                    <a:pt x="32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4" name="Google Shape;2384;p35"/>
            <p:cNvSpPr/>
            <p:nvPr/>
          </p:nvSpPr>
          <p:spPr>
            <a:xfrm>
              <a:off x="7372842" y="1598404"/>
              <a:ext cx="39970" cy="37929"/>
            </a:xfrm>
            <a:custGeom>
              <a:avLst/>
              <a:gdLst/>
              <a:ahLst/>
              <a:cxnLst/>
              <a:rect l="l" t="t" r="r" b="b"/>
              <a:pathLst>
                <a:path w="666" h="632" extrusionOk="0">
                  <a:moveTo>
                    <a:pt x="312" y="0"/>
                  </a:moveTo>
                  <a:lnTo>
                    <a:pt x="244" y="211"/>
                  </a:lnTo>
                  <a:lnTo>
                    <a:pt x="0" y="244"/>
                  </a:lnTo>
                  <a:lnTo>
                    <a:pt x="177" y="421"/>
                  </a:lnTo>
                  <a:lnTo>
                    <a:pt x="135" y="631"/>
                  </a:lnTo>
                  <a:lnTo>
                    <a:pt x="135" y="631"/>
                  </a:lnTo>
                  <a:lnTo>
                    <a:pt x="312" y="522"/>
                  </a:lnTo>
                  <a:lnTo>
                    <a:pt x="522" y="631"/>
                  </a:lnTo>
                  <a:lnTo>
                    <a:pt x="488" y="421"/>
                  </a:lnTo>
                  <a:lnTo>
                    <a:pt x="665" y="244"/>
                  </a:lnTo>
                  <a:lnTo>
                    <a:pt x="421" y="211"/>
                  </a:lnTo>
                  <a:lnTo>
                    <a:pt x="31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5" name="Google Shape;2385;p35"/>
            <p:cNvSpPr/>
            <p:nvPr/>
          </p:nvSpPr>
          <p:spPr>
            <a:xfrm>
              <a:off x="6100137" y="1581240"/>
              <a:ext cx="39910" cy="35889"/>
            </a:xfrm>
            <a:custGeom>
              <a:avLst/>
              <a:gdLst/>
              <a:ahLst/>
              <a:cxnLst/>
              <a:rect l="l" t="t" r="r" b="b"/>
              <a:pathLst>
                <a:path w="665" h="598" extrusionOk="0">
                  <a:moveTo>
                    <a:pt x="311" y="0"/>
                  </a:moveTo>
                  <a:lnTo>
                    <a:pt x="244" y="177"/>
                  </a:lnTo>
                  <a:lnTo>
                    <a:pt x="0" y="211"/>
                  </a:lnTo>
                  <a:lnTo>
                    <a:pt x="177" y="387"/>
                  </a:lnTo>
                  <a:lnTo>
                    <a:pt x="143" y="597"/>
                  </a:lnTo>
                  <a:lnTo>
                    <a:pt x="311" y="497"/>
                  </a:lnTo>
                  <a:lnTo>
                    <a:pt x="522" y="597"/>
                  </a:lnTo>
                  <a:lnTo>
                    <a:pt x="488" y="387"/>
                  </a:lnTo>
                  <a:lnTo>
                    <a:pt x="665" y="211"/>
                  </a:lnTo>
                  <a:lnTo>
                    <a:pt x="421" y="177"/>
                  </a:lnTo>
                  <a:lnTo>
                    <a:pt x="31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6" name="Google Shape;2386;p35"/>
            <p:cNvSpPr/>
            <p:nvPr/>
          </p:nvSpPr>
          <p:spPr>
            <a:xfrm>
              <a:off x="5530130" y="2103239"/>
              <a:ext cx="33368" cy="25326"/>
            </a:xfrm>
            <a:custGeom>
              <a:avLst/>
              <a:gdLst/>
              <a:ahLst/>
              <a:cxnLst/>
              <a:rect l="l" t="t" r="r" b="b"/>
              <a:pathLst>
                <a:path w="556" h="422" extrusionOk="0">
                  <a:moveTo>
                    <a:pt x="278" y="0"/>
                  </a:moveTo>
                  <a:cubicBezTo>
                    <a:pt x="0" y="0"/>
                    <a:pt x="0" y="421"/>
                    <a:pt x="278" y="421"/>
                  </a:cubicBezTo>
                  <a:cubicBezTo>
                    <a:pt x="556" y="421"/>
                    <a:pt x="556"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7" name="Google Shape;2387;p35"/>
            <p:cNvSpPr/>
            <p:nvPr/>
          </p:nvSpPr>
          <p:spPr>
            <a:xfrm>
              <a:off x="6156670" y="1907354"/>
              <a:ext cx="33848" cy="25326"/>
            </a:xfrm>
            <a:custGeom>
              <a:avLst/>
              <a:gdLst/>
              <a:ahLst/>
              <a:cxnLst/>
              <a:rect l="l" t="t" r="r" b="b"/>
              <a:pathLst>
                <a:path w="564" h="422" extrusionOk="0">
                  <a:moveTo>
                    <a:pt x="286" y="1"/>
                  </a:moveTo>
                  <a:cubicBezTo>
                    <a:pt x="0" y="1"/>
                    <a:pt x="0" y="421"/>
                    <a:pt x="286" y="421"/>
                  </a:cubicBezTo>
                  <a:cubicBezTo>
                    <a:pt x="564" y="421"/>
                    <a:pt x="564" y="1"/>
                    <a:pt x="28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8" name="Google Shape;2388;p35"/>
            <p:cNvSpPr/>
            <p:nvPr/>
          </p:nvSpPr>
          <p:spPr>
            <a:xfrm>
              <a:off x="7261277" y="1779105"/>
              <a:ext cx="31328" cy="25326"/>
            </a:xfrm>
            <a:custGeom>
              <a:avLst/>
              <a:gdLst/>
              <a:ahLst/>
              <a:cxnLst/>
              <a:rect l="l" t="t" r="r" b="b"/>
              <a:pathLst>
                <a:path w="522" h="422" extrusionOk="0">
                  <a:moveTo>
                    <a:pt x="278" y="1"/>
                  </a:moveTo>
                  <a:cubicBezTo>
                    <a:pt x="0" y="1"/>
                    <a:pt x="0" y="421"/>
                    <a:pt x="278" y="421"/>
                  </a:cubicBezTo>
                  <a:cubicBezTo>
                    <a:pt x="522" y="421"/>
                    <a:pt x="522" y="1"/>
                    <a:pt x="27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9" name="Google Shape;2389;p35"/>
            <p:cNvSpPr/>
            <p:nvPr/>
          </p:nvSpPr>
          <p:spPr>
            <a:xfrm>
              <a:off x="6825579" y="1968448"/>
              <a:ext cx="31868" cy="25326"/>
            </a:xfrm>
            <a:custGeom>
              <a:avLst/>
              <a:gdLst/>
              <a:ahLst/>
              <a:cxnLst/>
              <a:rect l="l" t="t" r="r" b="b"/>
              <a:pathLst>
                <a:path w="531" h="422" extrusionOk="0">
                  <a:moveTo>
                    <a:pt x="253" y="0"/>
                  </a:moveTo>
                  <a:cubicBezTo>
                    <a:pt x="1" y="0"/>
                    <a:pt x="1" y="421"/>
                    <a:pt x="253" y="421"/>
                  </a:cubicBezTo>
                  <a:cubicBezTo>
                    <a:pt x="531" y="421"/>
                    <a:pt x="531" y="0"/>
                    <a:pt x="2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0" name="Google Shape;2390;p35"/>
            <p:cNvSpPr/>
            <p:nvPr/>
          </p:nvSpPr>
          <p:spPr>
            <a:xfrm>
              <a:off x="7938769" y="2038124"/>
              <a:ext cx="25326" cy="29347"/>
            </a:xfrm>
            <a:custGeom>
              <a:avLst/>
              <a:gdLst/>
              <a:ahLst/>
              <a:cxnLst/>
              <a:rect l="l" t="t" r="r" b="b"/>
              <a:pathLst>
                <a:path w="422" h="489" extrusionOk="0">
                  <a:moveTo>
                    <a:pt x="211" y="0"/>
                  </a:moveTo>
                  <a:cubicBezTo>
                    <a:pt x="102" y="0"/>
                    <a:pt x="1" y="101"/>
                    <a:pt x="1" y="211"/>
                  </a:cubicBezTo>
                  <a:lnTo>
                    <a:pt x="1" y="278"/>
                  </a:lnTo>
                  <a:cubicBezTo>
                    <a:pt x="1" y="379"/>
                    <a:pt x="102" y="488"/>
                    <a:pt x="211" y="488"/>
                  </a:cubicBezTo>
                  <a:cubicBezTo>
                    <a:pt x="346" y="488"/>
                    <a:pt x="421" y="379"/>
                    <a:pt x="421" y="278"/>
                  </a:cubicBezTo>
                  <a:lnTo>
                    <a:pt x="421" y="211"/>
                  </a:lnTo>
                  <a:cubicBezTo>
                    <a:pt x="421" y="101"/>
                    <a:pt x="346" y="0"/>
                    <a:pt x="2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1" name="Google Shape;2391;p35"/>
            <p:cNvSpPr/>
            <p:nvPr/>
          </p:nvSpPr>
          <p:spPr>
            <a:xfrm rot="-405001">
              <a:off x="5742474" y="1181500"/>
              <a:ext cx="830167" cy="731547"/>
            </a:xfrm>
            <a:custGeom>
              <a:avLst/>
              <a:gdLst/>
              <a:ahLst/>
              <a:cxnLst/>
              <a:rect l="l" t="t" r="r" b="b"/>
              <a:pathLst>
                <a:path w="14445" h="12729" extrusionOk="0">
                  <a:moveTo>
                    <a:pt x="5090" y="0"/>
                  </a:moveTo>
                  <a:lnTo>
                    <a:pt x="1" y="4493"/>
                  </a:lnTo>
                  <a:cubicBezTo>
                    <a:pt x="1263" y="8732"/>
                    <a:pt x="4880" y="11290"/>
                    <a:pt x="9961" y="12728"/>
                  </a:cubicBezTo>
                  <a:lnTo>
                    <a:pt x="14445" y="6133"/>
                  </a:lnTo>
                  <a:cubicBezTo>
                    <a:pt x="10272" y="5679"/>
                    <a:pt x="7538" y="3054"/>
                    <a:pt x="50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2" name="Google Shape;2392;p35"/>
            <p:cNvSpPr/>
            <p:nvPr/>
          </p:nvSpPr>
          <p:spPr>
            <a:xfrm rot="405001" flipH="1">
              <a:off x="8003169" y="2364150"/>
              <a:ext cx="830167" cy="731547"/>
            </a:xfrm>
            <a:custGeom>
              <a:avLst/>
              <a:gdLst/>
              <a:ahLst/>
              <a:cxnLst/>
              <a:rect l="l" t="t" r="r" b="b"/>
              <a:pathLst>
                <a:path w="14445" h="12729" extrusionOk="0">
                  <a:moveTo>
                    <a:pt x="5090" y="0"/>
                  </a:moveTo>
                  <a:lnTo>
                    <a:pt x="1" y="4493"/>
                  </a:lnTo>
                  <a:cubicBezTo>
                    <a:pt x="1263" y="8732"/>
                    <a:pt x="4880" y="11290"/>
                    <a:pt x="9961" y="12728"/>
                  </a:cubicBezTo>
                  <a:lnTo>
                    <a:pt x="14445" y="6133"/>
                  </a:lnTo>
                  <a:cubicBezTo>
                    <a:pt x="10272" y="5679"/>
                    <a:pt x="7538" y="3054"/>
                    <a:pt x="50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93" name="Google Shape;2393;p35"/>
            <p:cNvGrpSpPr/>
            <p:nvPr/>
          </p:nvGrpSpPr>
          <p:grpSpPr>
            <a:xfrm>
              <a:off x="5208299" y="2076411"/>
              <a:ext cx="2552864" cy="2022493"/>
              <a:chOff x="5022249" y="1936229"/>
              <a:chExt cx="2958470" cy="2343833"/>
            </a:xfrm>
          </p:grpSpPr>
          <p:sp>
            <p:nvSpPr>
              <p:cNvPr id="2394" name="Google Shape;2394;p35"/>
              <p:cNvSpPr/>
              <p:nvPr/>
            </p:nvSpPr>
            <p:spPr>
              <a:xfrm>
                <a:off x="5668014" y="3726989"/>
                <a:ext cx="4081" cy="60"/>
              </a:xfrm>
              <a:custGeom>
                <a:avLst/>
                <a:gdLst/>
                <a:ahLst/>
                <a:cxnLst/>
                <a:rect l="l" t="t" r="r" b="b"/>
                <a:pathLst>
                  <a:path w="68" h="1" extrusionOk="0">
                    <a:moveTo>
                      <a:pt x="68" y="0"/>
                    </a:moveTo>
                    <a:lnTo>
                      <a:pt x="68" y="0"/>
                    </a:lnTo>
                    <a:lnTo>
                      <a:pt x="68" y="0"/>
                    </a:lnTo>
                    <a:close/>
                    <a:moveTo>
                      <a:pt x="34" y="0"/>
                    </a:moveTo>
                    <a:lnTo>
                      <a:pt x="68"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close/>
                  </a:path>
                </a:pathLst>
              </a:custGeom>
              <a:solidFill>
                <a:srgbClr val="FCED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5" name="Google Shape;2395;p35"/>
              <p:cNvSpPr/>
              <p:nvPr/>
            </p:nvSpPr>
            <p:spPr>
              <a:xfrm>
                <a:off x="6477776" y="2778353"/>
                <a:ext cx="39970" cy="35889"/>
              </a:xfrm>
              <a:custGeom>
                <a:avLst/>
                <a:gdLst/>
                <a:ahLst/>
                <a:cxnLst/>
                <a:rect l="l" t="t" r="r" b="b"/>
                <a:pathLst>
                  <a:path w="666" h="598" extrusionOk="0">
                    <a:moveTo>
                      <a:pt x="354" y="1"/>
                    </a:moveTo>
                    <a:lnTo>
                      <a:pt x="245" y="211"/>
                    </a:lnTo>
                    <a:lnTo>
                      <a:pt x="1" y="211"/>
                    </a:lnTo>
                    <a:lnTo>
                      <a:pt x="178" y="388"/>
                    </a:lnTo>
                    <a:lnTo>
                      <a:pt x="144" y="598"/>
                    </a:lnTo>
                    <a:lnTo>
                      <a:pt x="354" y="488"/>
                    </a:lnTo>
                    <a:lnTo>
                      <a:pt x="523" y="598"/>
                    </a:lnTo>
                    <a:lnTo>
                      <a:pt x="489" y="388"/>
                    </a:lnTo>
                    <a:lnTo>
                      <a:pt x="666" y="211"/>
                    </a:lnTo>
                    <a:lnTo>
                      <a:pt x="455" y="211"/>
                    </a:lnTo>
                    <a:lnTo>
                      <a:pt x="35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6" name="Google Shape;2396;p35"/>
              <p:cNvSpPr/>
              <p:nvPr/>
            </p:nvSpPr>
            <p:spPr>
              <a:xfrm>
                <a:off x="7818622" y="2265275"/>
                <a:ext cx="39970" cy="37929"/>
              </a:xfrm>
              <a:custGeom>
                <a:avLst/>
                <a:gdLst/>
                <a:ahLst/>
                <a:cxnLst/>
                <a:rect l="l" t="t" r="r" b="b"/>
                <a:pathLst>
                  <a:path w="666" h="632" extrusionOk="0">
                    <a:moveTo>
                      <a:pt x="320" y="1"/>
                    </a:moveTo>
                    <a:lnTo>
                      <a:pt x="211" y="211"/>
                    </a:lnTo>
                    <a:lnTo>
                      <a:pt x="1" y="245"/>
                    </a:lnTo>
                    <a:lnTo>
                      <a:pt x="177" y="379"/>
                    </a:lnTo>
                    <a:lnTo>
                      <a:pt x="144" y="632"/>
                    </a:lnTo>
                    <a:lnTo>
                      <a:pt x="320" y="522"/>
                    </a:lnTo>
                    <a:lnTo>
                      <a:pt x="531" y="632"/>
                    </a:lnTo>
                    <a:lnTo>
                      <a:pt x="488" y="379"/>
                    </a:lnTo>
                    <a:lnTo>
                      <a:pt x="665" y="245"/>
                    </a:lnTo>
                    <a:lnTo>
                      <a:pt x="421" y="211"/>
                    </a:lnTo>
                    <a:lnTo>
                      <a:pt x="3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35"/>
              <p:cNvSpPr/>
              <p:nvPr/>
            </p:nvSpPr>
            <p:spPr>
              <a:xfrm>
                <a:off x="7353638" y="3046258"/>
                <a:ext cx="37929" cy="35889"/>
              </a:xfrm>
              <a:custGeom>
                <a:avLst/>
                <a:gdLst/>
                <a:ahLst/>
                <a:cxnLst/>
                <a:rect l="l" t="t" r="r" b="b"/>
                <a:pathLst>
                  <a:path w="632" h="598" extrusionOk="0">
                    <a:moveTo>
                      <a:pt x="320" y="0"/>
                    </a:moveTo>
                    <a:lnTo>
                      <a:pt x="211" y="177"/>
                    </a:lnTo>
                    <a:lnTo>
                      <a:pt x="1" y="210"/>
                    </a:lnTo>
                    <a:lnTo>
                      <a:pt x="144" y="387"/>
                    </a:lnTo>
                    <a:lnTo>
                      <a:pt x="110" y="597"/>
                    </a:lnTo>
                    <a:lnTo>
                      <a:pt x="110" y="597"/>
                    </a:lnTo>
                    <a:lnTo>
                      <a:pt x="320" y="496"/>
                    </a:lnTo>
                    <a:lnTo>
                      <a:pt x="531" y="597"/>
                    </a:lnTo>
                    <a:lnTo>
                      <a:pt x="497" y="387"/>
                    </a:lnTo>
                    <a:lnTo>
                      <a:pt x="632" y="210"/>
                    </a:lnTo>
                    <a:lnTo>
                      <a:pt x="421" y="177"/>
                    </a:lnTo>
                    <a:lnTo>
                      <a:pt x="32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35"/>
              <p:cNvSpPr/>
              <p:nvPr/>
            </p:nvSpPr>
            <p:spPr>
              <a:xfrm>
                <a:off x="7940809" y="3255801"/>
                <a:ext cx="39910" cy="37929"/>
              </a:xfrm>
              <a:custGeom>
                <a:avLst/>
                <a:gdLst/>
                <a:ahLst/>
                <a:cxnLst/>
                <a:rect l="l" t="t" r="r" b="b"/>
                <a:pathLst>
                  <a:path w="665" h="632" extrusionOk="0">
                    <a:moveTo>
                      <a:pt x="345" y="1"/>
                    </a:moveTo>
                    <a:lnTo>
                      <a:pt x="244" y="211"/>
                    </a:lnTo>
                    <a:lnTo>
                      <a:pt x="0" y="245"/>
                    </a:lnTo>
                    <a:lnTo>
                      <a:pt x="177" y="388"/>
                    </a:lnTo>
                    <a:lnTo>
                      <a:pt x="135" y="632"/>
                    </a:lnTo>
                    <a:lnTo>
                      <a:pt x="345" y="531"/>
                    </a:lnTo>
                    <a:lnTo>
                      <a:pt x="522" y="632"/>
                    </a:lnTo>
                    <a:lnTo>
                      <a:pt x="488" y="388"/>
                    </a:lnTo>
                    <a:lnTo>
                      <a:pt x="665" y="245"/>
                    </a:lnTo>
                    <a:lnTo>
                      <a:pt x="421" y="211"/>
                    </a:lnTo>
                    <a:lnTo>
                      <a:pt x="34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35"/>
              <p:cNvSpPr/>
              <p:nvPr/>
            </p:nvSpPr>
            <p:spPr>
              <a:xfrm>
                <a:off x="7369875" y="2778353"/>
                <a:ext cx="39970" cy="35889"/>
              </a:xfrm>
              <a:custGeom>
                <a:avLst/>
                <a:gdLst/>
                <a:ahLst/>
                <a:cxnLst/>
                <a:rect l="l" t="t" r="r" b="b"/>
                <a:pathLst>
                  <a:path w="666" h="598" extrusionOk="0">
                    <a:moveTo>
                      <a:pt x="345" y="1"/>
                    </a:moveTo>
                    <a:lnTo>
                      <a:pt x="244" y="211"/>
                    </a:lnTo>
                    <a:lnTo>
                      <a:pt x="1" y="211"/>
                    </a:lnTo>
                    <a:lnTo>
                      <a:pt x="169" y="388"/>
                    </a:lnTo>
                    <a:lnTo>
                      <a:pt x="135" y="598"/>
                    </a:lnTo>
                    <a:lnTo>
                      <a:pt x="345" y="488"/>
                    </a:lnTo>
                    <a:lnTo>
                      <a:pt x="556" y="598"/>
                    </a:lnTo>
                    <a:lnTo>
                      <a:pt x="522" y="388"/>
                    </a:lnTo>
                    <a:lnTo>
                      <a:pt x="665" y="211"/>
                    </a:lnTo>
                    <a:lnTo>
                      <a:pt x="455" y="211"/>
                    </a:lnTo>
                    <a:lnTo>
                      <a:pt x="34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0" name="Google Shape;2400;p35"/>
              <p:cNvSpPr/>
              <p:nvPr/>
            </p:nvSpPr>
            <p:spPr>
              <a:xfrm>
                <a:off x="5654297" y="3309238"/>
                <a:ext cx="39970" cy="37929"/>
              </a:xfrm>
              <a:custGeom>
                <a:avLst/>
                <a:gdLst/>
                <a:ahLst/>
                <a:cxnLst/>
                <a:rect l="l" t="t" r="r" b="b"/>
                <a:pathLst>
                  <a:path w="666" h="632" extrusionOk="0">
                    <a:moveTo>
                      <a:pt x="312" y="1"/>
                    </a:moveTo>
                    <a:lnTo>
                      <a:pt x="211" y="211"/>
                    </a:lnTo>
                    <a:lnTo>
                      <a:pt x="1" y="245"/>
                    </a:lnTo>
                    <a:lnTo>
                      <a:pt x="169" y="421"/>
                    </a:lnTo>
                    <a:lnTo>
                      <a:pt x="136" y="632"/>
                    </a:lnTo>
                    <a:lnTo>
                      <a:pt x="312" y="531"/>
                    </a:lnTo>
                    <a:lnTo>
                      <a:pt x="522" y="632"/>
                    </a:lnTo>
                    <a:lnTo>
                      <a:pt x="489" y="421"/>
                    </a:lnTo>
                    <a:lnTo>
                      <a:pt x="665" y="245"/>
                    </a:lnTo>
                    <a:lnTo>
                      <a:pt x="422" y="211"/>
                    </a:lnTo>
                    <a:lnTo>
                      <a:pt x="31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35"/>
              <p:cNvSpPr/>
              <p:nvPr/>
            </p:nvSpPr>
            <p:spPr>
              <a:xfrm>
                <a:off x="6099151" y="2841488"/>
                <a:ext cx="39970" cy="37929"/>
              </a:xfrm>
              <a:custGeom>
                <a:avLst/>
                <a:gdLst/>
                <a:ahLst/>
                <a:cxnLst/>
                <a:rect l="l" t="t" r="r" b="b"/>
                <a:pathLst>
                  <a:path w="666" h="632" extrusionOk="0">
                    <a:moveTo>
                      <a:pt x="312" y="0"/>
                    </a:moveTo>
                    <a:lnTo>
                      <a:pt x="245" y="210"/>
                    </a:lnTo>
                    <a:lnTo>
                      <a:pt x="1" y="244"/>
                    </a:lnTo>
                    <a:lnTo>
                      <a:pt x="177" y="421"/>
                    </a:lnTo>
                    <a:lnTo>
                      <a:pt x="144" y="631"/>
                    </a:lnTo>
                    <a:lnTo>
                      <a:pt x="312" y="522"/>
                    </a:lnTo>
                    <a:lnTo>
                      <a:pt x="522" y="631"/>
                    </a:lnTo>
                    <a:lnTo>
                      <a:pt x="489" y="421"/>
                    </a:lnTo>
                    <a:lnTo>
                      <a:pt x="665" y="244"/>
                    </a:lnTo>
                    <a:lnTo>
                      <a:pt x="421" y="210"/>
                    </a:lnTo>
                    <a:lnTo>
                      <a:pt x="31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2" name="Google Shape;2402;p35"/>
              <p:cNvSpPr/>
              <p:nvPr/>
            </p:nvSpPr>
            <p:spPr>
              <a:xfrm>
                <a:off x="6039043" y="2284000"/>
                <a:ext cx="31868" cy="25266"/>
              </a:xfrm>
              <a:custGeom>
                <a:avLst/>
                <a:gdLst/>
                <a:ahLst/>
                <a:cxnLst/>
                <a:rect l="l" t="t" r="r" b="b"/>
                <a:pathLst>
                  <a:path w="531" h="421" extrusionOk="0">
                    <a:moveTo>
                      <a:pt x="278" y="0"/>
                    </a:moveTo>
                    <a:cubicBezTo>
                      <a:pt x="0" y="0"/>
                      <a:pt x="0" y="421"/>
                      <a:pt x="278" y="421"/>
                    </a:cubicBezTo>
                    <a:cubicBezTo>
                      <a:pt x="530" y="421"/>
                      <a:pt x="530"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35"/>
              <p:cNvSpPr/>
              <p:nvPr/>
            </p:nvSpPr>
            <p:spPr>
              <a:xfrm>
                <a:off x="7618717" y="2250152"/>
                <a:ext cx="31868" cy="25326"/>
              </a:xfrm>
              <a:custGeom>
                <a:avLst/>
                <a:gdLst/>
                <a:ahLst/>
                <a:cxnLst/>
                <a:rect l="l" t="t" r="r" b="b"/>
                <a:pathLst>
                  <a:path w="531" h="422" extrusionOk="0">
                    <a:moveTo>
                      <a:pt x="244" y="0"/>
                    </a:moveTo>
                    <a:cubicBezTo>
                      <a:pt x="0" y="0"/>
                      <a:pt x="0" y="421"/>
                      <a:pt x="244" y="421"/>
                    </a:cubicBezTo>
                    <a:cubicBezTo>
                      <a:pt x="530" y="421"/>
                      <a:pt x="530" y="0"/>
                      <a:pt x="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35"/>
              <p:cNvSpPr/>
              <p:nvPr/>
            </p:nvSpPr>
            <p:spPr>
              <a:xfrm>
                <a:off x="5797701" y="2633339"/>
                <a:ext cx="31808" cy="25266"/>
              </a:xfrm>
              <a:custGeom>
                <a:avLst/>
                <a:gdLst/>
                <a:ahLst/>
                <a:cxnLst/>
                <a:rect l="l" t="t" r="r" b="b"/>
                <a:pathLst>
                  <a:path w="530" h="421" extrusionOk="0">
                    <a:moveTo>
                      <a:pt x="278" y="0"/>
                    </a:moveTo>
                    <a:cubicBezTo>
                      <a:pt x="0" y="0"/>
                      <a:pt x="0" y="421"/>
                      <a:pt x="278" y="421"/>
                    </a:cubicBezTo>
                    <a:cubicBezTo>
                      <a:pt x="530" y="421"/>
                      <a:pt x="530"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35"/>
              <p:cNvSpPr/>
              <p:nvPr/>
            </p:nvSpPr>
            <p:spPr>
              <a:xfrm>
                <a:off x="7675730" y="3116989"/>
                <a:ext cx="29347" cy="25266"/>
              </a:xfrm>
              <a:custGeom>
                <a:avLst/>
                <a:gdLst/>
                <a:ahLst/>
                <a:cxnLst/>
                <a:rect l="l" t="t" r="r" b="b"/>
                <a:pathLst>
                  <a:path w="489" h="421" extrusionOk="0">
                    <a:moveTo>
                      <a:pt x="211" y="0"/>
                    </a:moveTo>
                    <a:cubicBezTo>
                      <a:pt x="102" y="0"/>
                      <a:pt x="1" y="68"/>
                      <a:pt x="1" y="211"/>
                    </a:cubicBezTo>
                    <a:cubicBezTo>
                      <a:pt x="1" y="320"/>
                      <a:pt x="102" y="421"/>
                      <a:pt x="211" y="421"/>
                    </a:cubicBezTo>
                    <a:lnTo>
                      <a:pt x="278" y="421"/>
                    </a:lnTo>
                    <a:cubicBezTo>
                      <a:pt x="388" y="421"/>
                      <a:pt x="489" y="320"/>
                      <a:pt x="489" y="211"/>
                    </a:cubicBezTo>
                    <a:cubicBezTo>
                      <a:pt x="489" y="68"/>
                      <a:pt x="388"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35"/>
              <p:cNvSpPr/>
              <p:nvPr/>
            </p:nvSpPr>
            <p:spPr>
              <a:xfrm>
                <a:off x="7619771" y="2641522"/>
                <a:ext cx="33908" cy="25326"/>
              </a:xfrm>
              <a:custGeom>
                <a:avLst/>
                <a:gdLst/>
                <a:ahLst/>
                <a:cxnLst/>
                <a:rect l="l" t="t" r="r" b="b"/>
                <a:pathLst>
                  <a:path w="565" h="422" extrusionOk="0">
                    <a:moveTo>
                      <a:pt x="287" y="1"/>
                    </a:moveTo>
                    <a:cubicBezTo>
                      <a:pt x="1" y="1"/>
                      <a:pt x="1" y="421"/>
                      <a:pt x="287" y="421"/>
                    </a:cubicBezTo>
                    <a:cubicBezTo>
                      <a:pt x="564" y="421"/>
                      <a:pt x="564" y="1"/>
                      <a:pt x="28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35"/>
              <p:cNvSpPr/>
              <p:nvPr/>
            </p:nvSpPr>
            <p:spPr>
              <a:xfrm>
                <a:off x="6849859" y="3086249"/>
                <a:ext cx="31868" cy="25326"/>
              </a:xfrm>
              <a:custGeom>
                <a:avLst/>
                <a:gdLst/>
                <a:ahLst/>
                <a:cxnLst/>
                <a:rect l="l" t="t" r="r" b="b"/>
                <a:pathLst>
                  <a:path w="531" h="422" extrusionOk="0">
                    <a:moveTo>
                      <a:pt x="253" y="1"/>
                    </a:moveTo>
                    <a:cubicBezTo>
                      <a:pt x="1" y="1"/>
                      <a:pt x="1" y="421"/>
                      <a:pt x="253" y="421"/>
                    </a:cubicBezTo>
                    <a:cubicBezTo>
                      <a:pt x="531" y="421"/>
                      <a:pt x="531" y="1"/>
                      <a:pt x="2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8" name="Google Shape;2408;p35"/>
              <p:cNvSpPr/>
              <p:nvPr/>
            </p:nvSpPr>
            <p:spPr>
              <a:xfrm>
                <a:off x="6542950" y="3187252"/>
                <a:ext cx="31868" cy="25266"/>
              </a:xfrm>
              <a:custGeom>
                <a:avLst/>
                <a:gdLst/>
                <a:ahLst/>
                <a:cxnLst/>
                <a:rect l="l" t="t" r="r" b="b"/>
                <a:pathLst>
                  <a:path w="531" h="421" extrusionOk="0">
                    <a:moveTo>
                      <a:pt x="278" y="0"/>
                    </a:moveTo>
                    <a:cubicBezTo>
                      <a:pt x="0" y="0"/>
                      <a:pt x="0" y="421"/>
                      <a:pt x="278" y="421"/>
                    </a:cubicBezTo>
                    <a:cubicBezTo>
                      <a:pt x="530" y="421"/>
                      <a:pt x="530"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35"/>
              <p:cNvSpPr/>
              <p:nvPr/>
            </p:nvSpPr>
            <p:spPr>
              <a:xfrm>
                <a:off x="6301096" y="3118056"/>
                <a:ext cx="31388" cy="25326"/>
              </a:xfrm>
              <a:custGeom>
                <a:avLst/>
                <a:gdLst/>
                <a:ahLst/>
                <a:cxnLst/>
                <a:rect l="l" t="t" r="r" b="b"/>
                <a:pathLst>
                  <a:path w="523" h="422" extrusionOk="0">
                    <a:moveTo>
                      <a:pt x="278" y="1"/>
                    </a:moveTo>
                    <a:cubicBezTo>
                      <a:pt x="1" y="1"/>
                      <a:pt x="1" y="421"/>
                      <a:pt x="278" y="421"/>
                    </a:cubicBezTo>
                    <a:cubicBezTo>
                      <a:pt x="522" y="421"/>
                      <a:pt x="522" y="1"/>
                      <a:pt x="27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35"/>
              <p:cNvSpPr/>
              <p:nvPr/>
            </p:nvSpPr>
            <p:spPr>
              <a:xfrm>
                <a:off x="5968922" y="2531997"/>
                <a:ext cx="33368" cy="25326"/>
              </a:xfrm>
              <a:custGeom>
                <a:avLst/>
                <a:gdLst/>
                <a:ahLst/>
                <a:cxnLst/>
                <a:rect l="l" t="t" r="r" b="b"/>
                <a:pathLst>
                  <a:path w="556" h="422" extrusionOk="0">
                    <a:moveTo>
                      <a:pt x="211" y="0"/>
                    </a:moveTo>
                    <a:cubicBezTo>
                      <a:pt x="101" y="0"/>
                      <a:pt x="0" y="110"/>
                      <a:pt x="0" y="211"/>
                    </a:cubicBezTo>
                    <a:cubicBezTo>
                      <a:pt x="0" y="354"/>
                      <a:pt x="101" y="421"/>
                      <a:pt x="211" y="421"/>
                    </a:cubicBezTo>
                    <a:lnTo>
                      <a:pt x="345" y="421"/>
                    </a:lnTo>
                    <a:cubicBezTo>
                      <a:pt x="455" y="421"/>
                      <a:pt x="556" y="354"/>
                      <a:pt x="556" y="211"/>
                    </a:cubicBezTo>
                    <a:cubicBezTo>
                      <a:pt x="556" y="110"/>
                      <a:pt x="455" y="0"/>
                      <a:pt x="34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35"/>
              <p:cNvSpPr/>
              <p:nvPr/>
            </p:nvSpPr>
            <p:spPr>
              <a:xfrm>
                <a:off x="5634167" y="2717259"/>
                <a:ext cx="31868" cy="25326"/>
              </a:xfrm>
              <a:custGeom>
                <a:avLst/>
                <a:gdLst/>
                <a:ahLst/>
                <a:cxnLst/>
                <a:rect l="l" t="t" r="r" b="b"/>
                <a:pathLst>
                  <a:path w="531" h="422" extrusionOk="0">
                    <a:moveTo>
                      <a:pt x="279" y="1"/>
                    </a:moveTo>
                    <a:cubicBezTo>
                      <a:pt x="1" y="1"/>
                      <a:pt x="1" y="421"/>
                      <a:pt x="279" y="421"/>
                    </a:cubicBezTo>
                    <a:cubicBezTo>
                      <a:pt x="531" y="421"/>
                      <a:pt x="531" y="1"/>
                      <a:pt x="2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35"/>
              <p:cNvSpPr/>
              <p:nvPr/>
            </p:nvSpPr>
            <p:spPr>
              <a:xfrm>
                <a:off x="5786567" y="3269389"/>
                <a:ext cx="31868" cy="25266"/>
              </a:xfrm>
              <a:custGeom>
                <a:avLst/>
                <a:gdLst/>
                <a:ahLst/>
                <a:cxnLst/>
                <a:rect l="l" t="t" r="r" b="b"/>
                <a:pathLst>
                  <a:path w="531" h="421" extrusionOk="0">
                    <a:moveTo>
                      <a:pt x="279" y="0"/>
                    </a:moveTo>
                    <a:cubicBezTo>
                      <a:pt x="1" y="0"/>
                      <a:pt x="1" y="421"/>
                      <a:pt x="279" y="421"/>
                    </a:cubicBezTo>
                    <a:cubicBezTo>
                      <a:pt x="531" y="421"/>
                      <a:pt x="531" y="0"/>
                      <a:pt x="2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35"/>
              <p:cNvSpPr/>
              <p:nvPr/>
            </p:nvSpPr>
            <p:spPr>
              <a:xfrm>
                <a:off x="5479658" y="2582868"/>
                <a:ext cx="33368" cy="25266"/>
              </a:xfrm>
              <a:custGeom>
                <a:avLst/>
                <a:gdLst/>
                <a:ahLst/>
                <a:cxnLst/>
                <a:rect l="l" t="t" r="r" b="b"/>
                <a:pathLst>
                  <a:path w="556" h="421" extrusionOk="0">
                    <a:moveTo>
                      <a:pt x="278" y="0"/>
                    </a:moveTo>
                    <a:cubicBezTo>
                      <a:pt x="0" y="0"/>
                      <a:pt x="0" y="421"/>
                      <a:pt x="278" y="421"/>
                    </a:cubicBezTo>
                    <a:cubicBezTo>
                      <a:pt x="555" y="421"/>
                      <a:pt x="555"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35"/>
              <p:cNvSpPr/>
              <p:nvPr/>
            </p:nvSpPr>
            <p:spPr>
              <a:xfrm>
                <a:off x="7124446" y="2864572"/>
                <a:ext cx="31868" cy="25266"/>
              </a:xfrm>
              <a:custGeom>
                <a:avLst/>
                <a:gdLst/>
                <a:ahLst/>
                <a:cxnLst/>
                <a:rect l="l" t="t" r="r" b="b"/>
                <a:pathLst>
                  <a:path w="531" h="421" extrusionOk="0">
                    <a:moveTo>
                      <a:pt x="211" y="0"/>
                    </a:moveTo>
                    <a:cubicBezTo>
                      <a:pt x="110" y="0"/>
                      <a:pt x="1" y="109"/>
                      <a:pt x="1" y="210"/>
                    </a:cubicBezTo>
                    <a:cubicBezTo>
                      <a:pt x="1" y="353"/>
                      <a:pt x="110" y="421"/>
                      <a:pt x="211" y="421"/>
                    </a:cubicBezTo>
                    <a:lnTo>
                      <a:pt x="278" y="421"/>
                    </a:lnTo>
                    <a:cubicBezTo>
                      <a:pt x="421" y="421"/>
                      <a:pt x="531" y="353"/>
                      <a:pt x="489" y="210"/>
                    </a:cubicBezTo>
                    <a:cubicBezTo>
                      <a:pt x="489" y="109"/>
                      <a:pt x="421"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35"/>
              <p:cNvSpPr/>
              <p:nvPr/>
            </p:nvSpPr>
            <p:spPr>
              <a:xfrm>
                <a:off x="7202224" y="2275418"/>
                <a:ext cx="31868" cy="25266"/>
              </a:xfrm>
              <a:custGeom>
                <a:avLst/>
                <a:gdLst/>
                <a:ahLst/>
                <a:cxnLst/>
                <a:rect l="l" t="t" r="r" b="b"/>
                <a:pathLst>
                  <a:path w="531" h="421" extrusionOk="0">
                    <a:moveTo>
                      <a:pt x="244" y="0"/>
                    </a:moveTo>
                    <a:cubicBezTo>
                      <a:pt x="0" y="0"/>
                      <a:pt x="0" y="421"/>
                      <a:pt x="244" y="421"/>
                    </a:cubicBezTo>
                    <a:cubicBezTo>
                      <a:pt x="530" y="421"/>
                      <a:pt x="530" y="0"/>
                      <a:pt x="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35"/>
              <p:cNvSpPr/>
              <p:nvPr/>
            </p:nvSpPr>
            <p:spPr>
              <a:xfrm>
                <a:off x="5375418" y="1936229"/>
                <a:ext cx="2090023" cy="706349"/>
              </a:xfrm>
              <a:custGeom>
                <a:avLst/>
                <a:gdLst/>
                <a:ahLst/>
                <a:cxnLst/>
                <a:rect l="l" t="t" r="r" b="b"/>
                <a:pathLst>
                  <a:path w="92173" h="31151" extrusionOk="0">
                    <a:moveTo>
                      <a:pt x="51116" y="0"/>
                    </a:moveTo>
                    <a:cubicBezTo>
                      <a:pt x="51107" y="0"/>
                      <a:pt x="51098" y="0"/>
                      <a:pt x="51090" y="0"/>
                    </a:cubicBezTo>
                    <a:cubicBezTo>
                      <a:pt x="48482" y="167"/>
                      <a:pt x="3459" y="18812"/>
                      <a:pt x="1461" y="20810"/>
                    </a:cubicBezTo>
                    <a:cubicBezTo>
                      <a:pt x="0" y="22290"/>
                      <a:pt x="462" y="27599"/>
                      <a:pt x="1461" y="30910"/>
                    </a:cubicBezTo>
                    <a:cubicBezTo>
                      <a:pt x="14095" y="28135"/>
                      <a:pt x="35996" y="23973"/>
                      <a:pt x="37920" y="23973"/>
                    </a:cubicBezTo>
                    <a:cubicBezTo>
                      <a:pt x="40843" y="23973"/>
                      <a:pt x="64353" y="27747"/>
                      <a:pt x="83239" y="31150"/>
                    </a:cubicBezTo>
                    <a:cubicBezTo>
                      <a:pt x="87253" y="29985"/>
                      <a:pt x="90490" y="29060"/>
                      <a:pt x="90638" y="28671"/>
                    </a:cubicBezTo>
                    <a:cubicBezTo>
                      <a:pt x="90952" y="27839"/>
                      <a:pt x="88936" y="28209"/>
                      <a:pt x="88011" y="27839"/>
                    </a:cubicBezTo>
                    <a:cubicBezTo>
                      <a:pt x="87012" y="27599"/>
                      <a:pt x="51479" y="21975"/>
                      <a:pt x="49481" y="19053"/>
                    </a:cubicBezTo>
                    <a:cubicBezTo>
                      <a:pt x="47483" y="16186"/>
                      <a:pt x="49481" y="4014"/>
                      <a:pt x="51719" y="2942"/>
                    </a:cubicBezTo>
                    <a:cubicBezTo>
                      <a:pt x="51810" y="2901"/>
                      <a:pt x="51954" y="2881"/>
                      <a:pt x="52147" y="2881"/>
                    </a:cubicBezTo>
                    <a:cubicBezTo>
                      <a:pt x="56695" y="2881"/>
                      <a:pt x="88345" y="13735"/>
                      <a:pt x="88788" y="13966"/>
                    </a:cubicBezTo>
                    <a:cubicBezTo>
                      <a:pt x="88788" y="13966"/>
                      <a:pt x="91415" y="13504"/>
                      <a:pt x="91785" y="12653"/>
                    </a:cubicBezTo>
                    <a:cubicBezTo>
                      <a:pt x="92172" y="11804"/>
                      <a:pt x="53955" y="0"/>
                      <a:pt x="51116"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35"/>
              <p:cNvSpPr/>
              <p:nvPr/>
            </p:nvSpPr>
            <p:spPr>
              <a:xfrm>
                <a:off x="5165693" y="2479827"/>
                <a:ext cx="2652930" cy="496628"/>
              </a:xfrm>
              <a:custGeom>
                <a:avLst/>
                <a:gdLst/>
                <a:ahLst/>
                <a:cxnLst/>
                <a:rect l="l" t="t" r="r" b="b"/>
                <a:pathLst>
                  <a:path w="116998" h="21902" extrusionOk="0">
                    <a:moveTo>
                      <a:pt x="47169" y="0"/>
                    </a:moveTo>
                    <a:cubicBezTo>
                      <a:pt x="45245" y="0"/>
                      <a:pt x="23344" y="4162"/>
                      <a:pt x="10710" y="6937"/>
                    </a:cubicBezTo>
                    <a:cubicBezTo>
                      <a:pt x="5938" y="8028"/>
                      <a:pt x="2460" y="8953"/>
                      <a:pt x="1924" y="9249"/>
                    </a:cubicBezTo>
                    <a:cubicBezTo>
                      <a:pt x="0" y="10710"/>
                      <a:pt x="685" y="18960"/>
                      <a:pt x="2072" y="19959"/>
                    </a:cubicBezTo>
                    <a:cubicBezTo>
                      <a:pt x="2312" y="20125"/>
                      <a:pt x="3552" y="20347"/>
                      <a:pt x="5772" y="20588"/>
                    </a:cubicBezTo>
                    <a:cubicBezTo>
                      <a:pt x="5864" y="20514"/>
                      <a:pt x="6012" y="20347"/>
                      <a:pt x="6160" y="20273"/>
                    </a:cubicBezTo>
                    <a:cubicBezTo>
                      <a:pt x="7424" y="19604"/>
                      <a:pt x="34354" y="19117"/>
                      <a:pt x="60630" y="19117"/>
                    </a:cubicBezTo>
                    <a:cubicBezTo>
                      <a:pt x="85881" y="19117"/>
                      <a:pt x="110528" y="19566"/>
                      <a:pt x="111207" y="20736"/>
                    </a:cubicBezTo>
                    <a:cubicBezTo>
                      <a:pt x="111448" y="21050"/>
                      <a:pt x="111596" y="21439"/>
                      <a:pt x="111762" y="21901"/>
                    </a:cubicBezTo>
                    <a:cubicBezTo>
                      <a:pt x="114759" y="20514"/>
                      <a:pt x="116849" y="19348"/>
                      <a:pt x="116683" y="18960"/>
                    </a:cubicBezTo>
                    <a:cubicBezTo>
                      <a:pt x="116461" y="18276"/>
                      <a:pt x="115924" y="17887"/>
                      <a:pt x="115462" y="17573"/>
                    </a:cubicBezTo>
                    <a:cubicBezTo>
                      <a:pt x="115221" y="18202"/>
                      <a:pt x="114907" y="18572"/>
                      <a:pt x="114611" y="18738"/>
                    </a:cubicBezTo>
                    <a:cubicBezTo>
                      <a:pt x="114570" y="18756"/>
                      <a:pt x="114459" y="18764"/>
                      <a:pt x="114281" y="18764"/>
                    </a:cubicBezTo>
                    <a:cubicBezTo>
                      <a:pt x="109187" y="18764"/>
                      <a:pt x="49779" y="11718"/>
                      <a:pt x="46747" y="11718"/>
                    </a:cubicBezTo>
                    <a:cubicBezTo>
                      <a:pt x="46685" y="11718"/>
                      <a:pt x="46646" y="11721"/>
                      <a:pt x="46633" y="11727"/>
                    </a:cubicBezTo>
                    <a:cubicBezTo>
                      <a:pt x="45969" y="12077"/>
                      <a:pt x="9873" y="18494"/>
                      <a:pt x="4471" y="18494"/>
                    </a:cubicBezTo>
                    <a:cubicBezTo>
                      <a:pt x="4151" y="18494"/>
                      <a:pt x="3939" y="18471"/>
                      <a:pt x="3848" y="18424"/>
                    </a:cubicBezTo>
                    <a:cubicBezTo>
                      <a:pt x="2312" y="17499"/>
                      <a:pt x="2164" y="12097"/>
                      <a:pt x="4014" y="11025"/>
                    </a:cubicBezTo>
                    <a:cubicBezTo>
                      <a:pt x="5624" y="10174"/>
                      <a:pt x="45245" y="2775"/>
                      <a:pt x="47317" y="2627"/>
                    </a:cubicBezTo>
                    <a:cubicBezTo>
                      <a:pt x="47333" y="2626"/>
                      <a:pt x="47352" y="2625"/>
                      <a:pt x="47375" y="2625"/>
                    </a:cubicBezTo>
                    <a:cubicBezTo>
                      <a:pt x="50382" y="2625"/>
                      <a:pt x="114619" y="12271"/>
                      <a:pt x="115610" y="13189"/>
                    </a:cubicBezTo>
                    <a:cubicBezTo>
                      <a:pt x="115610" y="13189"/>
                      <a:pt x="116997" y="13189"/>
                      <a:pt x="116849" y="12097"/>
                    </a:cubicBezTo>
                    <a:cubicBezTo>
                      <a:pt x="116757" y="11635"/>
                      <a:pt x="105751" y="9563"/>
                      <a:pt x="92488" y="7177"/>
                    </a:cubicBezTo>
                    <a:cubicBezTo>
                      <a:pt x="73602" y="3774"/>
                      <a:pt x="50092" y="0"/>
                      <a:pt x="47169"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8" name="Google Shape;2418;p35"/>
              <p:cNvSpPr/>
              <p:nvPr/>
            </p:nvSpPr>
            <p:spPr>
              <a:xfrm>
                <a:off x="5214763" y="2539350"/>
                <a:ext cx="2590007" cy="365974"/>
              </a:xfrm>
              <a:custGeom>
                <a:avLst/>
                <a:gdLst/>
                <a:ahLst/>
                <a:cxnLst/>
                <a:rect l="l" t="t" r="r" b="b"/>
                <a:pathLst>
                  <a:path w="114223" h="16140" extrusionOk="0">
                    <a:moveTo>
                      <a:pt x="45211" y="0"/>
                    </a:moveTo>
                    <a:cubicBezTo>
                      <a:pt x="45188" y="0"/>
                      <a:pt x="45169" y="1"/>
                      <a:pt x="45153" y="2"/>
                    </a:cubicBezTo>
                    <a:cubicBezTo>
                      <a:pt x="43081" y="150"/>
                      <a:pt x="3460" y="7549"/>
                      <a:pt x="1850" y="8400"/>
                    </a:cubicBezTo>
                    <a:cubicBezTo>
                      <a:pt x="0" y="9472"/>
                      <a:pt x="148" y="14874"/>
                      <a:pt x="1684" y="15799"/>
                    </a:cubicBezTo>
                    <a:cubicBezTo>
                      <a:pt x="1775" y="15846"/>
                      <a:pt x="1987" y="15869"/>
                      <a:pt x="2307" y="15869"/>
                    </a:cubicBezTo>
                    <a:cubicBezTo>
                      <a:pt x="7709" y="15869"/>
                      <a:pt x="43805" y="9452"/>
                      <a:pt x="44469" y="9102"/>
                    </a:cubicBezTo>
                    <a:cubicBezTo>
                      <a:pt x="44482" y="9096"/>
                      <a:pt x="44521" y="9093"/>
                      <a:pt x="44583" y="9093"/>
                    </a:cubicBezTo>
                    <a:cubicBezTo>
                      <a:pt x="47615" y="9093"/>
                      <a:pt x="107023" y="16139"/>
                      <a:pt x="112117" y="16139"/>
                    </a:cubicBezTo>
                    <a:cubicBezTo>
                      <a:pt x="112295" y="16139"/>
                      <a:pt x="112406" y="16131"/>
                      <a:pt x="112447" y="16113"/>
                    </a:cubicBezTo>
                    <a:cubicBezTo>
                      <a:pt x="112743" y="15947"/>
                      <a:pt x="113057" y="15577"/>
                      <a:pt x="113298" y="14948"/>
                    </a:cubicBezTo>
                    <a:cubicBezTo>
                      <a:pt x="113982" y="13486"/>
                      <a:pt x="114223" y="11174"/>
                      <a:pt x="113446" y="10564"/>
                    </a:cubicBezTo>
                    <a:cubicBezTo>
                      <a:pt x="112455" y="9646"/>
                      <a:pt x="48218" y="0"/>
                      <a:pt x="45211" y="0"/>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35"/>
              <p:cNvSpPr/>
              <p:nvPr/>
            </p:nvSpPr>
            <p:spPr>
              <a:xfrm>
                <a:off x="6452116" y="2001557"/>
                <a:ext cx="957588" cy="566149"/>
              </a:xfrm>
              <a:custGeom>
                <a:avLst/>
                <a:gdLst/>
                <a:ahLst/>
                <a:cxnLst/>
                <a:rect l="l" t="t" r="r" b="b"/>
                <a:pathLst>
                  <a:path w="42231" h="24968" extrusionOk="0">
                    <a:moveTo>
                      <a:pt x="4664" y="0"/>
                    </a:moveTo>
                    <a:cubicBezTo>
                      <a:pt x="4471" y="0"/>
                      <a:pt x="4327" y="20"/>
                      <a:pt x="4236" y="61"/>
                    </a:cubicBezTo>
                    <a:cubicBezTo>
                      <a:pt x="1998" y="1133"/>
                      <a:pt x="0" y="13305"/>
                      <a:pt x="1998" y="16172"/>
                    </a:cubicBezTo>
                    <a:cubicBezTo>
                      <a:pt x="3996" y="19094"/>
                      <a:pt x="39529" y="24718"/>
                      <a:pt x="40528" y="24958"/>
                    </a:cubicBezTo>
                    <a:cubicBezTo>
                      <a:pt x="40548" y="24964"/>
                      <a:pt x="40567" y="24967"/>
                      <a:pt x="40586" y="24967"/>
                    </a:cubicBezTo>
                    <a:cubicBezTo>
                      <a:pt x="40793" y="24967"/>
                      <a:pt x="40929" y="24594"/>
                      <a:pt x="41065" y="24033"/>
                    </a:cubicBezTo>
                    <a:cubicBezTo>
                      <a:pt x="41768" y="20944"/>
                      <a:pt x="42230" y="11547"/>
                      <a:pt x="41305" y="11085"/>
                    </a:cubicBezTo>
                    <a:cubicBezTo>
                      <a:pt x="40862" y="10854"/>
                      <a:pt x="9212" y="0"/>
                      <a:pt x="4664" y="0"/>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35"/>
              <p:cNvSpPr/>
              <p:nvPr/>
            </p:nvSpPr>
            <p:spPr>
              <a:xfrm>
                <a:off x="5258391" y="2913290"/>
                <a:ext cx="2462505" cy="349626"/>
              </a:xfrm>
              <a:custGeom>
                <a:avLst/>
                <a:gdLst/>
                <a:ahLst/>
                <a:cxnLst/>
                <a:rect l="l" t="t" r="r" b="b"/>
                <a:pathLst>
                  <a:path w="108600" h="15419" extrusionOk="0">
                    <a:moveTo>
                      <a:pt x="56542" y="1"/>
                    </a:moveTo>
                    <a:cubicBezTo>
                      <a:pt x="30266" y="1"/>
                      <a:pt x="3336" y="488"/>
                      <a:pt x="2072" y="1157"/>
                    </a:cubicBezTo>
                    <a:cubicBezTo>
                      <a:pt x="1924" y="1231"/>
                      <a:pt x="1776" y="1398"/>
                      <a:pt x="1684" y="1472"/>
                    </a:cubicBezTo>
                    <a:cubicBezTo>
                      <a:pt x="0" y="3543"/>
                      <a:pt x="925" y="11867"/>
                      <a:pt x="1684" y="14253"/>
                    </a:cubicBezTo>
                    <a:cubicBezTo>
                      <a:pt x="1924" y="14882"/>
                      <a:pt x="7621" y="15271"/>
                      <a:pt x="16260" y="15419"/>
                    </a:cubicBezTo>
                    <a:cubicBezTo>
                      <a:pt x="37291" y="13957"/>
                      <a:pt x="68737" y="12182"/>
                      <a:pt x="71438" y="11793"/>
                    </a:cubicBezTo>
                    <a:cubicBezTo>
                      <a:pt x="71842" y="11738"/>
                      <a:pt x="72575" y="11713"/>
                      <a:pt x="73566" y="11713"/>
                    </a:cubicBezTo>
                    <a:cubicBezTo>
                      <a:pt x="79556" y="11713"/>
                      <a:pt x="94999" y="12638"/>
                      <a:pt x="104585" y="13495"/>
                    </a:cubicBezTo>
                    <a:cubicBezTo>
                      <a:pt x="105825" y="13421"/>
                      <a:pt x="106509" y="13255"/>
                      <a:pt x="106657" y="13181"/>
                    </a:cubicBezTo>
                    <a:cubicBezTo>
                      <a:pt x="108433" y="12034"/>
                      <a:pt x="108599" y="5930"/>
                      <a:pt x="107674" y="2785"/>
                    </a:cubicBezTo>
                    <a:cubicBezTo>
                      <a:pt x="107508" y="2323"/>
                      <a:pt x="107360" y="1934"/>
                      <a:pt x="107119" y="1620"/>
                    </a:cubicBezTo>
                    <a:cubicBezTo>
                      <a:pt x="106440" y="450"/>
                      <a:pt x="81793" y="1"/>
                      <a:pt x="56542" y="1"/>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35"/>
              <p:cNvSpPr/>
              <p:nvPr/>
            </p:nvSpPr>
            <p:spPr>
              <a:xfrm>
                <a:off x="5022249" y="3612305"/>
                <a:ext cx="2901221" cy="667756"/>
              </a:xfrm>
              <a:custGeom>
                <a:avLst/>
                <a:gdLst/>
                <a:ahLst/>
                <a:cxnLst/>
                <a:rect l="l" t="t" r="r" b="b"/>
                <a:pathLst>
                  <a:path w="127948" h="29449" extrusionOk="0">
                    <a:moveTo>
                      <a:pt x="118921" y="0"/>
                    </a:moveTo>
                    <a:cubicBezTo>
                      <a:pt x="108525" y="1091"/>
                      <a:pt x="85792" y="1924"/>
                      <a:pt x="82555" y="1924"/>
                    </a:cubicBezTo>
                    <a:cubicBezTo>
                      <a:pt x="78319" y="1924"/>
                      <a:pt x="10710" y="1702"/>
                      <a:pt x="8102" y="1165"/>
                    </a:cubicBezTo>
                    <a:cubicBezTo>
                      <a:pt x="7788" y="1091"/>
                      <a:pt x="7473" y="851"/>
                      <a:pt x="7251" y="463"/>
                    </a:cubicBezTo>
                    <a:cubicBezTo>
                      <a:pt x="4551" y="851"/>
                      <a:pt x="2849" y="1239"/>
                      <a:pt x="2479" y="1387"/>
                    </a:cubicBezTo>
                    <a:cubicBezTo>
                      <a:pt x="241" y="2479"/>
                      <a:pt x="0" y="13485"/>
                      <a:pt x="2849" y="16259"/>
                    </a:cubicBezTo>
                    <a:cubicBezTo>
                      <a:pt x="5623" y="19126"/>
                      <a:pt x="59581" y="29448"/>
                      <a:pt x="64279" y="29448"/>
                    </a:cubicBezTo>
                    <a:cubicBezTo>
                      <a:pt x="69070" y="29448"/>
                      <a:pt x="127948" y="17184"/>
                      <a:pt x="127559" y="15427"/>
                    </a:cubicBezTo>
                    <a:cubicBezTo>
                      <a:pt x="127337" y="14262"/>
                      <a:pt x="124859" y="13651"/>
                      <a:pt x="123175" y="13337"/>
                    </a:cubicBezTo>
                    <a:cubicBezTo>
                      <a:pt x="123083" y="14410"/>
                      <a:pt x="122935" y="15187"/>
                      <a:pt x="122620" y="15427"/>
                    </a:cubicBezTo>
                    <a:cubicBezTo>
                      <a:pt x="121501" y="16190"/>
                      <a:pt x="77525" y="25851"/>
                      <a:pt x="67027" y="25851"/>
                    </a:cubicBezTo>
                    <a:cubicBezTo>
                      <a:pt x="66077" y="25851"/>
                      <a:pt x="65401" y="25772"/>
                      <a:pt x="65056" y="25601"/>
                    </a:cubicBezTo>
                    <a:cubicBezTo>
                      <a:pt x="60820" y="23436"/>
                      <a:pt x="61208" y="14040"/>
                      <a:pt x="64279" y="11025"/>
                    </a:cubicBezTo>
                    <a:cubicBezTo>
                      <a:pt x="67442" y="8028"/>
                      <a:pt x="122324" y="2090"/>
                      <a:pt x="122324" y="2090"/>
                    </a:cubicBezTo>
                    <a:cubicBezTo>
                      <a:pt x="122324" y="2090"/>
                      <a:pt x="125783" y="1554"/>
                      <a:pt x="125247" y="999"/>
                    </a:cubicBezTo>
                    <a:cubicBezTo>
                      <a:pt x="125173" y="925"/>
                      <a:pt x="122787" y="537"/>
                      <a:pt x="118921"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35"/>
              <p:cNvSpPr/>
              <p:nvPr/>
            </p:nvSpPr>
            <p:spPr>
              <a:xfrm>
                <a:off x="6401368" y="3659629"/>
                <a:ext cx="1420566" cy="538871"/>
              </a:xfrm>
              <a:custGeom>
                <a:avLst/>
                <a:gdLst/>
                <a:ahLst/>
                <a:cxnLst/>
                <a:rect l="l" t="t" r="r" b="b"/>
                <a:pathLst>
                  <a:path w="62649" h="23765" extrusionOk="0">
                    <a:moveTo>
                      <a:pt x="61522" y="1"/>
                    </a:moveTo>
                    <a:cubicBezTo>
                      <a:pt x="61516" y="1"/>
                      <a:pt x="61510" y="2"/>
                      <a:pt x="61504" y="3"/>
                    </a:cubicBezTo>
                    <a:cubicBezTo>
                      <a:pt x="61504" y="3"/>
                      <a:pt x="6622" y="5941"/>
                      <a:pt x="3459" y="8938"/>
                    </a:cubicBezTo>
                    <a:cubicBezTo>
                      <a:pt x="388" y="11953"/>
                      <a:pt x="0" y="21349"/>
                      <a:pt x="4236" y="23514"/>
                    </a:cubicBezTo>
                    <a:cubicBezTo>
                      <a:pt x="4581" y="23685"/>
                      <a:pt x="5257" y="23764"/>
                      <a:pt x="6207" y="23764"/>
                    </a:cubicBezTo>
                    <a:cubicBezTo>
                      <a:pt x="16705" y="23764"/>
                      <a:pt x="60681" y="14103"/>
                      <a:pt x="61800" y="13340"/>
                    </a:cubicBezTo>
                    <a:cubicBezTo>
                      <a:pt x="62115" y="13100"/>
                      <a:pt x="62263" y="12323"/>
                      <a:pt x="62355" y="11250"/>
                    </a:cubicBezTo>
                    <a:cubicBezTo>
                      <a:pt x="62648" y="7517"/>
                      <a:pt x="62054" y="1"/>
                      <a:pt x="61522" y="1"/>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35"/>
              <p:cNvSpPr/>
              <p:nvPr/>
            </p:nvSpPr>
            <p:spPr>
              <a:xfrm>
                <a:off x="5146397" y="3178864"/>
                <a:ext cx="2705354" cy="477059"/>
              </a:xfrm>
              <a:custGeom>
                <a:avLst/>
                <a:gdLst/>
                <a:ahLst/>
                <a:cxnLst/>
                <a:rect l="l" t="t" r="r" b="b"/>
                <a:pathLst>
                  <a:path w="119310" h="21039" extrusionOk="0">
                    <a:moveTo>
                      <a:pt x="78505" y="1"/>
                    </a:moveTo>
                    <a:cubicBezTo>
                      <a:pt x="77514" y="1"/>
                      <a:pt x="76781" y="26"/>
                      <a:pt x="76377" y="81"/>
                    </a:cubicBezTo>
                    <a:cubicBezTo>
                      <a:pt x="73676" y="470"/>
                      <a:pt x="42230" y="2245"/>
                      <a:pt x="21199" y="3707"/>
                    </a:cubicBezTo>
                    <a:cubicBezTo>
                      <a:pt x="10877" y="4391"/>
                      <a:pt x="3089" y="5020"/>
                      <a:pt x="2239" y="5409"/>
                    </a:cubicBezTo>
                    <a:cubicBezTo>
                      <a:pt x="74" y="6333"/>
                      <a:pt x="0" y="16655"/>
                      <a:pt x="1776" y="19578"/>
                    </a:cubicBezTo>
                    <a:cubicBezTo>
                      <a:pt x="1998" y="19966"/>
                      <a:pt x="2313" y="20206"/>
                      <a:pt x="2627" y="20280"/>
                    </a:cubicBezTo>
                    <a:cubicBezTo>
                      <a:pt x="5235" y="20817"/>
                      <a:pt x="72844" y="21039"/>
                      <a:pt x="77080" y="21039"/>
                    </a:cubicBezTo>
                    <a:cubicBezTo>
                      <a:pt x="80317" y="21039"/>
                      <a:pt x="103050" y="20206"/>
                      <a:pt x="113446" y="19115"/>
                    </a:cubicBezTo>
                    <a:cubicBezTo>
                      <a:pt x="116609" y="18819"/>
                      <a:pt x="118699" y="18431"/>
                      <a:pt x="118625" y="18116"/>
                    </a:cubicBezTo>
                    <a:cubicBezTo>
                      <a:pt x="118311" y="17043"/>
                      <a:pt x="116849" y="15730"/>
                      <a:pt x="115924" y="14953"/>
                    </a:cubicBezTo>
                    <a:cubicBezTo>
                      <a:pt x="115684" y="15952"/>
                      <a:pt x="115462" y="16655"/>
                      <a:pt x="115222" y="16803"/>
                    </a:cubicBezTo>
                    <a:cubicBezTo>
                      <a:pt x="114598" y="17288"/>
                      <a:pt x="100741" y="17680"/>
                      <a:pt x="90091" y="17680"/>
                    </a:cubicBezTo>
                    <a:cubicBezTo>
                      <a:pt x="83692" y="17680"/>
                      <a:pt x="78451" y="17539"/>
                      <a:pt x="77931" y="17191"/>
                    </a:cubicBezTo>
                    <a:cubicBezTo>
                      <a:pt x="76543" y="16267"/>
                      <a:pt x="76155" y="5168"/>
                      <a:pt x="79003" y="3392"/>
                    </a:cubicBezTo>
                    <a:cubicBezTo>
                      <a:pt x="79609" y="2988"/>
                      <a:pt x="81703" y="2831"/>
                      <a:pt x="84605" y="2831"/>
                    </a:cubicBezTo>
                    <a:cubicBezTo>
                      <a:pt x="94997" y="2831"/>
                      <a:pt x="115758" y="4854"/>
                      <a:pt x="115758" y="4854"/>
                    </a:cubicBezTo>
                    <a:cubicBezTo>
                      <a:pt x="115758" y="4854"/>
                      <a:pt x="119310" y="3707"/>
                      <a:pt x="117700" y="2856"/>
                    </a:cubicBezTo>
                    <a:cubicBezTo>
                      <a:pt x="117238" y="2541"/>
                      <a:pt x="114075" y="2172"/>
                      <a:pt x="109524" y="1783"/>
                    </a:cubicBezTo>
                    <a:cubicBezTo>
                      <a:pt x="99938" y="926"/>
                      <a:pt x="84495" y="1"/>
                      <a:pt x="78505"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35"/>
              <p:cNvSpPr/>
              <p:nvPr/>
            </p:nvSpPr>
            <p:spPr>
              <a:xfrm>
                <a:off x="6873221" y="3243036"/>
                <a:ext cx="918995" cy="336724"/>
              </a:xfrm>
              <a:custGeom>
                <a:avLst/>
                <a:gdLst/>
                <a:ahLst/>
                <a:cxnLst/>
                <a:rect l="l" t="t" r="r" b="b"/>
                <a:pathLst>
                  <a:path w="40529" h="14850" extrusionOk="0">
                    <a:moveTo>
                      <a:pt x="8451" y="1"/>
                    </a:moveTo>
                    <a:cubicBezTo>
                      <a:pt x="5549" y="1"/>
                      <a:pt x="3455" y="158"/>
                      <a:pt x="2849" y="562"/>
                    </a:cubicBezTo>
                    <a:cubicBezTo>
                      <a:pt x="1" y="2338"/>
                      <a:pt x="389" y="13437"/>
                      <a:pt x="1777" y="14361"/>
                    </a:cubicBezTo>
                    <a:cubicBezTo>
                      <a:pt x="2297" y="14709"/>
                      <a:pt x="7538" y="14850"/>
                      <a:pt x="13937" y="14850"/>
                    </a:cubicBezTo>
                    <a:cubicBezTo>
                      <a:pt x="24587" y="14850"/>
                      <a:pt x="38444" y="14458"/>
                      <a:pt x="39068" y="13973"/>
                    </a:cubicBezTo>
                    <a:cubicBezTo>
                      <a:pt x="39308" y="13825"/>
                      <a:pt x="39530" y="13122"/>
                      <a:pt x="39770" y="12123"/>
                    </a:cubicBezTo>
                    <a:cubicBezTo>
                      <a:pt x="40381" y="8812"/>
                      <a:pt x="40529" y="2116"/>
                      <a:pt x="39604" y="2024"/>
                    </a:cubicBezTo>
                    <a:cubicBezTo>
                      <a:pt x="39604" y="2024"/>
                      <a:pt x="18843" y="1"/>
                      <a:pt x="8451" y="1"/>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35"/>
              <p:cNvSpPr/>
              <p:nvPr/>
            </p:nvSpPr>
            <p:spPr>
              <a:xfrm>
                <a:off x="6464270" y="3678994"/>
                <a:ext cx="1342201" cy="202601"/>
              </a:xfrm>
              <a:custGeom>
                <a:avLst/>
                <a:gdLst/>
                <a:ahLst/>
                <a:cxnLst/>
                <a:rect l="l" t="t" r="r" b="b"/>
                <a:pathLst>
                  <a:path w="59193" h="8935" extrusionOk="0">
                    <a:moveTo>
                      <a:pt x="58878" y="0"/>
                    </a:moveTo>
                    <a:cubicBezTo>
                      <a:pt x="56714" y="370"/>
                      <a:pt x="54568" y="685"/>
                      <a:pt x="52330" y="925"/>
                    </a:cubicBezTo>
                    <a:cubicBezTo>
                      <a:pt x="48020" y="1536"/>
                      <a:pt x="43618" y="2072"/>
                      <a:pt x="39308" y="2682"/>
                    </a:cubicBezTo>
                    <a:cubicBezTo>
                      <a:pt x="34980" y="3237"/>
                      <a:pt x="30670" y="3922"/>
                      <a:pt x="26434" y="4773"/>
                    </a:cubicBezTo>
                    <a:cubicBezTo>
                      <a:pt x="24269" y="5161"/>
                      <a:pt x="22124" y="5697"/>
                      <a:pt x="19960" y="6086"/>
                    </a:cubicBezTo>
                    <a:cubicBezTo>
                      <a:pt x="17795" y="6548"/>
                      <a:pt x="15650" y="6844"/>
                      <a:pt x="13411" y="7085"/>
                    </a:cubicBezTo>
                    <a:cubicBezTo>
                      <a:pt x="9083" y="7547"/>
                      <a:pt x="4699" y="7936"/>
                      <a:pt x="297" y="8546"/>
                    </a:cubicBezTo>
                    <a:cubicBezTo>
                      <a:pt x="223" y="8620"/>
                      <a:pt x="149" y="8787"/>
                      <a:pt x="1" y="8934"/>
                    </a:cubicBezTo>
                    <a:cubicBezTo>
                      <a:pt x="1776" y="8860"/>
                      <a:pt x="3534" y="8694"/>
                      <a:pt x="5309" y="8472"/>
                    </a:cubicBezTo>
                    <a:cubicBezTo>
                      <a:pt x="7474" y="8324"/>
                      <a:pt x="9712" y="8084"/>
                      <a:pt x="11858" y="7862"/>
                    </a:cubicBezTo>
                    <a:cubicBezTo>
                      <a:pt x="14022" y="7621"/>
                      <a:pt x="16186" y="7399"/>
                      <a:pt x="18332" y="7011"/>
                    </a:cubicBezTo>
                    <a:cubicBezTo>
                      <a:pt x="20496" y="6622"/>
                      <a:pt x="22660" y="6160"/>
                      <a:pt x="24806" y="5697"/>
                    </a:cubicBezTo>
                    <a:cubicBezTo>
                      <a:pt x="29134" y="4773"/>
                      <a:pt x="33444" y="4070"/>
                      <a:pt x="37754" y="3459"/>
                    </a:cubicBezTo>
                    <a:cubicBezTo>
                      <a:pt x="42083" y="2849"/>
                      <a:pt x="46466" y="2386"/>
                      <a:pt x="50795" y="1757"/>
                    </a:cubicBezTo>
                    <a:cubicBezTo>
                      <a:pt x="53570" y="1388"/>
                      <a:pt x="56418" y="999"/>
                      <a:pt x="59193" y="611"/>
                    </a:cubicBezTo>
                    <a:cubicBezTo>
                      <a:pt x="59119" y="370"/>
                      <a:pt x="59119" y="148"/>
                      <a:pt x="59026"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35"/>
              <p:cNvSpPr/>
              <p:nvPr/>
            </p:nvSpPr>
            <p:spPr>
              <a:xfrm>
                <a:off x="6432819" y="3848447"/>
                <a:ext cx="1384150" cy="255026"/>
              </a:xfrm>
              <a:custGeom>
                <a:avLst/>
                <a:gdLst/>
                <a:ahLst/>
                <a:cxnLst/>
                <a:rect l="l" t="t" r="r" b="b"/>
                <a:pathLst>
                  <a:path w="61043" h="11247" extrusionOk="0">
                    <a:moveTo>
                      <a:pt x="61042" y="0"/>
                    </a:moveTo>
                    <a:cubicBezTo>
                      <a:pt x="59118" y="296"/>
                      <a:pt x="57269" y="611"/>
                      <a:pt x="55326" y="925"/>
                    </a:cubicBezTo>
                    <a:cubicBezTo>
                      <a:pt x="50628" y="1776"/>
                      <a:pt x="45930" y="2534"/>
                      <a:pt x="41231" y="3385"/>
                    </a:cubicBezTo>
                    <a:cubicBezTo>
                      <a:pt x="31909" y="5013"/>
                      <a:pt x="22493" y="6696"/>
                      <a:pt x="13171" y="8398"/>
                    </a:cubicBezTo>
                    <a:cubicBezTo>
                      <a:pt x="10562" y="8860"/>
                      <a:pt x="7936" y="9323"/>
                      <a:pt x="5309" y="9859"/>
                    </a:cubicBezTo>
                    <a:cubicBezTo>
                      <a:pt x="3533" y="10174"/>
                      <a:pt x="1776" y="10470"/>
                      <a:pt x="0" y="10858"/>
                    </a:cubicBezTo>
                    <a:cubicBezTo>
                      <a:pt x="74" y="11025"/>
                      <a:pt x="74" y="11173"/>
                      <a:pt x="74" y="11247"/>
                    </a:cubicBezTo>
                    <a:cubicBezTo>
                      <a:pt x="1536" y="11099"/>
                      <a:pt x="2997" y="10784"/>
                      <a:pt x="4458" y="10562"/>
                    </a:cubicBezTo>
                    <a:cubicBezTo>
                      <a:pt x="6863" y="10174"/>
                      <a:pt x="9175" y="9711"/>
                      <a:pt x="11561" y="9323"/>
                    </a:cubicBezTo>
                    <a:cubicBezTo>
                      <a:pt x="16260" y="8472"/>
                      <a:pt x="20884" y="7621"/>
                      <a:pt x="25582" y="6770"/>
                    </a:cubicBezTo>
                    <a:cubicBezTo>
                      <a:pt x="34979" y="5087"/>
                      <a:pt x="44320" y="3459"/>
                      <a:pt x="53643" y="1850"/>
                    </a:cubicBezTo>
                    <a:cubicBezTo>
                      <a:pt x="56103" y="1461"/>
                      <a:pt x="58564" y="1073"/>
                      <a:pt x="61042" y="611"/>
                    </a:cubicBezTo>
                    <a:lnTo>
                      <a:pt x="61042" y="0"/>
                    </a:ln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35"/>
              <p:cNvSpPr/>
              <p:nvPr/>
            </p:nvSpPr>
            <p:spPr>
              <a:xfrm>
                <a:off x="6470981" y="3907585"/>
                <a:ext cx="1345988" cy="272644"/>
              </a:xfrm>
              <a:custGeom>
                <a:avLst/>
                <a:gdLst/>
                <a:ahLst/>
                <a:cxnLst/>
                <a:rect l="l" t="t" r="r" b="b"/>
                <a:pathLst>
                  <a:path w="59360" h="12024" extrusionOk="0">
                    <a:moveTo>
                      <a:pt x="59359" y="0"/>
                    </a:moveTo>
                    <a:lnTo>
                      <a:pt x="59359" y="0"/>
                    </a:lnTo>
                    <a:cubicBezTo>
                      <a:pt x="58582" y="167"/>
                      <a:pt x="57731" y="315"/>
                      <a:pt x="56973" y="463"/>
                    </a:cubicBezTo>
                    <a:cubicBezTo>
                      <a:pt x="54883" y="851"/>
                      <a:pt x="52719" y="1314"/>
                      <a:pt x="50573" y="1702"/>
                    </a:cubicBezTo>
                    <a:cubicBezTo>
                      <a:pt x="46337" y="2553"/>
                      <a:pt x="42083" y="3404"/>
                      <a:pt x="37773" y="4162"/>
                    </a:cubicBezTo>
                    <a:cubicBezTo>
                      <a:pt x="29301" y="5864"/>
                      <a:pt x="20810" y="7492"/>
                      <a:pt x="12338" y="9175"/>
                    </a:cubicBezTo>
                    <a:cubicBezTo>
                      <a:pt x="9878" y="9637"/>
                      <a:pt x="7492" y="10100"/>
                      <a:pt x="5087" y="10562"/>
                    </a:cubicBezTo>
                    <a:cubicBezTo>
                      <a:pt x="3404" y="10951"/>
                      <a:pt x="1702" y="11265"/>
                      <a:pt x="1" y="11654"/>
                    </a:cubicBezTo>
                    <a:cubicBezTo>
                      <a:pt x="93" y="11802"/>
                      <a:pt x="241" y="11950"/>
                      <a:pt x="315" y="12024"/>
                    </a:cubicBezTo>
                    <a:cubicBezTo>
                      <a:pt x="3867" y="11487"/>
                      <a:pt x="7326" y="10803"/>
                      <a:pt x="10803" y="10100"/>
                    </a:cubicBezTo>
                    <a:cubicBezTo>
                      <a:pt x="15039" y="9249"/>
                      <a:pt x="19275" y="8417"/>
                      <a:pt x="23511" y="7640"/>
                    </a:cubicBezTo>
                    <a:cubicBezTo>
                      <a:pt x="32075" y="5938"/>
                      <a:pt x="40621" y="4329"/>
                      <a:pt x="49186" y="2627"/>
                    </a:cubicBezTo>
                    <a:cubicBezTo>
                      <a:pt x="51572" y="2165"/>
                      <a:pt x="53958" y="1702"/>
                      <a:pt x="56344" y="1240"/>
                    </a:cubicBezTo>
                    <a:cubicBezTo>
                      <a:pt x="57343" y="1018"/>
                      <a:pt x="58268" y="851"/>
                      <a:pt x="59285" y="703"/>
                    </a:cubicBezTo>
                    <a:cubicBezTo>
                      <a:pt x="59285" y="463"/>
                      <a:pt x="59285" y="241"/>
                      <a:pt x="59359"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35"/>
              <p:cNvSpPr/>
              <p:nvPr/>
            </p:nvSpPr>
            <p:spPr>
              <a:xfrm>
                <a:off x="6425676" y="3776725"/>
                <a:ext cx="1389615" cy="241194"/>
              </a:xfrm>
              <a:custGeom>
                <a:avLst/>
                <a:gdLst/>
                <a:ahLst/>
                <a:cxnLst/>
                <a:rect l="l" t="t" r="r" b="b"/>
                <a:pathLst>
                  <a:path w="61284" h="10637" extrusionOk="0">
                    <a:moveTo>
                      <a:pt x="61283" y="0"/>
                    </a:moveTo>
                    <a:cubicBezTo>
                      <a:pt x="60580" y="74"/>
                      <a:pt x="59896" y="148"/>
                      <a:pt x="59193" y="222"/>
                    </a:cubicBezTo>
                    <a:cubicBezTo>
                      <a:pt x="56807" y="537"/>
                      <a:pt x="54421" y="851"/>
                      <a:pt x="52108" y="1239"/>
                    </a:cubicBezTo>
                    <a:cubicBezTo>
                      <a:pt x="47318" y="1924"/>
                      <a:pt x="42545" y="2775"/>
                      <a:pt x="37847" y="3700"/>
                    </a:cubicBezTo>
                    <a:cubicBezTo>
                      <a:pt x="33148" y="4550"/>
                      <a:pt x="28450" y="5475"/>
                      <a:pt x="23733" y="6326"/>
                    </a:cubicBezTo>
                    <a:cubicBezTo>
                      <a:pt x="18961" y="7251"/>
                      <a:pt x="14262" y="8083"/>
                      <a:pt x="9490" y="8786"/>
                    </a:cubicBezTo>
                    <a:cubicBezTo>
                      <a:pt x="7085" y="9175"/>
                      <a:pt x="4699" y="9563"/>
                      <a:pt x="2313" y="9859"/>
                    </a:cubicBezTo>
                    <a:cubicBezTo>
                      <a:pt x="1703" y="9933"/>
                      <a:pt x="1166" y="10026"/>
                      <a:pt x="611" y="10100"/>
                    </a:cubicBezTo>
                    <a:cubicBezTo>
                      <a:pt x="463" y="10100"/>
                      <a:pt x="241" y="10174"/>
                      <a:pt x="75" y="10174"/>
                    </a:cubicBezTo>
                    <a:cubicBezTo>
                      <a:pt x="75" y="10322"/>
                      <a:pt x="1" y="10488"/>
                      <a:pt x="1" y="10636"/>
                    </a:cubicBezTo>
                    <a:cubicBezTo>
                      <a:pt x="537" y="10636"/>
                      <a:pt x="1074" y="10562"/>
                      <a:pt x="1629" y="10488"/>
                    </a:cubicBezTo>
                    <a:cubicBezTo>
                      <a:pt x="2776" y="10322"/>
                      <a:pt x="3848" y="10248"/>
                      <a:pt x="4940" y="10100"/>
                    </a:cubicBezTo>
                    <a:cubicBezTo>
                      <a:pt x="7178" y="9785"/>
                      <a:pt x="9398" y="9471"/>
                      <a:pt x="11562" y="9101"/>
                    </a:cubicBezTo>
                    <a:cubicBezTo>
                      <a:pt x="16038" y="8398"/>
                      <a:pt x="20422" y="7547"/>
                      <a:pt x="24825" y="6789"/>
                    </a:cubicBezTo>
                    <a:cubicBezTo>
                      <a:pt x="29282" y="5938"/>
                      <a:pt x="33685" y="5087"/>
                      <a:pt x="38069" y="4236"/>
                    </a:cubicBezTo>
                    <a:cubicBezTo>
                      <a:pt x="42471" y="3459"/>
                      <a:pt x="46855" y="2701"/>
                      <a:pt x="51332" y="1998"/>
                    </a:cubicBezTo>
                    <a:cubicBezTo>
                      <a:pt x="54643" y="1461"/>
                      <a:pt x="57954" y="999"/>
                      <a:pt x="61283" y="611"/>
                    </a:cubicBezTo>
                    <a:lnTo>
                      <a:pt x="61283" y="0"/>
                    </a:ln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35"/>
              <p:cNvSpPr/>
              <p:nvPr/>
            </p:nvSpPr>
            <p:spPr>
              <a:xfrm>
                <a:off x="6432819" y="3727632"/>
                <a:ext cx="1378685" cy="236160"/>
              </a:xfrm>
              <a:custGeom>
                <a:avLst/>
                <a:gdLst/>
                <a:ahLst/>
                <a:cxnLst/>
                <a:rect l="l" t="t" r="r" b="b"/>
                <a:pathLst>
                  <a:path w="60802" h="10415" extrusionOk="0">
                    <a:moveTo>
                      <a:pt x="60728" y="1"/>
                    </a:moveTo>
                    <a:cubicBezTo>
                      <a:pt x="59118" y="75"/>
                      <a:pt x="57491" y="315"/>
                      <a:pt x="55789" y="630"/>
                    </a:cubicBezTo>
                    <a:cubicBezTo>
                      <a:pt x="51091" y="1462"/>
                      <a:pt x="46466" y="2313"/>
                      <a:pt x="41768" y="3164"/>
                    </a:cubicBezTo>
                    <a:cubicBezTo>
                      <a:pt x="37069" y="3941"/>
                      <a:pt x="32371" y="4792"/>
                      <a:pt x="27747" y="5550"/>
                    </a:cubicBezTo>
                    <a:cubicBezTo>
                      <a:pt x="23048" y="6327"/>
                      <a:pt x="18331" y="7104"/>
                      <a:pt x="13633" y="7788"/>
                    </a:cubicBezTo>
                    <a:cubicBezTo>
                      <a:pt x="9083" y="8491"/>
                      <a:pt x="4625" y="9102"/>
                      <a:pt x="74" y="9953"/>
                    </a:cubicBezTo>
                    <a:cubicBezTo>
                      <a:pt x="74" y="10101"/>
                      <a:pt x="0" y="10248"/>
                      <a:pt x="0" y="10415"/>
                    </a:cubicBezTo>
                    <a:cubicBezTo>
                      <a:pt x="1610" y="10248"/>
                      <a:pt x="3237" y="9953"/>
                      <a:pt x="4773" y="9712"/>
                    </a:cubicBezTo>
                    <a:cubicBezTo>
                      <a:pt x="7159" y="9416"/>
                      <a:pt x="9545" y="9028"/>
                      <a:pt x="11950" y="8713"/>
                    </a:cubicBezTo>
                    <a:cubicBezTo>
                      <a:pt x="16648" y="7936"/>
                      <a:pt x="21347" y="7178"/>
                      <a:pt x="26045" y="6401"/>
                    </a:cubicBezTo>
                    <a:cubicBezTo>
                      <a:pt x="30817" y="5624"/>
                      <a:pt x="35534" y="4866"/>
                      <a:pt x="40232" y="4089"/>
                    </a:cubicBezTo>
                    <a:cubicBezTo>
                      <a:pt x="44931" y="3238"/>
                      <a:pt x="49629" y="2387"/>
                      <a:pt x="54328" y="1555"/>
                    </a:cubicBezTo>
                    <a:cubicBezTo>
                      <a:pt x="56492" y="1166"/>
                      <a:pt x="58656" y="704"/>
                      <a:pt x="60802" y="630"/>
                    </a:cubicBezTo>
                    <a:cubicBezTo>
                      <a:pt x="60802" y="389"/>
                      <a:pt x="60802" y="167"/>
                      <a:pt x="60728"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35"/>
              <p:cNvSpPr/>
              <p:nvPr/>
            </p:nvSpPr>
            <p:spPr>
              <a:xfrm>
                <a:off x="6894196" y="3509109"/>
                <a:ext cx="879155" cy="29818"/>
              </a:xfrm>
              <a:custGeom>
                <a:avLst/>
                <a:gdLst/>
                <a:ahLst/>
                <a:cxnLst/>
                <a:rect l="l" t="t" r="r" b="b"/>
                <a:pathLst>
                  <a:path w="38772" h="1315" extrusionOk="0">
                    <a:moveTo>
                      <a:pt x="1" y="1"/>
                    </a:moveTo>
                    <a:cubicBezTo>
                      <a:pt x="1" y="167"/>
                      <a:pt x="1" y="241"/>
                      <a:pt x="75" y="389"/>
                    </a:cubicBezTo>
                    <a:cubicBezTo>
                      <a:pt x="685" y="463"/>
                      <a:pt x="1221" y="463"/>
                      <a:pt x="1850" y="556"/>
                    </a:cubicBezTo>
                    <a:cubicBezTo>
                      <a:pt x="3312" y="630"/>
                      <a:pt x="4773" y="704"/>
                      <a:pt x="6234" y="778"/>
                    </a:cubicBezTo>
                    <a:cubicBezTo>
                      <a:pt x="9175" y="852"/>
                      <a:pt x="12098" y="926"/>
                      <a:pt x="15021" y="1018"/>
                    </a:cubicBezTo>
                    <a:cubicBezTo>
                      <a:pt x="20810" y="1240"/>
                      <a:pt x="26656" y="1314"/>
                      <a:pt x="32519" y="1314"/>
                    </a:cubicBezTo>
                    <a:lnTo>
                      <a:pt x="38605" y="1314"/>
                    </a:lnTo>
                    <a:cubicBezTo>
                      <a:pt x="38679" y="1166"/>
                      <a:pt x="38679" y="926"/>
                      <a:pt x="38771" y="704"/>
                    </a:cubicBezTo>
                    <a:lnTo>
                      <a:pt x="37995" y="704"/>
                    </a:lnTo>
                    <a:cubicBezTo>
                      <a:pt x="36533" y="704"/>
                      <a:pt x="35072" y="778"/>
                      <a:pt x="33592" y="778"/>
                    </a:cubicBezTo>
                    <a:cubicBezTo>
                      <a:pt x="30670" y="778"/>
                      <a:pt x="27747" y="704"/>
                      <a:pt x="24806" y="704"/>
                    </a:cubicBezTo>
                    <a:cubicBezTo>
                      <a:pt x="18961" y="704"/>
                      <a:pt x="13171" y="556"/>
                      <a:pt x="7326" y="315"/>
                    </a:cubicBezTo>
                    <a:cubicBezTo>
                      <a:pt x="5698" y="241"/>
                      <a:pt x="3996" y="241"/>
                      <a:pt x="2387" y="167"/>
                    </a:cubicBezTo>
                    <a:cubicBezTo>
                      <a:pt x="1610" y="93"/>
                      <a:pt x="759" y="93"/>
                      <a:pt x="1"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35"/>
              <p:cNvSpPr/>
              <p:nvPr/>
            </p:nvSpPr>
            <p:spPr>
              <a:xfrm>
                <a:off x="6915170" y="3276754"/>
                <a:ext cx="868657" cy="36915"/>
              </a:xfrm>
              <a:custGeom>
                <a:avLst/>
                <a:gdLst/>
                <a:ahLst/>
                <a:cxnLst/>
                <a:rect l="l" t="t" r="r" b="b"/>
                <a:pathLst>
                  <a:path w="38309" h="1628" extrusionOk="0">
                    <a:moveTo>
                      <a:pt x="17111" y="0"/>
                    </a:moveTo>
                    <a:cubicBezTo>
                      <a:pt x="14262" y="0"/>
                      <a:pt x="11487" y="0"/>
                      <a:pt x="8620" y="167"/>
                    </a:cubicBezTo>
                    <a:cubicBezTo>
                      <a:pt x="7233" y="167"/>
                      <a:pt x="5846" y="241"/>
                      <a:pt x="4458" y="241"/>
                    </a:cubicBezTo>
                    <a:cubicBezTo>
                      <a:pt x="3071" y="241"/>
                      <a:pt x="1776" y="241"/>
                      <a:pt x="389" y="167"/>
                    </a:cubicBezTo>
                    <a:cubicBezTo>
                      <a:pt x="296" y="74"/>
                      <a:pt x="222" y="74"/>
                      <a:pt x="75" y="74"/>
                    </a:cubicBezTo>
                    <a:cubicBezTo>
                      <a:pt x="75" y="167"/>
                      <a:pt x="1" y="241"/>
                      <a:pt x="1" y="315"/>
                    </a:cubicBezTo>
                    <a:cubicBezTo>
                      <a:pt x="1147" y="629"/>
                      <a:pt x="2387" y="777"/>
                      <a:pt x="3626" y="777"/>
                    </a:cubicBezTo>
                    <a:cubicBezTo>
                      <a:pt x="4088" y="802"/>
                      <a:pt x="4559" y="810"/>
                      <a:pt x="5035" y="810"/>
                    </a:cubicBezTo>
                    <a:cubicBezTo>
                      <a:pt x="5988" y="810"/>
                      <a:pt x="6962" y="777"/>
                      <a:pt x="7936" y="777"/>
                    </a:cubicBezTo>
                    <a:cubicBezTo>
                      <a:pt x="10859" y="629"/>
                      <a:pt x="13874" y="629"/>
                      <a:pt x="16870" y="629"/>
                    </a:cubicBezTo>
                    <a:cubicBezTo>
                      <a:pt x="19811" y="629"/>
                      <a:pt x="22808" y="703"/>
                      <a:pt x="25823" y="851"/>
                    </a:cubicBezTo>
                    <a:cubicBezTo>
                      <a:pt x="28746" y="925"/>
                      <a:pt x="31742" y="1092"/>
                      <a:pt x="34683" y="1314"/>
                    </a:cubicBezTo>
                    <a:cubicBezTo>
                      <a:pt x="35904" y="1388"/>
                      <a:pt x="37070" y="1554"/>
                      <a:pt x="38309" y="1628"/>
                    </a:cubicBezTo>
                    <a:cubicBezTo>
                      <a:pt x="38216" y="1388"/>
                      <a:pt x="38142" y="1166"/>
                      <a:pt x="38142" y="999"/>
                    </a:cubicBezTo>
                    <a:cubicBezTo>
                      <a:pt x="36755" y="851"/>
                      <a:pt x="35442" y="777"/>
                      <a:pt x="34054" y="703"/>
                    </a:cubicBezTo>
                    <a:cubicBezTo>
                      <a:pt x="31280" y="463"/>
                      <a:pt x="28431" y="315"/>
                      <a:pt x="25583" y="241"/>
                    </a:cubicBezTo>
                    <a:cubicBezTo>
                      <a:pt x="22734" y="74"/>
                      <a:pt x="19959" y="0"/>
                      <a:pt x="17111"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35"/>
              <p:cNvSpPr/>
              <p:nvPr/>
            </p:nvSpPr>
            <p:spPr>
              <a:xfrm>
                <a:off x="6890431" y="3452081"/>
                <a:ext cx="891309" cy="31790"/>
              </a:xfrm>
              <a:custGeom>
                <a:avLst/>
                <a:gdLst/>
                <a:ahLst/>
                <a:cxnLst/>
                <a:rect l="l" t="t" r="r" b="b"/>
                <a:pathLst>
                  <a:path w="39308" h="1402" extrusionOk="0">
                    <a:moveTo>
                      <a:pt x="3940" y="0"/>
                    </a:moveTo>
                    <a:cubicBezTo>
                      <a:pt x="3071" y="0"/>
                      <a:pt x="2201" y="19"/>
                      <a:pt x="1313" y="56"/>
                    </a:cubicBezTo>
                    <a:lnTo>
                      <a:pt x="0" y="56"/>
                    </a:lnTo>
                    <a:lnTo>
                      <a:pt x="0" y="444"/>
                    </a:lnTo>
                    <a:lnTo>
                      <a:pt x="851" y="444"/>
                    </a:lnTo>
                    <a:cubicBezTo>
                      <a:pt x="2405" y="518"/>
                      <a:pt x="3940" y="518"/>
                      <a:pt x="5549" y="518"/>
                    </a:cubicBezTo>
                    <a:cubicBezTo>
                      <a:pt x="8713" y="592"/>
                      <a:pt x="11876" y="759"/>
                      <a:pt x="14965" y="907"/>
                    </a:cubicBezTo>
                    <a:cubicBezTo>
                      <a:pt x="20305" y="1094"/>
                      <a:pt x="25659" y="1402"/>
                      <a:pt x="30970" y="1402"/>
                    </a:cubicBezTo>
                    <a:cubicBezTo>
                      <a:pt x="31932" y="1402"/>
                      <a:pt x="32892" y="1392"/>
                      <a:pt x="33851" y="1369"/>
                    </a:cubicBezTo>
                    <a:cubicBezTo>
                      <a:pt x="35608" y="1369"/>
                      <a:pt x="37384" y="1295"/>
                      <a:pt x="39159" y="1128"/>
                    </a:cubicBezTo>
                    <a:lnTo>
                      <a:pt x="39233" y="1128"/>
                    </a:lnTo>
                    <a:cubicBezTo>
                      <a:pt x="39233" y="980"/>
                      <a:pt x="39307" y="759"/>
                      <a:pt x="39307" y="518"/>
                    </a:cubicBezTo>
                    <a:lnTo>
                      <a:pt x="39307" y="518"/>
                    </a:lnTo>
                    <a:cubicBezTo>
                      <a:pt x="37846" y="592"/>
                      <a:pt x="36385" y="666"/>
                      <a:pt x="34924" y="759"/>
                    </a:cubicBezTo>
                    <a:cubicBezTo>
                      <a:pt x="34020" y="780"/>
                      <a:pt x="33116" y="789"/>
                      <a:pt x="32214" y="789"/>
                    </a:cubicBezTo>
                    <a:cubicBezTo>
                      <a:pt x="29961" y="789"/>
                      <a:pt x="27720" y="732"/>
                      <a:pt x="25527" y="666"/>
                    </a:cubicBezTo>
                    <a:cubicBezTo>
                      <a:pt x="19201" y="518"/>
                      <a:pt x="12874" y="130"/>
                      <a:pt x="6567" y="56"/>
                    </a:cubicBezTo>
                    <a:cubicBezTo>
                      <a:pt x="5679" y="19"/>
                      <a:pt x="4810" y="0"/>
                      <a:pt x="394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35"/>
              <p:cNvSpPr/>
              <p:nvPr/>
            </p:nvSpPr>
            <p:spPr>
              <a:xfrm>
                <a:off x="6890431" y="3395868"/>
                <a:ext cx="895073" cy="44738"/>
              </a:xfrm>
              <a:custGeom>
                <a:avLst/>
                <a:gdLst/>
                <a:ahLst/>
                <a:cxnLst/>
                <a:rect l="l" t="t" r="r" b="b"/>
                <a:pathLst>
                  <a:path w="39474" h="1973" extrusionOk="0">
                    <a:moveTo>
                      <a:pt x="0" y="0"/>
                    </a:moveTo>
                    <a:lnTo>
                      <a:pt x="0" y="296"/>
                    </a:lnTo>
                    <a:cubicBezTo>
                      <a:pt x="1018" y="537"/>
                      <a:pt x="2016" y="685"/>
                      <a:pt x="3015" y="833"/>
                    </a:cubicBezTo>
                    <a:cubicBezTo>
                      <a:pt x="4477" y="1073"/>
                      <a:pt x="6012" y="1221"/>
                      <a:pt x="7492" y="1388"/>
                    </a:cubicBezTo>
                    <a:cubicBezTo>
                      <a:pt x="10488" y="1610"/>
                      <a:pt x="13503" y="1850"/>
                      <a:pt x="16500" y="1924"/>
                    </a:cubicBezTo>
                    <a:cubicBezTo>
                      <a:pt x="17780" y="1955"/>
                      <a:pt x="19043" y="1973"/>
                      <a:pt x="20299" y="1973"/>
                    </a:cubicBezTo>
                    <a:cubicBezTo>
                      <a:pt x="22075" y="1973"/>
                      <a:pt x="23835" y="1937"/>
                      <a:pt x="25601" y="1850"/>
                    </a:cubicBezTo>
                    <a:cubicBezTo>
                      <a:pt x="28597" y="1758"/>
                      <a:pt x="31612" y="1536"/>
                      <a:pt x="34683" y="1295"/>
                    </a:cubicBezTo>
                    <a:cubicBezTo>
                      <a:pt x="36237" y="1147"/>
                      <a:pt x="37846" y="999"/>
                      <a:pt x="39474" y="925"/>
                    </a:cubicBezTo>
                    <a:lnTo>
                      <a:pt x="39474" y="296"/>
                    </a:lnTo>
                    <a:cubicBezTo>
                      <a:pt x="38235" y="370"/>
                      <a:pt x="36995" y="463"/>
                      <a:pt x="35774" y="537"/>
                    </a:cubicBezTo>
                    <a:cubicBezTo>
                      <a:pt x="32759" y="833"/>
                      <a:pt x="29689" y="1073"/>
                      <a:pt x="26674" y="1221"/>
                    </a:cubicBezTo>
                    <a:cubicBezTo>
                      <a:pt x="24570" y="1305"/>
                      <a:pt x="22457" y="1351"/>
                      <a:pt x="20345" y="1351"/>
                    </a:cubicBezTo>
                    <a:cubicBezTo>
                      <a:pt x="16421" y="1351"/>
                      <a:pt x="12498" y="1194"/>
                      <a:pt x="8639" y="833"/>
                    </a:cubicBezTo>
                    <a:cubicBezTo>
                      <a:pt x="6937" y="685"/>
                      <a:pt x="5253" y="537"/>
                      <a:pt x="3626" y="370"/>
                    </a:cubicBezTo>
                    <a:cubicBezTo>
                      <a:pt x="2405" y="222"/>
                      <a:pt x="1239" y="74"/>
                      <a:pt x="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35"/>
              <p:cNvSpPr/>
              <p:nvPr/>
            </p:nvSpPr>
            <p:spPr>
              <a:xfrm>
                <a:off x="6897552" y="3334622"/>
                <a:ext cx="889631" cy="34851"/>
              </a:xfrm>
              <a:custGeom>
                <a:avLst/>
                <a:gdLst/>
                <a:ahLst/>
                <a:cxnLst/>
                <a:rect l="l" t="t" r="r" b="b"/>
                <a:pathLst>
                  <a:path w="39234" h="1537" extrusionOk="0">
                    <a:moveTo>
                      <a:pt x="75" y="1"/>
                    </a:moveTo>
                    <a:cubicBezTo>
                      <a:pt x="1" y="149"/>
                      <a:pt x="1" y="223"/>
                      <a:pt x="1" y="389"/>
                    </a:cubicBezTo>
                    <a:cubicBezTo>
                      <a:pt x="2461" y="685"/>
                      <a:pt x="4939" y="852"/>
                      <a:pt x="7400" y="1000"/>
                    </a:cubicBezTo>
                    <a:cubicBezTo>
                      <a:pt x="10637" y="1222"/>
                      <a:pt x="13948" y="1388"/>
                      <a:pt x="17185" y="1462"/>
                    </a:cubicBezTo>
                    <a:cubicBezTo>
                      <a:pt x="20496" y="1536"/>
                      <a:pt x="23825" y="1536"/>
                      <a:pt x="27063" y="1536"/>
                    </a:cubicBezTo>
                    <a:cubicBezTo>
                      <a:pt x="30374" y="1536"/>
                      <a:pt x="33685" y="1462"/>
                      <a:pt x="36922" y="1462"/>
                    </a:cubicBezTo>
                    <a:cubicBezTo>
                      <a:pt x="37699" y="1388"/>
                      <a:pt x="38457" y="1388"/>
                      <a:pt x="39234" y="1388"/>
                    </a:cubicBezTo>
                    <a:cubicBezTo>
                      <a:pt x="39234" y="1148"/>
                      <a:pt x="39234" y="1000"/>
                      <a:pt x="39160" y="759"/>
                    </a:cubicBezTo>
                    <a:cubicBezTo>
                      <a:pt x="37995" y="759"/>
                      <a:pt x="36774" y="852"/>
                      <a:pt x="35534" y="852"/>
                    </a:cubicBezTo>
                    <a:cubicBezTo>
                      <a:pt x="32519" y="852"/>
                      <a:pt x="29449" y="926"/>
                      <a:pt x="26360" y="926"/>
                    </a:cubicBezTo>
                    <a:cubicBezTo>
                      <a:pt x="20274" y="926"/>
                      <a:pt x="14114" y="759"/>
                      <a:pt x="7936" y="537"/>
                    </a:cubicBezTo>
                    <a:cubicBezTo>
                      <a:pt x="5328" y="389"/>
                      <a:pt x="2701" y="223"/>
                      <a:pt x="75"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35"/>
              <p:cNvSpPr/>
              <p:nvPr/>
            </p:nvSpPr>
            <p:spPr>
              <a:xfrm>
                <a:off x="5226917" y="2539372"/>
                <a:ext cx="2570733" cy="349422"/>
              </a:xfrm>
              <a:custGeom>
                <a:avLst/>
                <a:gdLst/>
                <a:ahLst/>
                <a:cxnLst/>
                <a:rect l="l" t="t" r="r" b="b"/>
                <a:pathLst>
                  <a:path w="113373" h="15410" extrusionOk="0">
                    <a:moveTo>
                      <a:pt x="44469" y="1"/>
                    </a:moveTo>
                    <a:cubicBezTo>
                      <a:pt x="44469" y="463"/>
                      <a:pt x="44395" y="926"/>
                      <a:pt x="44395" y="1314"/>
                    </a:cubicBezTo>
                    <a:cubicBezTo>
                      <a:pt x="43618" y="1462"/>
                      <a:pt x="42934" y="1703"/>
                      <a:pt x="42231" y="1924"/>
                    </a:cubicBezTo>
                    <a:cubicBezTo>
                      <a:pt x="41380" y="2165"/>
                      <a:pt x="40622" y="2387"/>
                      <a:pt x="39771" y="2535"/>
                    </a:cubicBezTo>
                    <a:cubicBezTo>
                      <a:pt x="38143" y="2997"/>
                      <a:pt x="36534" y="3312"/>
                      <a:pt x="34906" y="3700"/>
                    </a:cubicBezTo>
                    <a:cubicBezTo>
                      <a:pt x="31595" y="4311"/>
                      <a:pt x="28284" y="4847"/>
                      <a:pt x="24973" y="5310"/>
                    </a:cubicBezTo>
                    <a:cubicBezTo>
                      <a:pt x="21569" y="5864"/>
                      <a:pt x="18110" y="6401"/>
                      <a:pt x="14725" y="6937"/>
                    </a:cubicBezTo>
                    <a:cubicBezTo>
                      <a:pt x="11247" y="7474"/>
                      <a:pt x="7788" y="7936"/>
                      <a:pt x="4385" y="8473"/>
                    </a:cubicBezTo>
                    <a:cubicBezTo>
                      <a:pt x="3072" y="8713"/>
                      <a:pt x="1851" y="8935"/>
                      <a:pt x="611" y="9175"/>
                    </a:cubicBezTo>
                    <a:cubicBezTo>
                      <a:pt x="537" y="9323"/>
                      <a:pt x="463" y="9471"/>
                      <a:pt x="389" y="9638"/>
                    </a:cubicBezTo>
                    <a:cubicBezTo>
                      <a:pt x="1314" y="9397"/>
                      <a:pt x="2239" y="9249"/>
                      <a:pt x="3164" y="9101"/>
                    </a:cubicBezTo>
                    <a:cubicBezTo>
                      <a:pt x="6549" y="8473"/>
                      <a:pt x="10008" y="8010"/>
                      <a:pt x="13412" y="7474"/>
                    </a:cubicBezTo>
                    <a:cubicBezTo>
                      <a:pt x="16871" y="6937"/>
                      <a:pt x="20348" y="6401"/>
                      <a:pt x="23807" y="5938"/>
                    </a:cubicBezTo>
                    <a:cubicBezTo>
                      <a:pt x="27118" y="5402"/>
                      <a:pt x="30448" y="4847"/>
                      <a:pt x="33759" y="4237"/>
                    </a:cubicBezTo>
                    <a:cubicBezTo>
                      <a:pt x="36996" y="3626"/>
                      <a:pt x="40307" y="2849"/>
                      <a:pt x="43470" y="1850"/>
                    </a:cubicBezTo>
                    <a:cubicBezTo>
                      <a:pt x="43766" y="1777"/>
                      <a:pt x="44081" y="1703"/>
                      <a:pt x="44321" y="1536"/>
                    </a:cubicBezTo>
                    <a:lnTo>
                      <a:pt x="44321" y="1536"/>
                    </a:lnTo>
                    <a:cubicBezTo>
                      <a:pt x="44321" y="2313"/>
                      <a:pt x="44229" y="3090"/>
                      <a:pt x="44155" y="3848"/>
                    </a:cubicBezTo>
                    <a:cubicBezTo>
                      <a:pt x="42545" y="4015"/>
                      <a:pt x="40843" y="4311"/>
                      <a:pt x="39142" y="4551"/>
                    </a:cubicBezTo>
                    <a:lnTo>
                      <a:pt x="33833" y="5402"/>
                    </a:lnTo>
                    <a:cubicBezTo>
                      <a:pt x="30281" y="5938"/>
                      <a:pt x="26656" y="6549"/>
                      <a:pt x="23123" y="7085"/>
                    </a:cubicBezTo>
                    <a:cubicBezTo>
                      <a:pt x="19571" y="7622"/>
                      <a:pt x="16020" y="8177"/>
                      <a:pt x="12487" y="8787"/>
                    </a:cubicBezTo>
                    <a:cubicBezTo>
                      <a:pt x="9009" y="9323"/>
                      <a:pt x="5550" y="9786"/>
                      <a:pt x="2073" y="10489"/>
                    </a:cubicBezTo>
                    <a:cubicBezTo>
                      <a:pt x="1388" y="10637"/>
                      <a:pt x="759" y="10785"/>
                      <a:pt x="75" y="10859"/>
                    </a:cubicBezTo>
                    <a:cubicBezTo>
                      <a:pt x="75" y="11025"/>
                      <a:pt x="1" y="11173"/>
                      <a:pt x="1" y="11321"/>
                    </a:cubicBezTo>
                    <a:cubicBezTo>
                      <a:pt x="223" y="11247"/>
                      <a:pt x="463" y="11173"/>
                      <a:pt x="685" y="11173"/>
                    </a:cubicBezTo>
                    <a:cubicBezTo>
                      <a:pt x="4089" y="10489"/>
                      <a:pt x="7548" y="9934"/>
                      <a:pt x="11025" y="9397"/>
                    </a:cubicBezTo>
                    <a:cubicBezTo>
                      <a:pt x="14558" y="8861"/>
                      <a:pt x="18184" y="8251"/>
                      <a:pt x="21736" y="7714"/>
                    </a:cubicBezTo>
                    <a:cubicBezTo>
                      <a:pt x="25269" y="7159"/>
                      <a:pt x="28894" y="6549"/>
                      <a:pt x="32446" y="6012"/>
                    </a:cubicBezTo>
                    <a:cubicBezTo>
                      <a:pt x="34221" y="5698"/>
                      <a:pt x="35997" y="5476"/>
                      <a:pt x="37754" y="5162"/>
                    </a:cubicBezTo>
                    <a:cubicBezTo>
                      <a:pt x="39604" y="4847"/>
                      <a:pt x="41380" y="4625"/>
                      <a:pt x="43230" y="4311"/>
                    </a:cubicBezTo>
                    <a:cubicBezTo>
                      <a:pt x="43544" y="4237"/>
                      <a:pt x="43859" y="4163"/>
                      <a:pt x="44155" y="4089"/>
                    </a:cubicBezTo>
                    <a:lnTo>
                      <a:pt x="44155" y="4237"/>
                    </a:lnTo>
                    <a:cubicBezTo>
                      <a:pt x="44155" y="5236"/>
                      <a:pt x="44081" y="6160"/>
                      <a:pt x="44155" y="7159"/>
                    </a:cubicBezTo>
                    <a:cubicBezTo>
                      <a:pt x="44007" y="7085"/>
                      <a:pt x="43859" y="7085"/>
                      <a:pt x="43692" y="7085"/>
                    </a:cubicBezTo>
                    <a:cubicBezTo>
                      <a:pt x="43470" y="7159"/>
                      <a:pt x="43230" y="7159"/>
                      <a:pt x="43008" y="7159"/>
                    </a:cubicBezTo>
                    <a:cubicBezTo>
                      <a:pt x="42545" y="7252"/>
                      <a:pt x="42157" y="7252"/>
                      <a:pt x="41768" y="7326"/>
                    </a:cubicBezTo>
                    <a:cubicBezTo>
                      <a:pt x="40917" y="7400"/>
                      <a:pt x="40067" y="7548"/>
                      <a:pt x="39234" y="7622"/>
                    </a:cubicBezTo>
                    <a:lnTo>
                      <a:pt x="34147" y="8325"/>
                    </a:lnTo>
                    <a:cubicBezTo>
                      <a:pt x="30744" y="8787"/>
                      <a:pt x="27359" y="9175"/>
                      <a:pt x="23974" y="9638"/>
                    </a:cubicBezTo>
                    <a:cubicBezTo>
                      <a:pt x="20737" y="10100"/>
                      <a:pt x="17500" y="10489"/>
                      <a:pt x="14263" y="10951"/>
                    </a:cubicBezTo>
                    <a:cubicBezTo>
                      <a:pt x="10933" y="11488"/>
                      <a:pt x="7696" y="12024"/>
                      <a:pt x="4459" y="12634"/>
                    </a:cubicBezTo>
                    <a:cubicBezTo>
                      <a:pt x="2998" y="12949"/>
                      <a:pt x="1536" y="13337"/>
                      <a:pt x="75" y="13633"/>
                    </a:cubicBezTo>
                    <a:cubicBezTo>
                      <a:pt x="75" y="13800"/>
                      <a:pt x="149" y="13948"/>
                      <a:pt x="149" y="14096"/>
                    </a:cubicBezTo>
                    <a:cubicBezTo>
                      <a:pt x="611" y="14022"/>
                      <a:pt x="1074" y="13874"/>
                      <a:pt x="1536" y="13800"/>
                    </a:cubicBezTo>
                    <a:cubicBezTo>
                      <a:pt x="4847" y="13023"/>
                      <a:pt x="8251" y="12413"/>
                      <a:pt x="11710" y="11876"/>
                    </a:cubicBezTo>
                    <a:cubicBezTo>
                      <a:pt x="15095" y="11321"/>
                      <a:pt x="18498" y="10859"/>
                      <a:pt x="21957" y="10396"/>
                    </a:cubicBezTo>
                    <a:cubicBezTo>
                      <a:pt x="25435" y="9934"/>
                      <a:pt x="28968" y="9471"/>
                      <a:pt x="32446" y="9009"/>
                    </a:cubicBezTo>
                    <a:cubicBezTo>
                      <a:pt x="34221" y="8787"/>
                      <a:pt x="35997" y="8547"/>
                      <a:pt x="37680" y="8325"/>
                    </a:cubicBezTo>
                    <a:cubicBezTo>
                      <a:pt x="39456" y="8084"/>
                      <a:pt x="41232" y="7862"/>
                      <a:pt x="43008" y="7548"/>
                    </a:cubicBezTo>
                    <a:cubicBezTo>
                      <a:pt x="43230" y="7548"/>
                      <a:pt x="43396" y="7474"/>
                      <a:pt x="43618" y="7474"/>
                    </a:cubicBezTo>
                    <a:cubicBezTo>
                      <a:pt x="43766" y="7400"/>
                      <a:pt x="44007" y="7400"/>
                      <a:pt x="44155" y="7326"/>
                    </a:cubicBezTo>
                    <a:cubicBezTo>
                      <a:pt x="44155" y="7936"/>
                      <a:pt x="44155" y="8473"/>
                      <a:pt x="44229" y="9101"/>
                    </a:cubicBezTo>
                    <a:lnTo>
                      <a:pt x="44469" y="9101"/>
                    </a:lnTo>
                    <a:cubicBezTo>
                      <a:pt x="44543" y="9101"/>
                      <a:pt x="44617" y="9101"/>
                      <a:pt x="44617" y="9175"/>
                    </a:cubicBezTo>
                    <a:lnTo>
                      <a:pt x="44857" y="9175"/>
                    </a:lnTo>
                    <a:cubicBezTo>
                      <a:pt x="44783" y="8547"/>
                      <a:pt x="44783" y="7862"/>
                      <a:pt x="44783" y="7252"/>
                    </a:cubicBezTo>
                    <a:lnTo>
                      <a:pt x="44783" y="7252"/>
                    </a:lnTo>
                    <a:cubicBezTo>
                      <a:pt x="47003" y="7548"/>
                      <a:pt x="49315" y="7788"/>
                      <a:pt x="51628" y="8010"/>
                    </a:cubicBezTo>
                    <a:cubicBezTo>
                      <a:pt x="54106" y="8251"/>
                      <a:pt x="56566" y="8473"/>
                      <a:pt x="59119" y="8713"/>
                    </a:cubicBezTo>
                    <a:cubicBezTo>
                      <a:pt x="64039" y="9249"/>
                      <a:pt x="68978" y="9712"/>
                      <a:pt x="73917" y="10248"/>
                    </a:cubicBezTo>
                    <a:cubicBezTo>
                      <a:pt x="83702" y="11173"/>
                      <a:pt x="93561" y="12172"/>
                      <a:pt x="103273" y="13800"/>
                    </a:cubicBezTo>
                    <a:cubicBezTo>
                      <a:pt x="106047" y="14188"/>
                      <a:pt x="108748" y="14651"/>
                      <a:pt x="111449" y="15187"/>
                    </a:cubicBezTo>
                    <a:cubicBezTo>
                      <a:pt x="111837" y="15261"/>
                      <a:pt x="112207" y="15335"/>
                      <a:pt x="112595" y="15409"/>
                    </a:cubicBezTo>
                    <a:cubicBezTo>
                      <a:pt x="112669" y="15261"/>
                      <a:pt x="112762" y="15113"/>
                      <a:pt x="112762" y="14947"/>
                    </a:cubicBezTo>
                    <a:lnTo>
                      <a:pt x="112836" y="14947"/>
                    </a:lnTo>
                    <a:cubicBezTo>
                      <a:pt x="112595" y="14873"/>
                      <a:pt x="112447" y="14873"/>
                      <a:pt x="112299" y="14799"/>
                    </a:cubicBezTo>
                    <a:cubicBezTo>
                      <a:pt x="109895" y="14336"/>
                      <a:pt x="107435" y="13948"/>
                      <a:pt x="105048" y="13559"/>
                    </a:cubicBezTo>
                    <a:cubicBezTo>
                      <a:pt x="100184" y="12708"/>
                      <a:pt x="95411" y="12098"/>
                      <a:pt x="90565" y="11488"/>
                    </a:cubicBezTo>
                    <a:cubicBezTo>
                      <a:pt x="80761" y="10322"/>
                      <a:pt x="70902" y="9564"/>
                      <a:pt x="61043" y="8547"/>
                    </a:cubicBezTo>
                    <a:cubicBezTo>
                      <a:pt x="58268" y="8251"/>
                      <a:pt x="55420" y="8010"/>
                      <a:pt x="52645" y="7714"/>
                    </a:cubicBezTo>
                    <a:cubicBezTo>
                      <a:pt x="50018" y="7474"/>
                      <a:pt x="47392" y="7159"/>
                      <a:pt x="44783" y="7011"/>
                    </a:cubicBezTo>
                    <a:cubicBezTo>
                      <a:pt x="44691" y="5864"/>
                      <a:pt x="44783" y="4699"/>
                      <a:pt x="44857" y="3552"/>
                    </a:cubicBezTo>
                    <a:cubicBezTo>
                      <a:pt x="45856" y="3848"/>
                      <a:pt x="46855" y="4015"/>
                      <a:pt x="47928" y="4237"/>
                    </a:cubicBezTo>
                    <a:cubicBezTo>
                      <a:pt x="49093" y="4477"/>
                      <a:pt x="50333" y="4699"/>
                      <a:pt x="51480" y="4847"/>
                    </a:cubicBezTo>
                    <a:cubicBezTo>
                      <a:pt x="53866" y="5236"/>
                      <a:pt x="56252" y="5624"/>
                      <a:pt x="58731" y="6012"/>
                    </a:cubicBezTo>
                    <a:cubicBezTo>
                      <a:pt x="63429" y="6697"/>
                      <a:pt x="68201" y="7326"/>
                      <a:pt x="72992" y="7936"/>
                    </a:cubicBezTo>
                    <a:cubicBezTo>
                      <a:pt x="77839" y="8547"/>
                      <a:pt x="82777" y="9175"/>
                      <a:pt x="87624" y="9786"/>
                    </a:cubicBezTo>
                    <a:lnTo>
                      <a:pt x="102274" y="11636"/>
                    </a:lnTo>
                    <a:cubicBezTo>
                      <a:pt x="104660" y="11950"/>
                      <a:pt x="107120" y="12246"/>
                      <a:pt x="109525" y="12561"/>
                    </a:cubicBezTo>
                    <a:cubicBezTo>
                      <a:pt x="110820" y="12708"/>
                      <a:pt x="112059" y="12875"/>
                      <a:pt x="113298" y="13023"/>
                    </a:cubicBezTo>
                    <a:cubicBezTo>
                      <a:pt x="113372" y="12875"/>
                      <a:pt x="113372" y="12634"/>
                      <a:pt x="113372" y="12487"/>
                    </a:cubicBezTo>
                    <a:cubicBezTo>
                      <a:pt x="112595" y="12339"/>
                      <a:pt x="111745" y="12246"/>
                      <a:pt x="110912" y="12172"/>
                    </a:cubicBezTo>
                    <a:cubicBezTo>
                      <a:pt x="108507" y="11876"/>
                      <a:pt x="106047" y="11562"/>
                      <a:pt x="103661" y="11247"/>
                    </a:cubicBezTo>
                    <a:cubicBezTo>
                      <a:pt x="98796" y="10637"/>
                      <a:pt x="93950" y="10026"/>
                      <a:pt x="89178" y="9397"/>
                    </a:cubicBezTo>
                    <a:cubicBezTo>
                      <a:pt x="84313" y="8787"/>
                      <a:pt x="79540" y="8177"/>
                      <a:pt x="74675" y="7548"/>
                    </a:cubicBezTo>
                    <a:cubicBezTo>
                      <a:pt x="69903" y="7011"/>
                      <a:pt x="65131" y="6475"/>
                      <a:pt x="60340" y="5772"/>
                    </a:cubicBezTo>
                    <a:cubicBezTo>
                      <a:pt x="57732" y="5476"/>
                      <a:pt x="55031" y="5088"/>
                      <a:pt x="52330" y="4625"/>
                    </a:cubicBezTo>
                    <a:cubicBezTo>
                      <a:pt x="51017" y="4477"/>
                      <a:pt x="49630" y="4237"/>
                      <a:pt x="48316" y="4015"/>
                    </a:cubicBezTo>
                    <a:cubicBezTo>
                      <a:pt x="47170" y="3774"/>
                      <a:pt x="46004" y="3552"/>
                      <a:pt x="44857" y="3386"/>
                    </a:cubicBezTo>
                    <a:cubicBezTo>
                      <a:pt x="44857" y="2849"/>
                      <a:pt x="44931" y="2239"/>
                      <a:pt x="44931" y="1610"/>
                    </a:cubicBezTo>
                    <a:lnTo>
                      <a:pt x="44931" y="1703"/>
                    </a:lnTo>
                    <a:cubicBezTo>
                      <a:pt x="47244" y="2313"/>
                      <a:pt x="49630" y="2701"/>
                      <a:pt x="51942" y="3090"/>
                    </a:cubicBezTo>
                    <a:cubicBezTo>
                      <a:pt x="54328" y="3386"/>
                      <a:pt x="56640" y="3700"/>
                      <a:pt x="58953" y="3922"/>
                    </a:cubicBezTo>
                    <a:cubicBezTo>
                      <a:pt x="63891" y="4551"/>
                      <a:pt x="68738" y="5162"/>
                      <a:pt x="73603" y="5772"/>
                    </a:cubicBezTo>
                    <a:cubicBezTo>
                      <a:pt x="78541" y="6327"/>
                      <a:pt x="83462" y="6937"/>
                      <a:pt x="88327" y="7548"/>
                    </a:cubicBezTo>
                    <a:cubicBezTo>
                      <a:pt x="93173" y="8177"/>
                      <a:pt x="98112" y="8639"/>
                      <a:pt x="102958" y="9397"/>
                    </a:cubicBezTo>
                    <a:cubicBezTo>
                      <a:pt x="106436" y="9934"/>
                      <a:pt x="109895" y="10637"/>
                      <a:pt x="113298" y="11321"/>
                    </a:cubicBezTo>
                    <a:cubicBezTo>
                      <a:pt x="113298" y="11173"/>
                      <a:pt x="113224" y="10951"/>
                      <a:pt x="113132" y="10785"/>
                    </a:cubicBezTo>
                    <a:cubicBezTo>
                      <a:pt x="112762" y="10711"/>
                      <a:pt x="112299" y="10637"/>
                      <a:pt x="111911" y="10563"/>
                    </a:cubicBezTo>
                    <a:cubicBezTo>
                      <a:pt x="109525" y="10100"/>
                      <a:pt x="107120" y="9638"/>
                      <a:pt x="104734" y="9249"/>
                    </a:cubicBezTo>
                    <a:cubicBezTo>
                      <a:pt x="99962" y="8399"/>
                      <a:pt x="95097" y="7936"/>
                      <a:pt x="90324" y="7326"/>
                    </a:cubicBezTo>
                    <a:cubicBezTo>
                      <a:pt x="80539" y="6160"/>
                      <a:pt x="70828" y="5014"/>
                      <a:pt x="61043" y="3848"/>
                    </a:cubicBezTo>
                    <a:cubicBezTo>
                      <a:pt x="58342" y="3552"/>
                      <a:pt x="55642" y="3238"/>
                      <a:pt x="52941" y="2849"/>
                    </a:cubicBezTo>
                    <a:cubicBezTo>
                      <a:pt x="50240" y="2461"/>
                      <a:pt x="47632" y="1924"/>
                      <a:pt x="45005" y="1462"/>
                    </a:cubicBezTo>
                    <a:lnTo>
                      <a:pt x="44931" y="1462"/>
                    </a:lnTo>
                    <a:cubicBezTo>
                      <a:pt x="45005" y="1000"/>
                      <a:pt x="45079" y="537"/>
                      <a:pt x="45079"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35"/>
              <p:cNvSpPr/>
              <p:nvPr/>
            </p:nvSpPr>
            <p:spPr>
              <a:xfrm>
                <a:off x="6219330" y="2616129"/>
                <a:ext cx="8821" cy="3809"/>
              </a:xfrm>
              <a:custGeom>
                <a:avLst/>
                <a:gdLst/>
                <a:ahLst/>
                <a:cxnLst/>
                <a:rect l="l" t="t" r="r" b="b"/>
                <a:pathLst>
                  <a:path w="389" h="168" extrusionOk="0">
                    <a:moveTo>
                      <a:pt x="0" y="1"/>
                    </a:moveTo>
                    <a:lnTo>
                      <a:pt x="0" y="75"/>
                    </a:lnTo>
                    <a:lnTo>
                      <a:pt x="192" y="121"/>
                    </a:lnTo>
                    <a:lnTo>
                      <a:pt x="192" y="121"/>
                    </a:lnTo>
                    <a:cubicBezTo>
                      <a:pt x="118" y="87"/>
                      <a:pt x="51" y="41"/>
                      <a:pt x="0" y="1"/>
                    </a:cubicBezTo>
                    <a:close/>
                    <a:moveTo>
                      <a:pt x="192" y="121"/>
                    </a:moveTo>
                    <a:lnTo>
                      <a:pt x="192" y="121"/>
                    </a:lnTo>
                    <a:cubicBezTo>
                      <a:pt x="254" y="148"/>
                      <a:pt x="321" y="167"/>
                      <a:pt x="389" y="167"/>
                    </a:cubicBezTo>
                    <a:lnTo>
                      <a:pt x="192" y="121"/>
                    </a:ln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35"/>
              <p:cNvSpPr/>
              <p:nvPr/>
            </p:nvSpPr>
            <p:spPr>
              <a:xfrm>
                <a:off x="6390869" y="1955163"/>
                <a:ext cx="1046927" cy="687415"/>
              </a:xfrm>
              <a:custGeom>
                <a:avLst/>
                <a:gdLst/>
                <a:ahLst/>
                <a:cxnLst/>
                <a:rect l="l" t="t" r="r" b="b"/>
                <a:pathLst>
                  <a:path w="46171" h="30316" extrusionOk="0">
                    <a:moveTo>
                      <a:pt x="6639" y="1"/>
                    </a:moveTo>
                    <a:cubicBezTo>
                      <a:pt x="6246" y="1"/>
                      <a:pt x="5856" y="54"/>
                      <a:pt x="5476" y="183"/>
                    </a:cubicBezTo>
                    <a:cubicBezTo>
                      <a:pt x="3386" y="793"/>
                      <a:pt x="2535" y="3179"/>
                      <a:pt x="2072" y="5344"/>
                    </a:cubicBezTo>
                    <a:cubicBezTo>
                      <a:pt x="1388" y="8507"/>
                      <a:pt x="851" y="11744"/>
                      <a:pt x="389" y="14981"/>
                    </a:cubicBezTo>
                    <a:cubicBezTo>
                      <a:pt x="149" y="16904"/>
                      <a:pt x="1" y="18828"/>
                      <a:pt x="223" y="20826"/>
                    </a:cubicBezTo>
                    <a:cubicBezTo>
                      <a:pt x="297" y="21677"/>
                      <a:pt x="537" y="22528"/>
                      <a:pt x="999" y="23212"/>
                    </a:cubicBezTo>
                    <a:cubicBezTo>
                      <a:pt x="1221" y="23601"/>
                      <a:pt x="1610" y="23989"/>
                      <a:pt x="1924" y="24229"/>
                    </a:cubicBezTo>
                    <a:cubicBezTo>
                      <a:pt x="11173" y="25617"/>
                      <a:pt x="25823" y="28077"/>
                      <a:pt x="38457" y="30315"/>
                    </a:cubicBezTo>
                    <a:cubicBezTo>
                      <a:pt x="42471" y="29150"/>
                      <a:pt x="45708" y="28225"/>
                      <a:pt x="45856" y="27836"/>
                    </a:cubicBezTo>
                    <a:cubicBezTo>
                      <a:pt x="46170" y="27004"/>
                      <a:pt x="44154" y="27374"/>
                      <a:pt x="43229" y="27004"/>
                    </a:cubicBezTo>
                    <a:cubicBezTo>
                      <a:pt x="42230" y="26764"/>
                      <a:pt x="6697" y="21140"/>
                      <a:pt x="4699" y="18218"/>
                    </a:cubicBezTo>
                    <a:cubicBezTo>
                      <a:pt x="2701" y="15351"/>
                      <a:pt x="4699" y="3179"/>
                      <a:pt x="6937" y="2107"/>
                    </a:cubicBezTo>
                    <a:cubicBezTo>
                      <a:pt x="7028" y="2066"/>
                      <a:pt x="7172" y="2046"/>
                      <a:pt x="7365" y="2046"/>
                    </a:cubicBezTo>
                    <a:cubicBezTo>
                      <a:pt x="11913" y="2046"/>
                      <a:pt x="43563" y="12900"/>
                      <a:pt x="44006" y="13131"/>
                    </a:cubicBezTo>
                    <a:cubicBezTo>
                      <a:pt x="44006" y="13131"/>
                      <a:pt x="45246" y="12891"/>
                      <a:pt x="46170" y="12502"/>
                    </a:cubicBezTo>
                    <a:cubicBezTo>
                      <a:pt x="44691" y="11818"/>
                      <a:pt x="43229" y="11281"/>
                      <a:pt x="41768" y="10819"/>
                    </a:cubicBezTo>
                    <a:cubicBezTo>
                      <a:pt x="30984" y="7027"/>
                      <a:pt x="20033" y="3642"/>
                      <a:pt x="9009" y="479"/>
                    </a:cubicBezTo>
                    <a:cubicBezTo>
                      <a:pt x="8242" y="219"/>
                      <a:pt x="7434" y="1"/>
                      <a:pt x="6639"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35"/>
              <p:cNvSpPr/>
              <p:nvPr/>
            </p:nvSpPr>
            <p:spPr>
              <a:xfrm>
                <a:off x="5384217" y="2025570"/>
                <a:ext cx="905163" cy="510460"/>
              </a:xfrm>
              <a:custGeom>
                <a:avLst/>
                <a:gdLst/>
                <a:ahLst/>
                <a:cxnLst/>
                <a:rect l="l" t="t" r="r" b="b"/>
                <a:pathLst>
                  <a:path w="39919" h="22512" extrusionOk="0">
                    <a:moveTo>
                      <a:pt x="39918" y="0"/>
                    </a:moveTo>
                    <a:lnTo>
                      <a:pt x="39918" y="0"/>
                    </a:lnTo>
                    <a:cubicBezTo>
                      <a:pt x="25731" y="5550"/>
                      <a:pt x="2461" y="15483"/>
                      <a:pt x="1073" y="16870"/>
                    </a:cubicBezTo>
                    <a:cubicBezTo>
                      <a:pt x="148" y="17795"/>
                      <a:pt x="0" y="20033"/>
                      <a:pt x="222" y="22512"/>
                    </a:cubicBezTo>
                    <a:cubicBezTo>
                      <a:pt x="685" y="20570"/>
                      <a:pt x="1684" y="18886"/>
                      <a:pt x="3238" y="17647"/>
                    </a:cubicBezTo>
                    <a:cubicBezTo>
                      <a:pt x="4236" y="16796"/>
                      <a:pt x="5476" y="16260"/>
                      <a:pt x="6697" y="15723"/>
                    </a:cubicBezTo>
                    <a:cubicBezTo>
                      <a:pt x="17869" y="10636"/>
                      <a:pt x="29819" y="6789"/>
                      <a:pt x="39918"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35"/>
              <p:cNvSpPr/>
              <p:nvPr/>
            </p:nvSpPr>
            <p:spPr>
              <a:xfrm>
                <a:off x="5544872" y="2747419"/>
                <a:ext cx="2270402" cy="229040"/>
              </a:xfrm>
              <a:custGeom>
                <a:avLst/>
                <a:gdLst/>
                <a:ahLst/>
                <a:cxnLst/>
                <a:rect l="l" t="t" r="r" b="b"/>
                <a:pathLst>
                  <a:path w="100128" h="10101" extrusionOk="0">
                    <a:moveTo>
                      <a:pt x="30669" y="0"/>
                    </a:moveTo>
                    <a:cubicBezTo>
                      <a:pt x="30595" y="148"/>
                      <a:pt x="30595" y="296"/>
                      <a:pt x="30595" y="463"/>
                    </a:cubicBezTo>
                    <a:cubicBezTo>
                      <a:pt x="30595" y="925"/>
                      <a:pt x="30521" y="1462"/>
                      <a:pt x="30207" y="1850"/>
                    </a:cubicBezTo>
                    <a:cubicBezTo>
                      <a:pt x="29837" y="2387"/>
                      <a:pt x="29134" y="2535"/>
                      <a:pt x="28449" y="2609"/>
                    </a:cubicBezTo>
                    <a:cubicBezTo>
                      <a:pt x="19034" y="4384"/>
                      <a:pt x="9563" y="6086"/>
                      <a:pt x="148" y="7788"/>
                    </a:cubicBezTo>
                    <a:cubicBezTo>
                      <a:pt x="74" y="7788"/>
                      <a:pt x="0" y="7788"/>
                      <a:pt x="0" y="7862"/>
                    </a:cubicBezTo>
                    <a:cubicBezTo>
                      <a:pt x="10799" y="7514"/>
                      <a:pt x="28365" y="7296"/>
                      <a:pt x="45440" y="7296"/>
                    </a:cubicBezTo>
                    <a:cubicBezTo>
                      <a:pt x="70160" y="7296"/>
                      <a:pt x="93851" y="7753"/>
                      <a:pt x="94485" y="8935"/>
                    </a:cubicBezTo>
                    <a:cubicBezTo>
                      <a:pt x="94726" y="9249"/>
                      <a:pt x="94874" y="9638"/>
                      <a:pt x="95040" y="10100"/>
                    </a:cubicBezTo>
                    <a:cubicBezTo>
                      <a:pt x="98037" y="8713"/>
                      <a:pt x="100127" y="7547"/>
                      <a:pt x="99961" y="7159"/>
                    </a:cubicBezTo>
                    <a:cubicBezTo>
                      <a:pt x="99739" y="6475"/>
                      <a:pt x="99202" y="6086"/>
                      <a:pt x="98740" y="5772"/>
                    </a:cubicBezTo>
                    <a:cubicBezTo>
                      <a:pt x="98499" y="6401"/>
                      <a:pt x="98185" y="6771"/>
                      <a:pt x="97889" y="6937"/>
                    </a:cubicBezTo>
                    <a:cubicBezTo>
                      <a:pt x="97846" y="6957"/>
                      <a:pt x="97725" y="6966"/>
                      <a:pt x="97532" y="6966"/>
                    </a:cubicBezTo>
                    <a:cubicBezTo>
                      <a:pt x="92470" y="6966"/>
                      <a:pt x="37724" y="446"/>
                      <a:pt x="30669" y="0"/>
                    </a:cubicBezTo>
                    <a:close/>
                  </a:path>
                </a:pathLst>
              </a:custGeom>
              <a:solidFill>
                <a:srgbClr val="2B29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35"/>
              <p:cNvSpPr/>
              <p:nvPr/>
            </p:nvSpPr>
            <p:spPr>
              <a:xfrm>
                <a:off x="6231915" y="2479827"/>
                <a:ext cx="1586728" cy="299061"/>
              </a:xfrm>
              <a:custGeom>
                <a:avLst/>
                <a:gdLst/>
                <a:ahLst/>
                <a:cxnLst/>
                <a:rect l="l" t="t" r="r" b="b"/>
                <a:pathLst>
                  <a:path w="69977" h="13189" extrusionOk="0">
                    <a:moveTo>
                      <a:pt x="0" y="0"/>
                    </a:moveTo>
                    <a:cubicBezTo>
                      <a:pt x="148" y="851"/>
                      <a:pt x="222" y="1776"/>
                      <a:pt x="296" y="2627"/>
                    </a:cubicBezTo>
                    <a:cubicBezTo>
                      <a:pt x="312" y="2626"/>
                      <a:pt x="332" y="2625"/>
                      <a:pt x="355" y="2625"/>
                    </a:cubicBezTo>
                    <a:cubicBezTo>
                      <a:pt x="3434" y="2625"/>
                      <a:pt x="67598" y="12271"/>
                      <a:pt x="68589" y="13189"/>
                    </a:cubicBezTo>
                    <a:cubicBezTo>
                      <a:pt x="68589" y="13189"/>
                      <a:pt x="69976" y="13189"/>
                      <a:pt x="69828" y="12097"/>
                    </a:cubicBezTo>
                    <a:cubicBezTo>
                      <a:pt x="69736" y="11635"/>
                      <a:pt x="58730" y="9563"/>
                      <a:pt x="45467" y="7177"/>
                    </a:cubicBezTo>
                    <a:cubicBezTo>
                      <a:pt x="26581" y="3774"/>
                      <a:pt x="3071" y="0"/>
                      <a:pt x="148"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35"/>
              <p:cNvSpPr/>
              <p:nvPr/>
            </p:nvSpPr>
            <p:spPr>
              <a:xfrm>
                <a:off x="5184990" y="2481505"/>
                <a:ext cx="1032665" cy="272644"/>
              </a:xfrm>
              <a:custGeom>
                <a:avLst/>
                <a:gdLst/>
                <a:ahLst/>
                <a:cxnLst/>
                <a:rect l="l" t="t" r="r" b="b"/>
                <a:pathLst>
                  <a:path w="45542" h="12024" extrusionOk="0">
                    <a:moveTo>
                      <a:pt x="45541" y="0"/>
                    </a:moveTo>
                    <a:lnTo>
                      <a:pt x="45541" y="0"/>
                    </a:lnTo>
                    <a:cubicBezTo>
                      <a:pt x="41157" y="555"/>
                      <a:pt x="21568" y="4329"/>
                      <a:pt x="9859" y="6863"/>
                    </a:cubicBezTo>
                    <a:cubicBezTo>
                      <a:pt x="5087" y="7954"/>
                      <a:pt x="1609" y="8879"/>
                      <a:pt x="1073" y="9175"/>
                    </a:cubicBezTo>
                    <a:cubicBezTo>
                      <a:pt x="463" y="9637"/>
                      <a:pt x="148" y="10729"/>
                      <a:pt x="0" y="12023"/>
                    </a:cubicBezTo>
                    <a:cubicBezTo>
                      <a:pt x="1850" y="10340"/>
                      <a:pt x="4458" y="9637"/>
                      <a:pt x="7011" y="9027"/>
                    </a:cubicBezTo>
                    <a:cubicBezTo>
                      <a:pt x="18960" y="6178"/>
                      <a:pt x="31280" y="4476"/>
                      <a:pt x="43081" y="925"/>
                    </a:cubicBezTo>
                    <a:cubicBezTo>
                      <a:pt x="43932" y="703"/>
                      <a:pt x="44783" y="463"/>
                      <a:pt x="45541" y="0"/>
                    </a:cubicBezTo>
                    <a:close/>
                  </a:path>
                </a:pathLst>
              </a:custGeom>
              <a:solidFill>
                <a:srgbClr val="2B29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35"/>
              <p:cNvSpPr/>
              <p:nvPr/>
            </p:nvSpPr>
            <p:spPr>
              <a:xfrm>
                <a:off x="6764583" y="3178933"/>
                <a:ext cx="1087198" cy="476991"/>
              </a:xfrm>
              <a:custGeom>
                <a:avLst/>
                <a:gdLst/>
                <a:ahLst/>
                <a:cxnLst/>
                <a:rect l="l" t="t" r="r" b="b"/>
                <a:pathLst>
                  <a:path w="47947" h="21036" extrusionOk="0">
                    <a:moveTo>
                      <a:pt x="6937" y="0"/>
                    </a:moveTo>
                    <a:cubicBezTo>
                      <a:pt x="6721" y="0"/>
                      <a:pt x="6517" y="2"/>
                      <a:pt x="6327" y="4"/>
                    </a:cubicBezTo>
                    <a:cubicBezTo>
                      <a:pt x="5717" y="855"/>
                      <a:pt x="5180" y="1854"/>
                      <a:pt x="4866" y="2853"/>
                    </a:cubicBezTo>
                    <a:cubicBezTo>
                      <a:pt x="3404" y="6552"/>
                      <a:pt x="2942" y="10566"/>
                      <a:pt x="3330" y="14488"/>
                    </a:cubicBezTo>
                    <a:cubicBezTo>
                      <a:pt x="3404" y="15579"/>
                      <a:pt x="3626" y="16726"/>
                      <a:pt x="3238" y="17725"/>
                    </a:cubicBezTo>
                    <a:cubicBezTo>
                      <a:pt x="2776" y="19112"/>
                      <a:pt x="1555" y="20111"/>
                      <a:pt x="315" y="20888"/>
                    </a:cubicBezTo>
                    <a:cubicBezTo>
                      <a:pt x="167" y="20888"/>
                      <a:pt x="93" y="20962"/>
                      <a:pt x="1" y="21036"/>
                    </a:cubicBezTo>
                    <a:lnTo>
                      <a:pt x="5717" y="21036"/>
                    </a:lnTo>
                    <a:cubicBezTo>
                      <a:pt x="8954" y="21036"/>
                      <a:pt x="31687" y="20203"/>
                      <a:pt x="42083" y="19112"/>
                    </a:cubicBezTo>
                    <a:cubicBezTo>
                      <a:pt x="45246" y="18816"/>
                      <a:pt x="47336" y="18428"/>
                      <a:pt x="47262" y="18113"/>
                    </a:cubicBezTo>
                    <a:cubicBezTo>
                      <a:pt x="46948" y="17040"/>
                      <a:pt x="45486" y="15727"/>
                      <a:pt x="44561" y="14950"/>
                    </a:cubicBezTo>
                    <a:cubicBezTo>
                      <a:pt x="44321" y="15949"/>
                      <a:pt x="44099" y="16652"/>
                      <a:pt x="43859" y="16800"/>
                    </a:cubicBezTo>
                    <a:cubicBezTo>
                      <a:pt x="43235" y="17285"/>
                      <a:pt x="29378" y="17677"/>
                      <a:pt x="18728" y="17677"/>
                    </a:cubicBezTo>
                    <a:cubicBezTo>
                      <a:pt x="12329" y="17677"/>
                      <a:pt x="7088" y="17536"/>
                      <a:pt x="6568" y="17188"/>
                    </a:cubicBezTo>
                    <a:cubicBezTo>
                      <a:pt x="5180" y="16264"/>
                      <a:pt x="4792" y="5165"/>
                      <a:pt x="7640" y="3389"/>
                    </a:cubicBezTo>
                    <a:cubicBezTo>
                      <a:pt x="8246" y="2985"/>
                      <a:pt x="10340" y="2828"/>
                      <a:pt x="13242" y="2828"/>
                    </a:cubicBezTo>
                    <a:cubicBezTo>
                      <a:pt x="23634" y="2828"/>
                      <a:pt x="44395" y="4851"/>
                      <a:pt x="44395" y="4851"/>
                    </a:cubicBezTo>
                    <a:cubicBezTo>
                      <a:pt x="44395" y="4851"/>
                      <a:pt x="47947" y="3704"/>
                      <a:pt x="46337" y="2853"/>
                    </a:cubicBezTo>
                    <a:cubicBezTo>
                      <a:pt x="45875" y="2538"/>
                      <a:pt x="42712" y="2169"/>
                      <a:pt x="38161" y="1780"/>
                    </a:cubicBezTo>
                    <a:cubicBezTo>
                      <a:pt x="28488" y="959"/>
                      <a:pt x="12875" y="0"/>
                      <a:pt x="6937"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35"/>
              <p:cNvSpPr/>
              <p:nvPr/>
            </p:nvSpPr>
            <p:spPr>
              <a:xfrm>
                <a:off x="5272223" y="2916873"/>
                <a:ext cx="634628" cy="169473"/>
              </a:xfrm>
              <a:custGeom>
                <a:avLst/>
                <a:gdLst/>
                <a:ahLst/>
                <a:cxnLst/>
                <a:rect l="l" t="t" r="r" b="b"/>
                <a:pathLst>
                  <a:path w="27988" h="7474" extrusionOk="0">
                    <a:moveTo>
                      <a:pt x="27987" y="0"/>
                    </a:moveTo>
                    <a:lnTo>
                      <a:pt x="27987" y="0"/>
                    </a:lnTo>
                    <a:cubicBezTo>
                      <a:pt x="13263" y="222"/>
                      <a:pt x="2239" y="611"/>
                      <a:pt x="1462" y="999"/>
                    </a:cubicBezTo>
                    <a:cubicBezTo>
                      <a:pt x="1314" y="1073"/>
                      <a:pt x="1166" y="1240"/>
                      <a:pt x="1074" y="1314"/>
                    </a:cubicBezTo>
                    <a:cubicBezTo>
                      <a:pt x="241" y="2313"/>
                      <a:pt x="1" y="4847"/>
                      <a:pt x="149" y="7473"/>
                    </a:cubicBezTo>
                    <a:cubicBezTo>
                      <a:pt x="315" y="7085"/>
                      <a:pt x="463" y="6789"/>
                      <a:pt x="611" y="6475"/>
                    </a:cubicBezTo>
                    <a:cubicBezTo>
                      <a:pt x="1462" y="4847"/>
                      <a:pt x="2775" y="3385"/>
                      <a:pt x="4477" y="2701"/>
                    </a:cubicBezTo>
                    <a:cubicBezTo>
                      <a:pt x="5624" y="2313"/>
                      <a:pt x="6863" y="2239"/>
                      <a:pt x="8103" y="2165"/>
                    </a:cubicBezTo>
                    <a:cubicBezTo>
                      <a:pt x="14725" y="1776"/>
                      <a:pt x="21347" y="1073"/>
                      <a:pt x="27987" y="0"/>
                    </a:cubicBezTo>
                    <a:close/>
                  </a:path>
                </a:pathLst>
              </a:custGeom>
              <a:solidFill>
                <a:srgbClr val="EBA2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35"/>
              <p:cNvSpPr/>
              <p:nvPr/>
            </p:nvSpPr>
            <p:spPr>
              <a:xfrm>
                <a:off x="5164015" y="3186143"/>
                <a:ext cx="1655094" cy="193803"/>
              </a:xfrm>
              <a:custGeom>
                <a:avLst/>
                <a:gdLst/>
                <a:ahLst/>
                <a:cxnLst/>
                <a:rect l="l" t="t" r="r" b="b"/>
                <a:pathLst>
                  <a:path w="72992" h="8547" extrusionOk="0">
                    <a:moveTo>
                      <a:pt x="72992" y="1"/>
                    </a:moveTo>
                    <a:cubicBezTo>
                      <a:pt x="64427" y="611"/>
                      <a:pt x="38605" y="2072"/>
                      <a:pt x="20422" y="3386"/>
                    </a:cubicBezTo>
                    <a:cubicBezTo>
                      <a:pt x="10100" y="4070"/>
                      <a:pt x="2312" y="4699"/>
                      <a:pt x="1462" y="5088"/>
                    </a:cubicBezTo>
                    <a:cubicBezTo>
                      <a:pt x="759" y="5384"/>
                      <a:pt x="296" y="6771"/>
                      <a:pt x="0" y="8547"/>
                    </a:cubicBezTo>
                    <a:cubicBezTo>
                      <a:pt x="74" y="8473"/>
                      <a:pt x="148" y="8399"/>
                      <a:pt x="148" y="8325"/>
                    </a:cubicBezTo>
                    <a:cubicBezTo>
                      <a:pt x="1458" y="6829"/>
                      <a:pt x="3492" y="6584"/>
                      <a:pt x="5524" y="6584"/>
                    </a:cubicBezTo>
                    <a:cubicBezTo>
                      <a:pt x="6131" y="6584"/>
                      <a:pt x="6738" y="6606"/>
                      <a:pt x="7325" y="6623"/>
                    </a:cubicBezTo>
                    <a:cubicBezTo>
                      <a:pt x="8016" y="6652"/>
                      <a:pt x="8705" y="6665"/>
                      <a:pt x="9394" y="6665"/>
                    </a:cubicBezTo>
                    <a:cubicBezTo>
                      <a:pt x="19776" y="6665"/>
                      <a:pt x="29972" y="3594"/>
                      <a:pt x="40380" y="3386"/>
                    </a:cubicBezTo>
                    <a:cubicBezTo>
                      <a:pt x="42659" y="3386"/>
                      <a:pt x="44997" y="3481"/>
                      <a:pt x="47338" y="3481"/>
                    </a:cubicBezTo>
                    <a:cubicBezTo>
                      <a:pt x="47923" y="3481"/>
                      <a:pt x="48508" y="3475"/>
                      <a:pt x="49093" y="3460"/>
                    </a:cubicBezTo>
                    <a:cubicBezTo>
                      <a:pt x="54642" y="3386"/>
                      <a:pt x="60117" y="2461"/>
                      <a:pt x="65593" y="1536"/>
                    </a:cubicBezTo>
                    <a:cubicBezTo>
                      <a:pt x="68053" y="1148"/>
                      <a:pt x="70587" y="759"/>
                      <a:pt x="72992"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35"/>
              <p:cNvSpPr/>
              <p:nvPr/>
            </p:nvSpPr>
            <p:spPr>
              <a:xfrm>
                <a:off x="5176169" y="3612305"/>
                <a:ext cx="2747303" cy="667756"/>
              </a:xfrm>
              <a:custGeom>
                <a:avLst/>
                <a:gdLst/>
                <a:ahLst/>
                <a:cxnLst/>
                <a:rect l="l" t="t" r="r" b="b"/>
                <a:pathLst>
                  <a:path w="121160" h="29449" extrusionOk="0">
                    <a:moveTo>
                      <a:pt x="112133" y="0"/>
                    </a:moveTo>
                    <a:cubicBezTo>
                      <a:pt x="101737" y="1091"/>
                      <a:pt x="79004" y="1924"/>
                      <a:pt x="75767" y="1924"/>
                    </a:cubicBezTo>
                    <a:cubicBezTo>
                      <a:pt x="71531" y="1924"/>
                      <a:pt x="3922" y="1702"/>
                      <a:pt x="1314" y="1165"/>
                    </a:cubicBezTo>
                    <a:cubicBezTo>
                      <a:pt x="1000" y="1165"/>
                      <a:pt x="778" y="925"/>
                      <a:pt x="537" y="629"/>
                    </a:cubicBezTo>
                    <a:lnTo>
                      <a:pt x="537" y="629"/>
                    </a:lnTo>
                    <a:cubicBezTo>
                      <a:pt x="1" y="925"/>
                      <a:pt x="75" y="1850"/>
                      <a:pt x="611" y="2238"/>
                    </a:cubicBezTo>
                    <a:cubicBezTo>
                      <a:pt x="1074" y="2701"/>
                      <a:pt x="1850" y="2849"/>
                      <a:pt x="2461" y="2849"/>
                    </a:cubicBezTo>
                    <a:cubicBezTo>
                      <a:pt x="16186" y="4236"/>
                      <a:pt x="29911" y="5549"/>
                      <a:pt x="43618" y="6863"/>
                    </a:cubicBezTo>
                    <a:cubicBezTo>
                      <a:pt x="45634" y="7103"/>
                      <a:pt x="47706" y="7251"/>
                      <a:pt x="49704" y="7714"/>
                    </a:cubicBezTo>
                    <a:cubicBezTo>
                      <a:pt x="50795" y="7862"/>
                      <a:pt x="51942" y="8028"/>
                      <a:pt x="52867" y="8490"/>
                    </a:cubicBezTo>
                    <a:cubicBezTo>
                      <a:pt x="54254" y="9249"/>
                      <a:pt x="53570" y="10174"/>
                      <a:pt x="53107" y="11265"/>
                    </a:cubicBezTo>
                    <a:cubicBezTo>
                      <a:pt x="52719" y="12264"/>
                      <a:pt x="52404" y="13263"/>
                      <a:pt x="52256" y="14262"/>
                    </a:cubicBezTo>
                    <a:cubicBezTo>
                      <a:pt x="51794" y="16352"/>
                      <a:pt x="51720" y="18498"/>
                      <a:pt x="52016" y="20588"/>
                    </a:cubicBezTo>
                    <a:cubicBezTo>
                      <a:pt x="52330" y="22733"/>
                      <a:pt x="53033" y="24898"/>
                      <a:pt x="52571" y="26988"/>
                    </a:cubicBezTo>
                    <a:cubicBezTo>
                      <a:pt x="52478" y="27598"/>
                      <a:pt x="52256" y="28135"/>
                      <a:pt x="52108" y="28745"/>
                    </a:cubicBezTo>
                    <a:cubicBezTo>
                      <a:pt x="54883" y="29134"/>
                      <a:pt x="56807" y="29448"/>
                      <a:pt x="57491" y="29448"/>
                    </a:cubicBezTo>
                    <a:cubicBezTo>
                      <a:pt x="62282" y="29448"/>
                      <a:pt x="121160" y="17184"/>
                      <a:pt x="120771" y="15427"/>
                    </a:cubicBezTo>
                    <a:cubicBezTo>
                      <a:pt x="120549" y="14262"/>
                      <a:pt x="118071" y="13651"/>
                      <a:pt x="116387" y="13337"/>
                    </a:cubicBezTo>
                    <a:cubicBezTo>
                      <a:pt x="116295" y="14410"/>
                      <a:pt x="116147" y="15187"/>
                      <a:pt x="115832" y="15427"/>
                    </a:cubicBezTo>
                    <a:cubicBezTo>
                      <a:pt x="114713" y="16190"/>
                      <a:pt x="70737" y="25851"/>
                      <a:pt x="60239" y="25851"/>
                    </a:cubicBezTo>
                    <a:cubicBezTo>
                      <a:pt x="59289" y="25851"/>
                      <a:pt x="58613" y="25772"/>
                      <a:pt x="58268" y="25601"/>
                    </a:cubicBezTo>
                    <a:cubicBezTo>
                      <a:pt x="54032" y="23436"/>
                      <a:pt x="54420" y="14040"/>
                      <a:pt x="57491" y="11025"/>
                    </a:cubicBezTo>
                    <a:cubicBezTo>
                      <a:pt x="60654" y="8028"/>
                      <a:pt x="115536" y="2090"/>
                      <a:pt x="115536" y="2090"/>
                    </a:cubicBezTo>
                    <a:cubicBezTo>
                      <a:pt x="115536" y="2090"/>
                      <a:pt x="118995" y="1554"/>
                      <a:pt x="118459" y="999"/>
                    </a:cubicBezTo>
                    <a:cubicBezTo>
                      <a:pt x="118385" y="925"/>
                      <a:pt x="115999" y="537"/>
                      <a:pt x="112133"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6" name="Google Shape;2446;p35"/>
              <p:cNvSpPr/>
              <p:nvPr/>
            </p:nvSpPr>
            <p:spPr>
              <a:xfrm>
                <a:off x="5945002" y="4014545"/>
                <a:ext cx="23" cy="1701"/>
              </a:xfrm>
              <a:custGeom>
                <a:avLst/>
                <a:gdLst/>
                <a:ahLst/>
                <a:cxnLst/>
                <a:rect l="l" t="t" r="r" b="b"/>
                <a:pathLst>
                  <a:path w="1" h="75" extrusionOk="0">
                    <a:moveTo>
                      <a:pt x="1" y="0"/>
                    </a:moveTo>
                    <a:lnTo>
                      <a:pt x="1" y="0"/>
                    </a:lnTo>
                    <a:lnTo>
                      <a:pt x="1" y="74"/>
                    </a:lnTo>
                    <a:close/>
                  </a:path>
                </a:pathLst>
              </a:custGeom>
              <a:solidFill>
                <a:srgbClr val="005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35"/>
              <p:cNvSpPr/>
              <p:nvPr/>
            </p:nvSpPr>
            <p:spPr>
              <a:xfrm>
                <a:off x="5943324" y="4007402"/>
                <a:ext cx="1701" cy="7165"/>
              </a:xfrm>
              <a:custGeom>
                <a:avLst/>
                <a:gdLst/>
                <a:ahLst/>
                <a:cxnLst/>
                <a:rect l="l" t="t" r="r" b="b"/>
                <a:pathLst>
                  <a:path w="75" h="316" extrusionOk="0">
                    <a:moveTo>
                      <a:pt x="75" y="315"/>
                    </a:moveTo>
                    <a:cubicBezTo>
                      <a:pt x="75" y="149"/>
                      <a:pt x="75" y="75"/>
                      <a:pt x="1" y="1"/>
                    </a:cubicBezTo>
                    <a:cubicBezTo>
                      <a:pt x="75" y="75"/>
                      <a:pt x="75" y="149"/>
                      <a:pt x="75" y="315"/>
                    </a:cubicBezTo>
                    <a:close/>
                  </a:path>
                </a:pathLst>
              </a:custGeom>
              <a:solidFill>
                <a:srgbClr val="005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35"/>
              <p:cNvSpPr/>
              <p:nvPr/>
            </p:nvSpPr>
            <p:spPr>
              <a:xfrm>
                <a:off x="6076293" y="3926609"/>
                <a:ext cx="2812" cy="1973"/>
              </a:xfrm>
              <a:custGeom>
                <a:avLst/>
                <a:gdLst/>
                <a:ahLst/>
                <a:cxnLst/>
                <a:rect l="l" t="t" r="r" b="b"/>
                <a:pathLst>
                  <a:path w="124" h="87" extrusionOk="0">
                    <a:moveTo>
                      <a:pt x="123" y="1"/>
                    </a:moveTo>
                    <a:cubicBezTo>
                      <a:pt x="122" y="1"/>
                      <a:pt x="86" y="43"/>
                      <a:pt x="0" y="86"/>
                    </a:cubicBezTo>
                    <a:lnTo>
                      <a:pt x="74" y="86"/>
                    </a:lnTo>
                    <a:cubicBezTo>
                      <a:pt x="106" y="24"/>
                      <a:pt x="124" y="1"/>
                      <a:pt x="123" y="1"/>
                    </a:cubicBezTo>
                    <a:close/>
                  </a:path>
                </a:pathLst>
              </a:custGeom>
              <a:solidFill>
                <a:srgbClr val="005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35"/>
              <p:cNvSpPr/>
              <p:nvPr/>
            </p:nvSpPr>
            <p:spPr>
              <a:xfrm>
                <a:off x="5965977" y="2913222"/>
                <a:ext cx="1754932" cy="327042"/>
              </a:xfrm>
              <a:custGeom>
                <a:avLst/>
                <a:gdLst/>
                <a:ahLst/>
                <a:cxnLst/>
                <a:rect l="l" t="t" r="r" b="b"/>
                <a:pathLst>
                  <a:path w="77395" h="14423" extrusionOk="0">
                    <a:moveTo>
                      <a:pt x="24719" y="0"/>
                    </a:moveTo>
                    <a:cubicBezTo>
                      <a:pt x="22129" y="0"/>
                      <a:pt x="19535" y="5"/>
                      <a:pt x="16963" y="13"/>
                    </a:cubicBezTo>
                    <a:cubicBezTo>
                      <a:pt x="20422" y="383"/>
                      <a:pt x="23825" y="1234"/>
                      <a:pt x="27062" y="2622"/>
                    </a:cubicBezTo>
                    <a:cubicBezTo>
                      <a:pt x="27987" y="3010"/>
                      <a:pt x="28986" y="3472"/>
                      <a:pt x="29375" y="4397"/>
                    </a:cubicBezTo>
                    <a:cubicBezTo>
                      <a:pt x="29985" y="5711"/>
                      <a:pt x="29208" y="7172"/>
                      <a:pt x="28135" y="8097"/>
                    </a:cubicBezTo>
                    <a:cubicBezTo>
                      <a:pt x="26212" y="9725"/>
                      <a:pt x="23511" y="10021"/>
                      <a:pt x="20977" y="10335"/>
                    </a:cubicBezTo>
                    <a:cubicBezTo>
                      <a:pt x="16426" y="10871"/>
                      <a:pt x="11950" y="11648"/>
                      <a:pt x="7474" y="12573"/>
                    </a:cubicBezTo>
                    <a:cubicBezTo>
                      <a:pt x="4939" y="13110"/>
                      <a:pt x="2479" y="13646"/>
                      <a:pt x="1" y="14423"/>
                    </a:cubicBezTo>
                    <a:cubicBezTo>
                      <a:pt x="18498" y="13258"/>
                      <a:pt x="38087" y="12111"/>
                      <a:pt x="40233" y="11796"/>
                    </a:cubicBezTo>
                    <a:cubicBezTo>
                      <a:pt x="40637" y="11741"/>
                      <a:pt x="41370" y="11716"/>
                      <a:pt x="42361" y="11716"/>
                    </a:cubicBezTo>
                    <a:cubicBezTo>
                      <a:pt x="48351" y="11716"/>
                      <a:pt x="63794" y="12641"/>
                      <a:pt x="73380" y="13498"/>
                    </a:cubicBezTo>
                    <a:cubicBezTo>
                      <a:pt x="74620" y="13424"/>
                      <a:pt x="75304" y="13258"/>
                      <a:pt x="75452" y="13184"/>
                    </a:cubicBezTo>
                    <a:cubicBezTo>
                      <a:pt x="77228" y="12037"/>
                      <a:pt x="77394" y="5933"/>
                      <a:pt x="76469" y="2788"/>
                    </a:cubicBezTo>
                    <a:cubicBezTo>
                      <a:pt x="76303" y="2326"/>
                      <a:pt x="76155" y="1937"/>
                      <a:pt x="75914" y="1623"/>
                    </a:cubicBezTo>
                    <a:cubicBezTo>
                      <a:pt x="75293" y="431"/>
                      <a:pt x="50207" y="0"/>
                      <a:pt x="24719"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35"/>
              <p:cNvSpPr/>
              <p:nvPr/>
            </p:nvSpPr>
            <p:spPr>
              <a:xfrm>
                <a:off x="6481480" y="2210964"/>
                <a:ext cx="914369" cy="247906"/>
              </a:xfrm>
              <a:custGeom>
                <a:avLst/>
                <a:gdLst/>
                <a:ahLst/>
                <a:cxnLst/>
                <a:rect l="l" t="t" r="r" b="b"/>
                <a:pathLst>
                  <a:path w="40325" h="10933" extrusionOk="0">
                    <a:moveTo>
                      <a:pt x="0" y="0"/>
                    </a:moveTo>
                    <a:lnTo>
                      <a:pt x="0" y="370"/>
                    </a:lnTo>
                    <a:cubicBezTo>
                      <a:pt x="462" y="463"/>
                      <a:pt x="925" y="611"/>
                      <a:pt x="1387" y="759"/>
                    </a:cubicBezTo>
                    <a:cubicBezTo>
                      <a:pt x="3015" y="1147"/>
                      <a:pt x="4624" y="1610"/>
                      <a:pt x="6252" y="1998"/>
                    </a:cubicBezTo>
                    <a:cubicBezTo>
                      <a:pt x="9415" y="2775"/>
                      <a:pt x="12578" y="3700"/>
                      <a:pt x="15815" y="4236"/>
                    </a:cubicBezTo>
                    <a:cubicBezTo>
                      <a:pt x="17425" y="4458"/>
                      <a:pt x="19053" y="4625"/>
                      <a:pt x="20662" y="4921"/>
                    </a:cubicBezTo>
                    <a:cubicBezTo>
                      <a:pt x="22290" y="5161"/>
                      <a:pt x="23825" y="5550"/>
                      <a:pt x="25434" y="6012"/>
                    </a:cubicBezTo>
                    <a:cubicBezTo>
                      <a:pt x="28597" y="7011"/>
                      <a:pt x="31760" y="8084"/>
                      <a:pt x="34849" y="9157"/>
                    </a:cubicBezTo>
                    <a:cubicBezTo>
                      <a:pt x="36699" y="9711"/>
                      <a:pt x="38475" y="10322"/>
                      <a:pt x="40325" y="10932"/>
                    </a:cubicBezTo>
                    <a:lnTo>
                      <a:pt x="40325" y="10322"/>
                    </a:lnTo>
                    <a:lnTo>
                      <a:pt x="36385" y="9009"/>
                    </a:lnTo>
                    <a:cubicBezTo>
                      <a:pt x="33296" y="7936"/>
                      <a:pt x="30151" y="6937"/>
                      <a:pt x="26988" y="5845"/>
                    </a:cubicBezTo>
                    <a:cubicBezTo>
                      <a:pt x="25434" y="5383"/>
                      <a:pt x="23973" y="4921"/>
                      <a:pt x="22364" y="4625"/>
                    </a:cubicBezTo>
                    <a:cubicBezTo>
                      <a:pt x="20810" y="4236"/>
                      <a:pt x="19201" y="4070"/>
                      <a:pt x="17665" y="3848"/>
                    </a:cubicBezTo>
                    <a:cubicBezTo>
                      <a:pt x="14428" y="3385"/>
                      <a:pt x="11339" y="2682"/>
                      <a:pt x="8176" y="1924"/>
                    </a:cubicBezTo>
                    <a:cubicBezTo>
                      <a:pt x="5475" y="1295"/>
                      <a:pt x="2701" y="611"/>
                      <a:pt x="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35"/>
              <p:cNvSpPr/>
              <p:nvPr/>
            </p:nvSpPr>
            <p:spPr>
              <a:xfrm>
                <a:off x="6481480" y="2322527"/>
                <a:ext cx="905571" cy="218542"/>
              </a:xfrm>
              <a:custGeom>
                <a:avLst/>
                <a:gdLst/>
                <a:ahLst/>
                <a:cxnLst/>
                <a:rect l="l" t="t" r="r" b="b"/>
                <a:pathLst>
                  <a:path w="39937" h="9638" extrusionOk="0">
                    <a:moveTo>
                      <a:pt x="0" y="1"/>
                    </a:moveTo>
                    <a:cubicBezTo>
                      <a:pt x="0" y="75"/>
                      <a:pt x="93" y="167"/>
                      <a:pt x="93" y="315"/>
                    </a:cubicBezTo>
                    <a:cubicBezTo>
                      <a:pt x="389" y="463"/>
                      <a:pt x="777" y="537"/>
                      <a:pt x="1091" y="703"/>
                    </a:cubicBezTo>
                    <a:cubicBezTo>
                      <a:pt x="1850" y="925"/>
                      <a:pt x="2553" y="1240"/>
                      <a:pt x="3237" y="1462"/>
                    </a:cubicBezTo>
                    <a:cubicBezTo>
                      <a:pt x="4717" y="1924"/>
                      <a:pt x="6104" y="2387"/>
                      <a:pt x="7566" y="2775"/>
                    </a:cubicBezTo>
                    <a:cubicBezTo>
                      <a:pt x="9027" y="3164"/>
                      <a:pt x="10562" y="3404"/>
                      <a:pt x="12116" y="3626"/>
                    </a:cubicBezTo>
                    <a:cubicBezTo>
                      <a:pt x="13577" y="3867"/>
                      <a:pt x="15113" y="4015"/>
                      <a:pt x="16648" y="4329"/>
                    </a:cubicBezTo>
                    <a:cubicBezTo>
                      <a:pt x="19663" y="4865"/>
                      <a:pt x="22586" y="5624"/>
                      <a:pt x="25601" y="6401"/>
                    </a:cubicBezTo>
                    <a:cubicBezTo>
                      <a:pt x="28523" y="7252"/>
                      <a:pt x="31446" y="8028"/>
                      <a:pt x="34461" y="8639"/>
                    </a:cubicBezTo>
                    <a:cubicBezTo>
                      <a:pt x="36237" y="9027"/>
                      <a:pt x="38013" y="9323"/>
                      <a:pt x="39770" y="9638"/>
                    </a:cubicBezTo>
                    <a:cubicBezTo>
                      <a:pt x="39862" y="9490"/>
                      <a:pt x="39862" y="9249"/>
                      <a:pt x="39936" y="9101"/>
                    </a:cubicBezTo>
                    <a:cubicBezTo>
                      <a:pt x="38549" y="8787"/>
                      <a:pt x="37088" y="8565"/>
                      <a:pt x="35700" y="8250"/>
                    </a:cubicBezTo>
                    <a:cubicBezTo>
                      <a:pt x="32685" y="7640"/>
                      <a:pt x="29763" y="6937"/>
                      <a:pt x="26821" y="6179"/>
                    </a:cubicBezTo>
                    <a:cubicBezTo>
                      <a:pt x="23899" y="5328"/>
                      <a:pt x="20976" y="4551"/>
                      <a:pt x="17961" y="3941"/>
                    </a:cubicBezTo>
                    <a:cubicBezTo>
                      <a:pt x="14965" y="3312"/>
                      <a:pt x="11875" y="3090"/>
                      <a:pt x="8879" y="2479"/>
                    </a:cubicBezTo>
                    <a:cubicBezTo>
                      <a:pt x="5938" y="1850"/>
                      <a:pt x="3089" y="925"/>
                      <a:pt x="241"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35"/>
              <p:cNvSpPr/>
              <p:nvPr/>
            </p:nvSpPr>
            <p:spPr>
              <a:xfrm>
                <a:off x="6499076" y="2100648"/>
                <a:ext cx="901807" cy="246636"/>
              </a:xfrm>
              <a:custGeom>
                <a:avLst/>
                <a:gdLst/>
                <a:ahLst/>
                <a:cxnLst/>
                <a:rect l="l" t="t" r="r" b="b"/>
                <a:pathLst>
                  <a:path w="39771" h="10877" extrusionOk="0">
                    <a:moveTo>
                      <a:pt x="75" y="0"/>
                    </a:moveTo>
                    <a:cubicBezTo>
                      <a:pt x="1" y="148"/>
                      <a:pt x="1" y="241"/>
                      <a:pt x="1" y="389"/>
                    </a:cubicBezTo>
                    <a:cubicBezTo>
                      <a:pt x="537" y="537"/>
                      <a:pt x="1166" y="611"/>
                      <a:pt x="1777" y="777"/>
                    </a:cubicBezTo>
                    <a:cubicBezTo>
                      <a:pt x="3386" y="1166"/>
                      <a:pt x="4940" y="1536"/>
                      <a:pt x="6549" y="1924"/>
                    </a:cubicBezTo>
                    <a:cubicBezTo>
                      <a:pt x="9712" y="2701"/>
                      <a:pt x="12949" y="3478"/>
                      <a:pt x="16112" y="4310"/>
                    </a:cubicBezTo>
                    <a:cubicBezTo>
                      <a:pt x="19275" y="5161"/>
                      <a:pt x="22346" y="6012"/>
                      <a:pt x="25509" y="6863"/>
                    </a:cubicBezTo>
                    <a:cubicBezTo>
                      <a:pt x="28672" y="7788"/>
                      <a:pt x="31835" y="8639"/>
                      <a:pt x="34924" y="9564"/>
                    </a:cubicBezTo>
                    <a:cubicBezTo>
                      <a:pt x="36534" y="10026"/>
                      <a:pt x="38161" y="10488"/>
                      <a:pt x="39771" y="10877"/>
                    </a:cubicBezTo>
                    <a:lnTo>
                      <a:pt x="39771" y="10248"/>
                    </a:lnTo>
                    <a:cubicBezTo>
                      <a:pt x="38531" y="9952"/>
                      <a:pt x="37384" y="9638"/>
                      <a:pt x="36145" y="9249"/>
                    </a:cubicBezTo>
                    <a:cubicBezTo>
                      <a:pt x="33075" y="8398"/>
                      <a:pt x="29911" y="7473"/>
                      <a:pt x="26822" y="6623"/>
                    </a:cubicBezTo>
                    <a:cubicBezTo>
                      <a:pt x="23659" y="5698"/>
                      <a:pt x="20496" y="4865"/>
                      <a:pt x="17352" y="4088"/>
                    </a:cubicBezTo>
                    <a:cubicBezTo>
                      <a:pt x="14189" y="3238"/>
                      <a:pt x="10951" y="2461"/>
                      <a:pt x="7788" y="1776"/>
                    </a:cubicBezTo>
                    <a:cubicBezTo>
                      <a:pt x="5236" y="1166"/>
                      <a:pt x="2628" y="537"/>
                      <a:pt x="75"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35"/>
              <p:cNvSpPr/>
              <p:nvPr/>
            </p:nvSpPr>
            <p:spPr>
              <a:xfrm>
                <a:off x="6518373" y="2037724"/>
                <a:ext cx="880833" cy="248337"/>
              </a:xfrm>
              <a:custGeom>
                <a:avLst/>
                <a:gdLst/>
                <a:ahLst/>
                <a:cxnLst/>
                <a:rect l="l" t="t" r="r" b="b"/>
                <a:pathLst>
                  <a:path w="38846" h="10952" extrusionOk="0">
                    <a:moveTo>
                      <a:pt x="149" y="1"/>
                    </a:moveTo>
                    <a:cubicBezTo>
                      <a:pt x="75" y="75"/>
                      <a:pt x="75" y="241"/>
                      <a:pt x="1" y="315"/>
                    </a:cubicBezTo>
                    <a:cubicBezTo>
                      <a:pt x="926" y="611"/>
                      <a:pt x="1777" y="852"/>
                      <a:pt x="2701" y="1074"/>
                    </a:cubicBezTo>
                    <a:cubicBezTo>
                      <a:pt x="4237" y="1536"/>
                      <a:pt x="5772" y="1925"/>
                      <a:pt x="7326" y="2387"/>
                    </a:cubicBezTo>
                    <a:cubicBezTo>
                      <a:pt x="10489" y="3238"/>
                      <a:pt x="13560" y="4015"/>
                      <a:pt x="16723" y="4866"/>
                    </a:cubicBezTo>
                    <a:cubicBezTo>
                      <a:pt x="19812" y="5624"/>
                      <a:pt x="22882" y="6475"/>
                      <a:pt x="26045" y="7252"/>
                    </a:cubicBezTo>
                    <a:cubicBezTo>
                      <a:pt x="28986" y="8010"/>
                      <a:pt x="31983" y="8787"/>
                      <a:pt x="34906" y="9638"/>
                    </a:cubicBezTo>
                    <a:cubicBezTo>
                      <a:pt x="36219" y="10100"/>
                      <a:pt x="37532" y="10489"/>
                      <a:pt x="38846" y="10951"/>
                    </a:cubicBezTo>
                    <a:cubicBezTo>
                      <a:pt x="38772" y="10711"/>
                      <a:pt x="38772" y="10489"/>
                      <a:pt x="38698" y="10248"/>
                    </a:cubicBezTo>
                    <a:cubicBezTo>
                      <a:pt x="37921" y="9952"/>
                      <a:pt x="37070" y="9712"/>
                      <a:pt x="36293" y="9490"/>
                    </a:cubicBezTo>
                    <a:cubicBezTo>
                      <a:pt x="33370" y="8565"/>
                      <a:pt x="30448" y="7788"/>
                      <a:pt x="27507" y="7011"/>
                    </a:cubicBezTo>
                    <a:cubicBezTo>
                      <a:pt x="24362" y="6160"/>
                      <a:pt x="21199" y="5402"/>
                      <a:pt x="18110" y="4551"/>
                    </a:cubicBezTo>
                    <a:cubicBezTo>
                      <a:pt x="14947" y="3774"/>
                      <a:pt x="11876" y="2923"/>
                      <a:pt x="8713" y="2165"/>
                    </a:cubicBezTo>
                    <a:cubicBezTo>
                      <a:pt x="5865" y="1388"/>
                      <a:pt x="2997" y="704"/>
                      <a:pt x="149"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35"/>
              <p:cNvSpPr/>
              <p:nvPr/>
            </p:nvSpPr>
            <p:spPr>
              <a:xfrm>
                <a:off x="6486922" y="2163572"/>
                <a:ext cx="912283" cy="237838"/>
              </a:xfrm>
              <a:custGeom>
                <a:avLst/>
                <a:gdLst/>
                <a:ahLst/>
                <a:cxnLst/>
                <a:rect l="l" t="t" r="r" b="b"/>
                <a:pathLst>
                  <a:path w="40233" h="10489" extrusionOk="0">
                    <a:moveTo>
                      <a:pt x="75" y="0"/>
                    </a:moveTo>
                    <a:cubicBezTo>
                      <a:pt x="1" y="74"/>
                      <a:pt x="1" y="241"/>
                      <a:pt x="1" y="315"/>
                    </a:cubicBezTo>
                    <a:cubicBezTo>
                      <a:pt x="75" y="389"/>
                      <a:pt x="222" y="389"/>
                      <a:pt x="389" y="389"/>
                    </a:cubicBezTo>
                    <a:cubicBezTo>
                      <a:pt x="1998" y="777"/>
                      <a:pt x="3626" y="999"/>
                      <a:pt x="5235" y="1313"/>
                    </a:cubicBezTo>
                    <a:cubicBezTo>
                      <a:pt x="8546" y="1924"/>
                      <a:pt x="11783" y="2701"/>
                      <a:pt x="15113" y="3478"/>
                    </a:cubicBezTo>
                    <a:cubicBezTo>
                      <a:pt x="18350" y="4310"/>
                      <a:pt x="21661" y="5161"/>
                      <a:pt x="24898" y="6012"/>
                    </a:cubicBezTo>
                    <a:cubicBezTo>
                      <a:pt x="28209" y="6937"/>
                      <a:pt x="31446" y="7861"/>
                      <a:pt x="34683" y="8786"/>
                    </a:cubicBezTo>
                    <a:cubicBezTo>
                      <a:pt x="36533" y="9323"/>
                      <a:pt x="38383" y="9952"/>
                      <a:pt x="40233" y="10488"/>
                    </a:cubicBezTo>
                    <a:lnTo>
                      <a:pt x="40233" y="9859"/>
                    </a:lnTo>
                    <a:cubicBezTo>
                      <a:pt x="38845" y="9397"/>
                      <a:pt x="37532" y="9027"/>
                      <a:pt x="36145" y="8638"/>
                    </a:cubicBezTo>
                    <a:cubicBezTo>
                      <a:pt x="32908" y="7640"/>
                      <a:pt x="29671" y="6715"/>
                      <a:pt x="26360" y="5790"/>
                    </a:cubicBezTo>
                    <a:cubicBezTo>
                      <a:pt x="23122" y="4865"/>
                      <a:pt x="19885" y="4014"/>
                      <a:pt x="16574" y="3237"/>
                    </a:cubicBezTo>
                    <a:cubicBezTo>
                      <a:pt x="13263" y="2460"/>
                      <a:pt x="10026" y="1776"/>
                      <a:pt x="6697" y="1165"/>
                    </a:cubicBezTo>
                    <a:cubicBezTo>
                      <a:pt x="5013" y="851"/>
                      <a:pt x="3386" y="610"/>
                      <a:pt x="1702" y="315"/>
                    </a:cubicBezTo>
                    <a:cubicBezTo>
                      <a:pt x="1147" y="241"/>
                      <a:pt x="611" y="74"/>
                      <a:pt x="75"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35"/>
              <p:cNvSpPr/>
              <p:nvPr/>
            </p:nvSpPr>
            <p:spPr>
              <a:xfrm>
                <a:off x="6478124" y="2256270"/>
                <a:ext cx="913961" cy="242849"/>
              </a:xfrm>
              <a:custGeom>
                <a:avLst/>
                <a:gdLst/>
                <a:ahLst/>
                <a:cxnLst/>
                <a:rect l="l" t="t" r="r" b="b"/>
                <a:pathLst>
                  <a:path w="40307" h="10710" extrusionOk="0">
                    <a:moveTo>
                      <a:pt x="0" y="0"/>
                    </a:moveTo>
                    <a:lnTo>
                      <a:pt x="0" y="222"/>
                    </a:lnTo>
                    <a:cubicBezTo>
                      <a:pt x="2238" y="851"/>
                      <a:pt x="4476" y="1535"/>
                      <a:pt x="6622" y="2072"/>
                    </a:cubicBezTo>
                    <a:cubicBezTo>
                      <a:pt x="9785" y="2997"/>
                      <a:pt x="13022" y="3847"/>
                      <a:pt x="16185" y="4698"/>
                    </a:cubicBezTo>
                    <a:cubicBezTo>
                      <a:pt x="19275" y="5549"/>
                      <a:pt x="22438" y="6474"/>
                      <a:pt x="25508" y="7251"/>
                    </a:cubicBezTo>
                    <a:cubicBezTo>
                      <a:pt x="28671" y="8083"/>
                      <a:pt x="31760" y="8860"/>
                      <a:pt x="34923" y="9563"/>
                    </a:cubicBezTo>
                    <a:cubicBezTo>
                      <a:pt x="36681" y="9933"/>
                      <a:pt x="38456" y="10322"/>
                      <a:pt x="40232" y="10710"/>
                    </a:cubicBezTo>
                    <a:cubicBezTo>
                      <a:pt x="40306" y="10488"/>
                      <a:pt x="40306" y="10322"/>
                      <a:pt x="40306" y="10100"/>
                    </a:cubicBezTo>
                    <a:cubicBezTo>
                      <a:pt x="38993" y="9859"/>
                      <a:pt x="37606" y="9637"/>
                      <a:pt x="36311" y="9323"/>
                    </a:cubicBezTo>
                    <a:cubicBezTo>
                      <a:pt x="33148" y="8638"/>
                      <a:pt x="29985" y="7935"/>
                      <a:pt x="26822" y="7085"/>
                    </a:cubicBezTo>
                    <a:cubicBezTo>
                      <a:pt x="23732" y="6326"/>
                      <a:pt x="20588" y="5475"/>
                      <a:pt x="17499" y="4624"/>
                    </a:cubicBezTo>
                    <a:cubicBezTo>
                      <a:pt x="14336" y="3773"/>
                      <a:pt x="11099" y="2923"/>
                      <a:pt x="7936" y="2072"/>
                    </a:cubicBezTo>
                    <a:cubicBezTo>
                      <a:pt x="5327" y="1387"/>
                      <a:pt x="2701" y="684"/>
                      <a:pt x="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35"/>
              <p:cNvSpPr/>
              <p:nvPr/>
            </p:nvSpPr>
            <p:spPr>
              <a:xfrm>
                <a:off x="7186595" y="2271099"/>
                <a:ext cx="149723" cy="175731"/>
              </a:xfrm>
              <a:custGeom>
                <a:avLst/>
                <a:gdLst/>
                <a:ahLst/>
                <a:cxnLst/>
                <a:rect l="l" t="t" r="r" b="b"/>
                <a:pathLst>
                  <a:path w="6603" h="7750" extrusionOk="0">
                    <a:moveTo>
                      <a:pt x="1563" y="0"/>
                    </a:moveTo>
                    <a:cubicBezTo>
                      <a:pt x="1429" y="0"/>
                      <a:pt x="1320" y="57"/>
                      <a:pt x="1201" y="123"/>
                    </a:cubicBezTo>
                    <a:cubicBezTo>
                      <a:pt x="1053" y="123"/>
                      <a:pt x="905" y="197"/>
                      <a:pt x="812" y="419"/>
                    </a:cubicBezTo>
                    <a:cubicBezTo>
                      <a:pt x="664" y="955"/>
                      <a:pt x="664" y="1510"/>
                      <a:pt x="664" y="1973"/>
                    </a:cubicBezTo>
                    <a:cubicBezTo>
                      <a:pt x="590" y="2509"/>
                      <a:pt x="516" y="2971"/>
                      <a:pt x="442" y="3434"/>
                    </a:cubicBezTo>
                    <a:cubicBezTo>
                      <a:pt x="350" y="4433"/>
                      <a:pt x="202" y="5432"/>
                      <a:pt x="54" y="6431"/>
                    </a:cubicBezTo>
                    <a:cubicBezTo>
                      <a:pt x="1" y="6816"/>
                      <a:pt x="262" y="7124"/>
                      <a:pt x="585" y="7124"/>
                    </a:cubicBezTo>
                    <a:cubicBezTo>
                      <a:pt x="712" y="7124"/>
                      <a:pt x="848" y="7077"/>
                      <a:pt x="979" y="6967"/>
                    </a:cubicBezTo>
                    <a:cubicBezTo>
                      <a:pt x="1589" y="6431"/>
                      <a:pt x="2200" y="5894"/>
                      <a:pt x="2755" y="5284"/>
                    </a:cubicBezTo>
                    <a:cubicBezTo>
                      <a:pt x="3217" y="5968"/>
                      <a:pt x="3679" y="6745"/>
                      <a:pt x="4049" y="7429"/>
                    </a:cubicBezTo>
                    <a:cubicBezTo>
                      <a:pt x="4129" y="7651"/>
                      <a:pt x="4310" y="7749"/>
                      <a:pt x="4504" y="7749"/>
                    </a:cubicBezTo>
                    <a:cubicBezTo>
                      <a:pt x="4715" y="7749"/>
                      <a:pt x="4941" y="7632"/>
                      <a:pt x="5067" y="7429"/>
                    </a:cubicBezTo>
                    <a:cubicBezTo>
                      <a:pt x="5529" y="6745"/>
                      <a:pt x="5677" y="5820"/>
                      <a:pt x="5899" y="4969"/>
                    </a:cubicBezTo>
                    <a:cubicBezTo>
                      <a:pt x="6066" y="4044"/>
                      <a:pt x="6288" y="3193"/>
                      <a:pt x="6454" y="2269"/>
                    </a:cubicBezTo>
                    <a:cubicBezTo>
                      <a:pt x="6602" y="1196"/>
                      <a:pt x="5289" y="1048"/>
                      <a:pt x="4512" y="807"/>
                    </a:cubicBezTo>
                    <a:cubicBezTo>
                      <a:pt x="3587" y="585"/>
                      <a:pt x="2662" y="345"/>
                      <a:pt x="1737" y="30"/>
                    </a:cubicBezTo>
                    <a:cubicBezTo>
                      <a:pt x="1674" y="9"/>
                      <a:pt x="1616" y="0"/>
                      <a:pt x="1563"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35"/>
              <p:cNvSpPr/>
              <p:nvPr/>
            </p:nvSpPr>
            <p:spPr>
              <a:xfrm>
                <a:off x="6180368" y="2071072"/>
                <a:ext cx="63804" cy="402035"/>
              </a:xfrm>
              <a:custGeom>
                <a:avLst/>
                <a:gdLst/>
                <a:ahLst/>
                <a:cxnLst/>
                <a:rect l="l" t="t" r="r" b="b"/>
                <a:pathLst>
                  <a:path w="2850" h="17958" extrusionOk="0">
                    <a:moveTo>
                      <a:pt x="2695" y="0"/>
                    </a:moveTo>
                    <a:cubicBezTo>
                      <a:pt x="2640" y="0"/>
                      <a:pt x="2584" y="18"/>
                      <a:pt x="2553" y="49"/>
                    </a:cubicBezTo>
                    <a:cubicBezTo>
                      <a:pt x="2165" y="659"/>
                      <a:pt x="1925" y="1362"/>
                      <a:pt x="1703" y="2046"/>
                    </a:cubicBezTo>
                    <a:cubicBezTo>
                      <a:pt x="1462" y="2823"/>
                      <a:pt x="1240" y="3508"/>
                      <a:pt x="1092" y="4285"/>
                    </a:cubicBezTo>
                    <a:cubicBezTo>
                      <a:pt x="704" y="5672"/>
                      <a:pt x="463" y="7133"/>
                      <a:pt x="241" y="8687"/>
                    </a:cubicBezTo>
                    <a:cubicBezTo>
                      <a:pt x="75" y="10148"/>
                      <a:pt x="1" y="11610"/>
                      <a:pt x="75" y="13145"/>
                    </a:cubicBezTo>
                    <a:cubicBezTo>
                      <a:pt x="75" y="13848"/>
                      <a:pt x="75" y="14606"/>
                      <a:pt x="167" y="15383"/>
                    </a:cubicBezTo>
                    <a:cubicBezTo>
                      <a:pt x="241" y="16086"/>
                      <a:pt x="241" y="16918"/>
                      <a:pt x="463" y="17621"/>
                    </a:cubicBezTo>
                    <a:cubicBezTo>
                      <a:pt x="535" y="17853"/>
                      <a:pt x="704" y="17957"/>
                      <a:pt x="872" y="17957"/>
                    </a:cubicBezTo>
                    <a:cubicBezTo>
                      <a:pt x="1094" y="17957"/>
                      <a:pt x="1314" y="17778"/>
                      <a:pt x="1314" y="17473"/>
                    </a:cubicBezTo>
                    <a:cubicBezTo>
                      <a:pt x="1388" y="16770"/>
                      <a:pt x="1166" y="15994"/>
                      <a:pt x="1166" y="15235"/>
                    </a:cubicBezTo>
                    <a:cubicBezTo>
                      <a:pt x="1092" y="14532"/>
                      <a:pt x="1092" y="13848"/>
                      <a:pt x="1000" y="13145"/>
                    </a:cubicBezTo>
                    <a:cubicBezTo>
                      <a:pt x="1000" y="11610"/>
                      <a:pt x="1092" y="10148"/>
                      <a:pt x="1240" y="8687"/>
                    </a:cubicBezTo>
                    <a:cubicBezTo>
                      <a:pt x="1388" y="7207"/>
                      <a:pt x="1629" y="5820"/>
                      <a:pt x="1925" y="4359"/>
                    </a:cubicBezTo>
                    <a:cubicBezTo>
                      <a:pt x="2017" y="3674"/>
                      <a:pt x="2165" y="2971"/>
                      <a:pt x="2387" y="2287"/>
                    </a:cubicBezTo>
                    <a:cubicBezTo>
                      <a:pt x="2553" y="1584"/>
                      <a:pt x="2775" y="900"/>
                      <a:pt x="2849" y="123"/>
                    </a:cubicBezTo>
                    <a:cubicBezTo>
                      <a:pt x="2849" y="36"/>
                      <a:pt x="2773" y="0"/>
                      <a:pt x="269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35"/>
              <p:cNvSpPr/>
              <p:nvPr/>
            </p:nvSpPr>
            <p:spPr>
              <a:xfrm>
                <a:off x="6101270" y="2171574"/>
                <a:ext cx="36066" cy="235852"/>
              </a:xfrm>
              <a:custGeom>
                <a:avLst/>
                <a:gdLst/>
                <a:ahLst/>
                <a:cxnLst/>
                <a:rect l="l" t="t" r="r" b="b"/>
                <a:pathLst>
                  <a:path w="1611" h="10535" extrusionOk="0">
                    <a:moveTo>
                      <a:pt x="1276" y="1"/>
                    </a:moveTo>
                    <a:cubicBezTo>
                      <a:pt x="1231" y="1"/>
                      <a:pt x="1186" y="12"/>
                      <a:pt x="1148" y="36"/>
                    </a:cubicBezTo>
                    <a:cubicBezTo>
                      <a:pt x="371" y="573"/>
                      <a:pt x="297" y="1793"/>
                      <a:pt x="463" y="2644"/>
                    </a:cubicBezTo>
                    <a:cubicBezTo>
                      <a:pt x="463" y="2885"/>
                      <a:pt x="537" y="3107"/>
                      <a:pt x="537" y="3347"/>
                    </a:cubicBezTo>
                    <a:cubicBezTo>
                      <a:pt x="537" y="3569"/>
                      <a:pt x="463" y="3810"/>
                      <a:pt x="297" y="4032"/>
                    </a:cubicBezTo>
                    <a:cubicBezTo>
                      <a:pt x="149" y="4494"/>
                      <a:pt x="1" y="4882"/>
                      <a:pt x="1" y="5345"/>
                    </a:cubicBezTo>
                    <a:cubicBezTo>
                      <a:pt x="1" y="5807"/>
                      <a:pt x="75" y="6270"/>
                      <a:pt x="149" y="6658"/>
                    </a:cubicBezTo>
                    <a:cubicBezTo>
                      <a:pt x="223" y="6880"/>
                      <a:pt x="371" y="7121"/>
                      <a:pt x="463" y="7269"/>
                    </a:cubicBezTo>
                    <a:cubicBezTo>
                      <a:pt x="537" y="7435"/>
                      <a:pt x="537" y="7435"/>
                      <a:pt x="537" y="7583"/>
                    </a:cubicBezTo>
                    <a:cubicBezTo>
                      <a:pt x="463" y="7657"/>
                      <a:pt x="371" y="7805"/>
                      <a:pt x="371" y="7898"/>
                    </a:cubicBezTo>
                    <a:cubicBezTo>
                      <a:pt x="149" y="8360"/>
                      <a:pt x="149" y="8822"/>
                      <a:pt x="75" y="9285"/>
                    </a:cubicBezTo>
                    <a:cubicBezTo>
                      <a:pt x="75" y="9747"/>
                      <a:pt x="149" y="10210"/>
                      <a:pt x="371" y="10506"/>
                    </a:cubicBezTo>
                    <a:cubicBezTo>
                      <a:pt x="415" y="10525"/>
                      <a:pt x="459" y="10535"/>
                      <a:pt x="499" y="10535"/>
                    </a:cubicBezTo>
                    <a:cubicBezTo>
                      <a:pt x="611" y="10535"/>
                      <a:pt x="705" y="10466"/>
                      <a:pt x="759" y="10358"/>
                    </a:cubicBezTo>
                    <a:cubicBezTo>
                      <a:pt x="926" y="9969"/>
                      <a:pt x="833" y="9581"/>
                      <a:pt x="926" y="9118"/>
                    </a:cubicBezTo>
                    <a:cubicBezTo>
                      <a:pt x="1000" y="8656"/>
                      <a:pt x="1148" y="8267"/>
                      <a:pt x="1388" y="7898"/>
                    </a:cubicBezTo>
                    <a:cubicBezTo>
                      <a:pt x="1536" y="7435"/>
                      <a:pt x="1388" y="7121"/>
                      <a:pt x="1148" y="6732"/>
                    </a:cubicBezTo>
                    <a:cubicBezTo>
                      <a:pt x="1000" y="6344"/>
                      <a:pt x="926" y="5881"/>
                      <a:pt x="926" y="5419"/>
                    </a:cubicBezTo>
                    <a:cubicBezTo>
                      <a:pt x="1000" y="4956"/>
                      <a:pt x="1148" y="4660"/>
                      <a:pt x="1296" y="4198"/>
                    </a:cubicBezTo>
                    <a:cubicBezTo>
                      <a:pt x="1536" y="3810"/>
                      <a:pt x="1536" y="3347"/>
                      <a:pt x="1462" y="2885"/>
                    </a:cubicBezTo>
                    <a:cubicBezTo>
                      <a:pt x="1462" y="2422"/>
                      <a:pt x="1388" y="1960"/>
                      <a:pt x="1462" y="1497"/>
                    </a:cubicBezTo>
                    <a:cubicBezTo>
                      <a:pt x="1536" y="1109"/>
                      <a:pt x="1610" y="647"/>
                      <a:pt x="1536" y="258"/>
                    </a:cubicBezTo>
                    <a:cubicBezTo>
                      <a:pt x="1536" y="94"/>
                      <a:pt x="1404" y="1"/>
                      <a:pt x="12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35"/>
              <p:cNvSpPr/>
              <p:nvPr/>
            </p:nvSpPr>
            <p:spPr>
              <a:xfrm>
                <a:off x="5699151" y="2317324"/>
                <a:ext cx="167324" cy="150511"/>
              </a:xfrm>
              <a:custGeom>
                <a:avLst/>
                <a:gdLst/>
                <a:ahLst/>
                <a:cxnLst/>
                <a:rect l="l" t="t" r="r" b="b"/>
                <a:pathLst>
                  <a:path w="7474" h="6723" extrusionOk="0">
                    <a:moveTo>
                      <a:pt x="4459" y="0"/>
                    </a:moveTo>
                    <a:cubicBezTo>
                      <a:pt x="3774" y="0"/>
                      <a:pt x="3164" y="74"/>
                      <a:pt x="2535" y="296"/>
                    </a:cubicBezTo>
                    <a:cubicBezTo>
                      <a:pt x="1850" y="611"/>
                      <a:pt x="1388" y="999"/>
                      <a:pt x="926" y="1461"/>
                    </a:cubicBezTo>
                    <a:cubicBezTo>
                      <a:pt x="537" y="1924"/>
                      <a:pt x="223" y="2460"/>
                      <a:pt x="149" y="3071"/>
                    </a:cubicBezTo>
                    <a:cubicBezTo>
                      <a:pt x="149" y="3071"/>
                      <a:pt x="75" y="3145"/>
                      <a:pt x="75" y="3237"/>
                    </a:cubicBezTo>
                    <a:cubicBezTo>
                      <a:pt x="1" y="3774"/>
                      <a:pt x="75" y="4310"/>
                      <a:pt x="223" y="4847"/>
                    </a:cubicBezTo>
                    <a:cubicBezTo>
                      <a:pt x="463" y="5383"/>
                      <a:pt x="852" y="5845"/>
                      <a:pt x="1314" y="6160"/>
                    </a:cubicBezTo>
                    <a:cubicBezTo>
                      <a:pt x="1850" y="6474"/>
                      <a:pt x="2387" y="6696"/>
                      <a:pt x="2997" y="6696"/>
                    </a:cubicBezTo>
                    <a:cubicBezTo>
                      <a:pt x="3144" y="6714"/>
                      <a:pt x="3289" y="6723"/>
                      <a:pt x="3434" y="6723"/>
                    </a:cubicBezTo>
                    <a:cubicBezTo>
                      <a:pt x="3911" y="6723"/>
                      <a:pt x="4379" y="6623"/>
                      <a:pt x="4847" y="6382"/>
                    </a:cubicBezTo>
                    <a:lnTo>
                      <a:pt x="5013" y="6382"/>
                    </a:lnTo>
                    <a:cubicBezTo>
                      <a:pt x="5624" y="6086"/>
                      <a:pt x="6160" y="5697"/>
                      <a:pt x="6623" y="5235"/>
                    </a:cubicBezTo>
                    <a:cubicBezTo>
                      <a:pt x="7011" y="4699"/>
                      <a:pt x="7233" y="4236"/>
                      <a:pt x="7400" y="3607"/>
                    </a:cubicBezTo>
                    <a:cubicBezTo>
                      <a:pt x="7474" y="2997"/>
                      <a:pt x="7474" y="2460"/>
                      <a:pt x="7233" y="1924"/>
                    </a:cubicBezTo>
                    <a:cubicBezTo>
                      <a:pt x="7011" y="1388"/>
                      <a:pt x="6623" y="925"/>
                      <a:pt x="6160" y="537"/>
                    </a:cubicBezTo>
                    <a:cubicBezTo>
                      <a:pt x="5624" y="222"/>
                      <a:pt x="5087" y="74"/>
                      <a:pt x="44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35"/>
              <p:cNvSpPr/>
              <p:nvPr/>
            </p:nvSpPr>
            <p:spPr>
              <a:xfrm>
                <a:off x="6045791" y="2137454"/>
                <a:ext cx="41730" cy="367245"/>
              </a:xfrm>
              <a:custGeom>
                <a:avLst/>
                <a:gdLst/>
                <a:ahLst/>
                <a:cxnLst/>
                <a:rect l="l" t="t" r="r" b="b"/>
                <a:pathLst>
                  <a:path w="1864" h="16404" extrusionOk="0">
                    <a:moveTo>
                      <a:pt x="1625" y="1"/>
                    </a:moveTo>
                    <a:cubicBezTo>
                      <a:pt x="1525" y="1"/>
                      <a:pt x="1422" y="61"/>
                      <a:pt x="1387" y="173"/>
                    </a:cubicBezTo>
                    <a:cubicBezTo>
                      <a:pt x="1239" y="469"/>
                      <a:pt x="1091" y="783"/>
                      <a:pt x="999" y="1098"/>
                    </a:cubicBezTo>
                    <a:cubicBezTo>
                      <a:pt x="925" y="1394"/>
                      <a:pt x="851" y="1782"/>
                      <a:pt x="777" y="2097"/>
                    </a:cubicBezTo>
                    <a:cubicBezTo>
                      <a:pt x="629" y="2707"/>
                      <a:pt x="537" y="3410"/>
                      <a:pt x="463" y="4094"/>
                    </a:cubicBezTo>
                    <a:cubicBezTo>
                      <a:pt x="241" y="5408"/>
                      <a:pt x="167" y="6721"/>
                      <a:pt x="74" y="8108"/>
                    </a:cubicBezTo>
                    <a:cubicBezTo>
                      <a:pt x="0" y="10716"/>
                      <a:pt x="315" y="13417"/>
                      <a:pt x="851" y="16044"/>
                    </a:cubicBezTo>
                    <a:cubicBezTo>
                      <a:pt x="912" y="16294"/>
                      <a:pt x="1102" y="16404"/>
                      <a:pt x="1297" y="16404"/>
                    </a:cubicBezTo>
                    <a:cubicBezTo>
                      <a:pt x="1577" y="16404"/>
                      <a:pt x="1863" y="16174"/>
                      <a:pt x="1776" y="15803"/>
                    </a:cubicBezTo>
                    <a:cubicBezTo>
                      <a:pt x="1239" y="13269"/>
                      <a:pt x="925" y="10642"/>
                      <a:pt x="925" y="8034"/>
                    </a:cubicBezTo>
                    <a:cubicBezTo>
                      <a:pt x="999" y="6721"/>
                      <a:pt x="1091" y="5408"/>
                      <a:pt x="1239" y="4094"/>
                    </a:cubicBezTo>
                    <a:cubicBezTo>
                      <a:pt x="1387" y="2781"/>
                      <a:pt x="1702" y="1468"/>
                      <a:pt x="1850" y="247"/>
                    </a:cubicBezTo>
                    <a:cubicBezTo>
                      <a:pt x="1850" y="79"/>
                      <a:pt x="1739" y="1"/>
                      <a:pt x="162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35"/>
              <p:cNvSpPr/>
              <p:nvPr/>
            </p:nvSpPr>
            <p:spPr>
              <a:xfrm>
                <a:off x="5481736" y="2388811"/>
                <a:ext cx="39783" cy="221524"/>
              </a:xfrm>
              <a:custGeom>
                <a:avLst/>
                <a:gdLst/>
                <a:ahLst/>
                <a:cxnLst/>
                <a:rect l="l" t="t" r="r" b="b"/>
                <a:pathLst>
                  <a:path w="1777" h="9895" extrusionOk="0">
                    <a:moveTo>
                      <a:pt x="808" y="0"/>
                    </a:moveTo>
                    <a:cubicBezTo>
                      <a:pt x="734" y="0"/>
                      <a:pt x="662" y="35"/>
                      <a:pt x="611" y="118"/>
                    </a:cubicBezTo>
                    <a:cubicBezTo>
                      <a:pt x="148" y="655"/>
                      <a:pt x="148" y="1654"/>
                      <a:pt x="74" y="2356"/>
                    </a:cubicBezTo>
                    <a:cubicBezTo>
                      <a:pt x="0" y="3189"/>
                      <a:pt x="0" y="4040"/>
                      <a:pt x="0" y="4891"/>
                    </a:cubicBezTo>
                    <a:cubicBezTo>
                      <a:pt x="74" y="5741"/>
                      <a:pt x="148" y="6592"/>
                      <a:pt x="296" y="7351"/>
                    </a:cubicBezTo>
                    <a:cubicBezTo>
                      <a:pt x="389" y="7813"/>
                      <a:pt x="463" y="8202"/>
                      <a:pt x="537" y="8590"/>
                    </a:cubicBezTo>
                    <a:cubicBezTo>
                      <a:pt x="685" y="8978"/>
                      <a:pt x="759" y="9441"/>
                      <a:pt x="999" y="9755"/>
                    </a:cubicBezTo>
                    <a:cubicBezTo>
                      <a:pt x="1073" y="9853"/>
                      <a:pt x="1172" y="9894"/>
                      <a:pt x="1276" y="9894"/>
                    </a:cubicBezTo>
                    <a:cubicBezTo>
                      <a:pt x="1487" y="9894"/>
                      <a:pt x="1714" y="9725"/>
                      <a:pt x="1776" y="9515"/>
                    </a:cubicBezTo>
                    <a:cubicBezTo>
                      <a:pt x="1776" y="9126"/>
                      <a:pt x="1610" y="8738"/>
                      <a:pt x="1462" y="8368"/>
                    </a:cubicBezTo>
                    <a:cubicBezTo>
                      <a:pt x="1388" y="8054"/>
                      <a:pt x="1314" y="7665"/>
                      <a:pt x="1221" y="7277"/>
                    </a:cubicBezTo>
                    <a:cubicBezTo>
                      <a:pt x="1073" y="6518"/>
                      <a:pt x="925" y="5741"/>
                      <a:pt x="851" y="4891"/>
                    </a:cubicBezTo>
                    <a:lnTo>
                      <a:pt x="851" y="2578"/>
                    </a:lnTo>
                    <a:cubicBezTo>
                      <a:pt x="925" y="2190"/>
                      <a:pt x="925" y="1802"/>
                      <a:pt x="999" y="1432"/>
                    </a:cubicBezTo>
                    <a:cubicBezTo>
                      <a:pt x="999" y="1117"/>
                      <a:pt x="1147" y="655"/>
                      <a:pt x="1147" y="266"/>
                    </a:cubicBezTo>
                    <a:cubicBezTo>
                      <a:pt x="1099" y="121"/>
                      <a:pt x="948" y="0"/>
                      <a:pt x="80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35"/>
              <p:cNvSpPr/>
              <p:nvPr/>
            </p:nvSpPr>
            <p:spPr>
              <a:xfrm>
                <a:off x="5174455" y="3234988"/>
                <a:ext cx="1589378" cy="393460"/>
              </a:xfrm>
              <a:custGeom>
                <a:avLst/>
                <a:gdLst/>
                <a:ahLst/>
                <a:cxnLst/>
                <a:rect l="l" t="t" r="r" b="b"/>
                <a:pathLst>
                  <a:path w="70994" h="17575" extrusionOk="0">
                    <a:moveTo>
                      <a:pt x="66665" y="853"/>
                    </a:moveTo>
                    <a:cubicBezTo>
                      <a:pt x="67202" y="853"/>
                      <a:pt x="67757" y="927"/>
                      <a:pt x="68219" y="1168"/>
                    </a:cubicBezTo>
                    <a:cubicBezTo>
                      <a:pt x="69144" y="1778"/>
                      <a:pt x="69144" y="3240"/>
                      <a:pt x="69218" y="4238"/>
                    </a:cubicBezTo>
                    <a:cubicBezTo>
                      <a:pt x="69607" y="6865"/>
                      <a:pt x="69828" y="9566"/>
                      <a:pt x="69976" y="12192"/>
                    </a:cubicBezTo>
                    <a:cubicBezTo>
                      <a:pt x="70069" y="12877"/>
                      <a:pt x="70069" y="13580"/>
                      <a:pt x="70143" y="14264"/>
                    </a:cubicBezTo>
                    <a:cubicBezTo>
                      <a:pt x="70143" y="14800"/>
                      <a:pt x="70217" y="15429"/>
                      <a:pt x="69828" y="15892"/>
                    </a:cubicBezTo>
                    <a:cubicBezTo>
                      <a:pt x="69514" y="16188"/>
                      <a:pt x="68978" y="16354"/>
                      <a:pt x="68589" y="16502"/>
                    </a:cubicBezTo>
                    <a:cubicBezTo>
                      <a:pt x="67979" y="16576"/>
                      <a:pt x="67368" y="16650"/>
                      <a:pt x="66739" y="16650"/>
                    </a:cubicBezTo>
                    <a:cubicBezTo>
                      <a:pt x="65079" y="16799"/>
                      <a:pt x="63412" y="16827"/>
                      <a:pt x="61741" y="16827"/>
                    </a:cubicBezTo>
                    <a:cubicBezTo>
                      <a:pt x="60714" y="16827"/>
                      <a:pt x="59685" y="16817"/>
                      <a:pt x="58656" y="16817"/>
                    </a:cubicBezTo>
                    <a:cubicBezTo>
                      <a:pt x="53255" y="16817"/>
                      <a:pt x="47872" y="16817"/>
                      <a:pt x="42397" y="16724"/>
                    </a:cubicBezTo>
                    <a:cubicBezTo>
                      <a:pt x="36995" y="16650"/>
                      <a:pt x="31520" y="16576"/>
                      <a:pt x="26137" y="16502"/>
                    </a:cubicBezTo>
                    <a:cubicBezTo>
                      <a:pt x="20736" y="16428"/>
                      <a:pt x="15335" y="16428"/>
                      <a:pt x="9952" y="16354"/>
                    </a:cubicBezTo>
                    <a:cubicBezTo>
                      <a:pt x="8639" y="16262"/>
                      <a:pt x="7399" y="16354"/>
                      <a:pt x="6160" y="16188"/>
                    </a:cubicBezTo>
                    <a:cubicBezTo>
                      <a:pt x="5013" y="16114"/>
                      <a:pt x="3848" y="15799"/>
                      <a:pt x="3089" y="14967"/>
                    </a:cubicBezTo>
                    <a:cubicBezTo>
                      <a:pt x="1536" y="13339"/>
                      <a:pt x="1536" y="10638"/>
                      <a:pt x="1628" y="8567"/>
                    </a:cubicBezTo>
                    <a:cubicBezTo>
                      <a:pt x="1702" y="7790"/>
                      <a:pt x="1776" y="7013"/>
                      <a:pt x="1924" y="6181"/>
                    </a:cubicBezTo>
                    <a:cubicBezTo>
                      <a:pt x="1998" y="6088"/>
                      <a:pt x="2090" y="5940"/>
                      <a:pt x="1998" y="5792"/>
                    </a:cubicBezTo>
                    <a:cubicBezTo>
                      <a:pt x="1998" y="5478"/>
                      <a:pt x="2386" y="5256"/>
                      <a:pt x="2701" y="5089"/>
                    </a:cubicBezTo>
                    <a:cubicBezTo>
                      <a:pt x="3089" y="4941"/>
                      <a:pt x="3552" y="4867"/>
                      <a:pt x="4014" y="4867"/>
                    </a:cubicBezTo>
                    <a:cubicBezTo>
                      <a:pt x="5328" y="4701"/>
                      <a:pt x="6622" y="4627"/>
                      <a:pt x="8010" y="4553"/>
                    </a:cubicBezTo>
                    <a:cubicBezTo>
                      <a:pt x="10710" y="4331"/>
                      <a:pt x="13411" y="4164"/>
                      <a:pt x="16112" y="3942"/>
                    </a:cubicBezTo>
                    <a:cubicBezTo>
                      <a:pt x="21513" y="3554"/>
                      <a:pt x="26896" y="3092"/>
                      <a:pt x="32297" y="2703"/>
                    </a:cubicBezTo>
                    <a:cubicBezTo>
                      <a:pt x="37698" y="2315"/>
                      <a:pt x="43155" y="1852"/>
                      <a:pt x="48556" y="1556"/>
                    </a:cubicBezTo>
                    <a:cubicBezTo>
                      <a:pt x="53958" y="1242"/>
                      <a:pt x="59340" y="1001"/>
                      <a:pt x="64742" y="853"/>
                    </a:cubicBezTo>
                    <a:close/>
                    <a:moveTo>
                      <a:pt x="66239" y="0"/>
                    </a:moveTo>
                    <a:cubicBezTo>
                      <a:pt x="66045" y="0"/>
                      <a:pt x="65853" y="2"/>
                      <a:pt x="65667" y="2"/>
                    </a:cubicBezTo>
                    <a:cubicBezTo>
                      <a:pt x="64205" y="76"/>
                      <a:pt x="62818" y="76"/>
                      <a:pt x="61357" y="169"/>
                    </a:cubicBezTo>
                    <a:cubicBezTo>
                      <a:pt x="58508" y="243"/>
                      <a:pt x="55733" y="391"/>
                      <a:pt x="52866" y="465"/>
                    </a:cubicBezTo>
                    <a:cubicBezTo>
                      <a:pt x="47169" y="779"/>
                      <a:pt x="41546" y="1168"/>
                      <a:pt x="35848" y="1630"/>
                    </a:cubicBezTo>
                    <a:cubicBezTo>
                      <a:pt x="30133" y="2019"/>
                      <a:pt x="24510" y="2389"/>
                      <a:pt x="18886" y="2851"/>
                    </a:cubicBezTo>
                    <a:cubicBezTo>
                      <a:pt x="16038" y="3018"/>
                      <a:pt x="13189" y="3240"/>
                      <a:pt x="10322" y="3480"/>
                    </a:cubicBezTo>
                    <a:cubicBezTo>
                      <a:pt x="8935" y="3554"/>
                      <a:pt x="7547" y="3702"/>
                      <a:pt x="6160" y="3776"/>
                    </a:cubicBezTo>
                    <a:cubicBezTo>
                      <a:pt x="5476" y="3868"/>
                      <a:pt x="4773" y="3868"/>
                      <a:pt x="4088" y="3942"/>
                    </a:cubicBezTo>
                    <a:cubicBezTo>
                      <a:pt x="3626" y="4016"/>
                      <a:pt x="3089" y="4016"/>
                      <a:pt x="2627" y="4238"/>
                    </a:cubicBezTo>
                    <a:cubicBezTo>
                      <a:pt x="0" y="5163"/>
                      <a:pt x="999" y="10250"/>
                      <a:pt x="1388" y="12192"/>
                    </a:cubicBezTo>
                    <a:cubicBezTo>
                      <a:pt x="1536" y="13191"/>
                      <a:pt x="1850" y="14190"/>
                      <a:pt x="2460" y="15041"/>
                    </a:cubicBezTo>
                    <a:cubicBezTo>
                      <a:pt x="3163" y="15892"/>
                      <a:pt x="4088" y="16354"/>
                      <a:pt x="5161" y="16576"/>
                    </a:cubicBezTo>
                    <a:cubicBezTo>
                      <a:pt x="6326" y="16817"/>
                      <a:pt x="7640" y="16724"/>
                      <a:pt x="8861" y="16817"/>
                    </a:cubicBezTo>
                    <a:lnTo>
                      <a:pt x="13023" y="16891"/>
                    </a:lnTo>
                    <a:cubicBezTo>
                      <a:pt x="15871" y="16891"/>
                      <a:pt x="18738" y="16965"/>
                      <a:pt x="21587" y="16965"/>
                    </a:cubicBezTo>
                    <a:cubicBezTo>
                      <a:pt x="27284" y="17113"/>
                      <a:pt x="32981" y="17187"/>
                      <a:pt x="38697" y="17279"/>
                    </a:cubicBezTo>
                    <a:cubicBezTo>
                      <a:pt x="44320" y="17353"/>
                      <a:pt x="50018" y="17427"/>
                      <a:pt x="55641" y="17501"/>
                    </a:cubicBezTo>
                    <a:cubicBezTo>
                      <a:pt x="58508" y="17575"/>
                      <a:pt x="61357" y="17575"/>
                      <a:pt x="64205" y="17575"/>
                    </a:cubicBezTo>
                    <a:cubicBezTo>
                      <a:pt x="65593" y="17575"/>
                      <a:pt x="66906" y="17575"/>
                      <a:pt x="68293" y="17353"/>
                    </a:cubicBezTo>
                    <a:cubicBezTo>
                      <a:pt x="69292" y="17187"/>
                      <a:pt x="70365" y="16891"/>
                      <a:pt x="70753" y="15892"/>
                    </a:cubicBezTo>
                    <a:cubicBezTo>
                      <a:pt x="70994" y="15337"/>
                      <a:pt x="70994" y="14726"/>
                      <a:pt x="70901" y="14116"/>
                    </a:cubicBezTo>
                    <a:cubicBezTo>
                      <a:pt x="70901" y="13413"/>
                      <a:pt x="70827" y="12729"/>
                      <a:pt x="70827" y="12026"/>
                    </a:cubicBezTo>
                    <a:cubicBezTo>
                      <a:pt x="70679" y="10638"/>
                      <a:pt x="70605" y="9251"/>
                      <a:pt x="70439" y="7864"/>
                    </a:cubicBezTo>
                    <a:cubicBezTo>
                      <a:pt x="70291" y="6477"/>
                      <a:pt x="70143" y="5089"/>
                      <a:pt x="69976" y="3702"/>
                    </a:cubicBezTo>
                    <a:cubicBezTo>
                      <a:pt x="69828" y="2629"/>
                      <a:pt x="69754" y="1390"/>
                      <a:pt x="68904" y="631"/>
                    </a:cubicBezTo>
                    <a:cubicBezTo>
                      <a:pt x="68140" y="51"/>
                      <a:pt x="67161" y="0"/>
                      <a:pt x="662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35"/>
              <p:cNvSpPr/>
              <p:nvPr/>
            </p:nvSpPr>
            <p:spPr>
              <a:xfrm>
                <a:off x="6498016" y="3284063"/>
                <a:ext cx="50126" cy="318731"/>
              </a:xfrm>
              <a:custGeom>
                <a:avLst/>
                <a:gdLst/>
                <a:ahLst/>
                <a:cxnLst/>
                <a:rect l="l" t="t" r="r" b="b"/>
                <a:pathLst>
                  <a:path w="2239" h="14237" extrusionOk="0">
                    <a:moveTo>
                      <a:pt x="284" y="0"/>
                    </a:moveTo>
                    <a:cubicBezTo>
                      <a:pt x="251" y="0"/>
                      <a:pt x="222" y="18"/>
                      <a:pt x="222" y="49"/>
                    </a:cubicBezTo>
                    <a:cubicBezTo>
                      <a:pt x="0" y="585"/>
                      <a:pt x="74" y="1214"/>
                      <a:pt x="148" y="1750"/>
                    </a:cubicBezTo>
                    <a:cubicBezTo>
                      <a:pt x="148" y="2361"/>
                      <a:pt x="222" y="2971"/>
                      <a:pt x="315" y="3526"/>
                    </a:cubicBezTo>
                    <a:cubicBezTo>
                      <a:pt x="463" y="4747"/>
                      <a:pt x="611" y="5986"/>
                      <a:pt x="777" y="7226"/>
                    </a:cubicBezTo>
                    <a:cubicBezTo>
                      <a:pt x="851" y="8446"/>
                      <a:pt x="925" y="9686"/>
                      <a:pt x="999" y="10833"/>
                    </a:cubicBezTo>
                    <a:cubicBezTo>
                      <a:pt x="1073" y="11462"/>
                      <a:pt x="1147" y="12072"/>
                      <a:pt x="1147" y="12682"/>
                    </a:cubicBezTo>
                    <a:cubicBezTo>
                      <a:pt x="1240" y="13145"/>
                      <a:pt x="1073" y="13922"/>
                      <a:pt x="1536" y="14236"/>
                    </a:cubicBezTo>
                    <a:cubicBezTo>
                      <a:pt x="1610" y="14236"/>
                      <a:pt x="1776" y="14236"/>
                      <a:pt x="1850" y="14162"/>
                    </a:cubicBezTo>
                    <a:cubicBezTo>
                      <a:pt x="2239" y="13848"/>
                      <a:pt x="1998" y="13145"/>
                      <a:pt x="1998" y="12682"/>
                    </a:cubicBezTo>
                    <a:cubicBezTo>
                      <a:pt x="1924" y="12072"/>
                      <a:pt x="1924" y="11462"/>
                      <a:pt x="1850" y="10833"/>
                    </a:cubicBezTo>
                    <a:cubicBezTo>
                      <a:pt x="1702" y="9686"/>
                      <a:pt x="1610" y="8446"/>
                      <a:pt x="1388" y="7226"/>
                    </a:cubicBezTo>
                    <a:cubicBezTo>
                      <a:pt x="1073" y="4821"/>
                      <a:pt x="611" y="2509"/>
                      <a:pt x="389" y="123"/>
                    </a:cubicBezTo>
                    <a:cubicBezTo>
                      <a:pt x="389" y="36"/>
                      <a:pt x="332" y="0"/>
                      <a:pt x="2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35"/>
              <p:cNvSpPr/>
              <p:nvPr/>
            </p:nvSpPr>
            <p:spPr>
              <a:xfrm>
                <a:off x="6337334" y="3320042"/>
                <a:ext cx="26104" cy="220226"/>
              </a:xfrm>
              <a:custGeom>
                <a:avLst/>
                <a:gdLst/>
                <a:ahLst/>
                <a:cxnLst/>
                <a:rect l="l" t="t" r="r" b="b"/>
                <a:pathLst>
                  <a:path w="1166" h="9837" extrusionOk="0">
                    <a:moveTo>
                      <a:pt x="269" y="0"/>
                    </a:moveTo>
                    <a:cubicBezTo>
                      <a:pt x="241" y="0"/>
                      <a:pt x="204" y="23"/>
                      <a:pt x="167" y="69"/>
                    </a:cubicBezTo>
                    <a:cubicBezTo>
                      <a:pt x="0" y="828"/>
                      <a:pt x="0" y="1679"/>
                      <a:pt x="0" y="2456"/>
                    </a:cubicBezTo>
                    <a:cubicBezTo>
                      <a:pt x="0" y="3380"/>
                      <a:pt x="0" y="4231"/>
                      <a:pt x="93" y="5156"/>
                    </a:cubicBezTo>
                    <a:cubicBezTo>
                      <a:pt x="93" y="5989"/>
                      <a:pt x="167" y="6839"/>
                      <a:pt x="241" y="7690"/>
                    </a:cubicBezTo>
                    <a:cubicBezTo>
                      <a:pt x="241" y="8079"/>
                      <a:pt x="315" y="8467"/>
                      <a:pt x="315" y="8930"/>
                    </a:cubicBezTo>
                    <a:cubicBezTo>
                      <a:pt x="389" y="9226"/>
                      <a:pt x="463" y="9614"/>
                      <a:pt x="777" y="9781"/>
                    </a:cubicBezTo>
                    <a:cubicBezTo>
                      <a:pt x="814" y="9818"/>
                      <a:pt x="833" y="9836"/>
                      <a:pt x="851" y="9836"/>
                    </a:cubicBezTo>
                    <a:cubicBezTo>
                      <a:pt x="870" y="9836"/>
                      <a:pt x="888" y="9818"/>
                      <a:pt x="925" y="9781"/>
                    </a:cubicBezTo>
                    <a:cubicBezTo>
                      <a:pt x="1166" y="9540"/>
                      <a:pt x="1166" y="9152"/>
                      <a:pt x="1166" y="8856"/>
                    </a:cubicBezTo>
                    <a:cubicBezTo>
                      <a:pt x="1092" y="8467"/>
                      <a:pt x="1018" y="8005"/>
                      <a:pt x="1018" y="7616"/>
                    </a:cubicBezTo>
                    <a:cubicBezTo>
                      <a:pt x="851" y="6765"/>
                      <a:pt x="777" y="5915"/>
                      <a:pt x="703" y="5064"/>
                    </a:cubicBezTo>
                    <a:cubicBezTo>
                      <a:pt x="629" y="4231"/>
                      <a:pt x="629" y="3380"/>
                      <a:pt x="555" y="2530"/>
                    </a:cubicBezTo>
                    <a:cubicBezTo>
                      <a:pt x="463" y="1753"/>
                      <a:pt x="555" y="828"/>
                      <a:pt x="315" y="69"/>
                    </a:cubicBezTo>
                    <a:cubicBezTo>
                      <a:pt x="315" y="23"/>
                      <a:pt x="296" y="0"/>
                      <a:pt x="2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35"/>
              <p:cNvSpPr/>
              <p:nvPr/>
            </p:nvSpPr>
            <p:spPr>
              <a:xfrm>
                <a:off x="5868116" y="3899011"/>
                <a:ext cx="74147" cy="139877"/>
              </a:xfrm>
              <a:custGeom>
                <a:avLst/>
                <a:gdLst/>
                <a:ahLst/>
                <a:cxnLst/>
                <a:rect l="l" t="t" r="r" b="b"/>
                <a:pathLst>
                  <a:path w="3312" h="6248" extrusionOk="0">
                    <a:moveTo>
                      <a:pt x="1605" y="0"/>
                    </a:moveTo>
                    <a:cubicBezTo>
                      <a:pt x="1173" y="0"/>
                      <a:pt x="675" y="235"/>
                      <a:pt x="463" y="642"/>
                    </a:cubicBezTo>
                    <a:cubicBezTo>
                      <a:pt x="315" y="938"/>
                      <a:pt x="149" y="1179"/>
                      <a:pt x="149" y="1493"/>
                    </a:cubicBezTo>
                    <a:cubicBezTo>
                      <a:pt x="75" y="1789"/>
                      <a:pt x="1" y="2104"/>
                      <a:pt x="1" y="2418"/>
                    </a:cubicBezTo>
                    <a:cubicBezTo>
                      <a:pt x="1" y="3028"/>
                      <a:pt x="75" y="3565"/>
                      <a:pt x="149" y="4101"/>
                    </a:cubicBezTo>
                    <a:cubicBezTo>
                      <a:pt x="241" y="4730"/>
                      <a:pt x="389" y="5341"/>
                      <a:pt x="852" y="5803"/>
                    </a:cubicBezTo>
                    <a:cubicBezTo>
                      <a:pt x="1132" y="6083"/>
                      <a:pt x="1527" y="6248"/>
                      <a:pt x="1915" y="6248"/>
                    </a:cubicBezTo>
                    <a:cubicBezTo>
                      <a:pt x="2167" y="6248"/>
                      <a:pt x="2416" y="6178"/>
                      <a:pt x="2627" y="6025"/>
                    </a:cubicBezTo>
                    <a:cubicBezTo>
                      <a:pt x="3164" y="5803"/>
                      <a:pt x="3312" y="5267"/>
                      <a:pt x="3312" y="4730"/>
                    </a:cubicBezTo>
                    <a:cubicBezTo>
                      <a:pt x="3238" y="4175"/>
                      <a:pt x="3164" y="3713"/>
                      <a:pt x="3016" y="3176"/>
                    </a:cubicBezTo>
                    <a:lnTo>
                      <a:pt x="3016" y="2252"/>
                    </a:lnTo>
                    <a:cubicBezTo>
                      <a:pt x="3016" y="1789"/>
                      <a:pt x="2923" y="1401"/>
                      <a:pt x="2775" y="938"/>
                    </a:cubicBezTo>
                    <a:cubicBezTo>
                      <a:pt x="2701" y="476"/>
                      <a:pt x="2239" y="106"/>
                      <a:pt x="1776" y="13"/>
                    </a:cubicBezTo>
                    <a:cubicBezTo>
                      <a:pt x="1721" y="4"/>
                      <a:pt x="1664" y="0"/>
                      <a:pt x="16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6" name="Google Shape;2466;p35"/>
              <p:cNvSpPr/>
              <p:nvPr/>
            </p:nvSpPr>
            <p:spPr>
              <a:xfrm>
                <a:off x="5940588" y="3997857"/>
                <a:ext cx="1679" cy="7074"/>
              </a:xfrm>
              <a:custGeom>
                <a:avLst/>
                <a:gdLst/>
                <a:ahLst/>
                <a:cxnLst/>
                <a:rect l="l" t="t" r="r" b="b"/>
                <a:pathLst>
                  <a:path w="75" h="316" extrusionOk="0">
                    <a:moveTo>
                      <a:pt x="75" y="315"/>
                    </a:moveTo>
                    <a:cubicBezTo>
                      <a:pt x="75" y="149"/>
                      <a:pt x="75" y="75"/>
                      <a:pt x="1" y="1"/>
                    </a:cubicBezTo>
                    <a:cubicBezTo>
                      <a:pt x="75" y="75"/>
                      <a:pt x="75" y="149"/>
                      <a:pt x="75" y="31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35"/>
              <p:cNvSpPr/>
              <p:nvPr/>
            </p:nvSpPr>
            <p:spPr>
              <a:xfrm>
                <a:off x="5961297" y="3890279"/>
                <a:ext cx="74147" cy="161391"/>
              </a:xfrm>
              <a:custGeom>
                <a:avLst/>
                <a:gdLst/>
                <a:ahLst/>
                <a:cxnLst/>
                <a:rect l="l" t="t" r="r" b="b"/>
                <a:pathLst>
                  <a:path w="3312" h="7209" extrusionOk="0">
                    <a:moveTo>
                      <a:pt x="1592" y="1"/>
                    </a:moveTo>
                    <a:cubicBezTo>
                      <a:pt x="1296" y="1"/>
                      <a:pt x="1014" y="105"/>
                      <a:pt x="851" y="329"/>
                    </a:cubicBezTo>
                    <a:cubicBezTo>
                      <a:pt x="537" y="644"/>
                      <a:pt x="315" y="958"/>
                      <a:pt x="241" y="1328"/>
                    </a:cubicBezTo>
                    <a:cubicBezTo>
                      <a:pt x="149" y="1495"/>
                      <a:pt x="149" y="1717"/>
                      <a:pt x="149" y="1957"/>
                    </a:cubicBezTo>
                    <a:cubicBezTo>
                      <a:pt x="75" y="2494"/>
                      <a:pt x="1" y="3030"/>
                      <a:pt x="75" y="3640"/>
                    </a:cubicBezTo>
                    <a:cubicBezTo>
                      <a:pt x="75" y="4195"/>
                      <a:pt x="149" y="4732"/>
                      <a:pt x="241" y="5268"/>
                    </a:cubicBezTo>
                    <a:cubicBezTo>
                      <a:pt x="315" y="5490"/>
                      <a:pt x="389" y="5731"/>
                      <a:pt x="463" y="5879"/>
                    </a:cubicBezTo>
                    <a:cubicBezTo>
                      <a:pt x="537" y="6341"/>
                      <a:pt x="851" y="6581"/>
                      <a:pt x="1073" y="6877"/>
                    </a:cubicBezTo>
                    <a:cubicBezTo>
                      <a:pt x="1301" y="7105"/>
                      <a:pt x="1606" y="7209"/>
                      <a:pt x="1910" y="7209"/>
                    </a:cubicBezTo>
                    <a:cubicBezTo>
                      <a:pt x="2447" y="7209"/>
                      <a:pt x="2983" y="6884"/>
                      <a:pt x="3090" y="6341"/>
                    </a:cubicBezTo>
                    <a:lnTo>
                      <a:pt x="3164" y="6119"/>
                    </a:lnTo>
                    <a:lnTo>
                      <a:pt x="3164" y="6119"/>
                    </a:lnTo>
                    <a:cubicBezTo>
                      <a:pt x="3103" y="6210"/>
                      <a:pt x="3067" y="6264"/>
                      <a:pt x="3061" y="6264"/>
                    </a:cubicBezTo>
                    <a:cubicBezTo>
                      <a:pt x="3053" y="6264"/>
                      <a:pt x="3107" y="6152"/>
                      <a:pt x="3238" y="5879"/>
                    </a:cubicBezTo>
                    <a:cubicBezTo>
                      <a:pt x="3238" y="5731"/>
                      <a:pt x="3312" y="5657"/>
                      <a:pt x="3238" y="5490"/>
                    </a:cubicBezTo>
                    <a:lnTo>
                      <a:pt x="3238" y="4880"/>
                    </a:lnTo>
                    <a:cubicBezTo>
                      <a:pt x="3164" y="4658"/>
                      <a:pt x="3164" y="4417"/>
                      <a:pt x="3090" y="4195"/>
                    </a:cubicBezTo>
                    <a:cubicBezTo>
                      <a:pt x="3016" y="4029"/>
                      <a:pt x="3090" y="3733"/>
                      <a:pt x="3016" y="3566"/>
                    </a:cubicBezTo>
                    <a:lnTo>
                      <a:pt x="3016" y="2346"/>
                    </a:lnTo>
                    <a:lnTo>
                      <a:pt x="3016" y="1717"/>
                    </a:lnTo>
                    <a:cubicBezTo>
                      <a:pt x="2923" y="1254"/>
                      <a:pt x="2775" y="958"/>
                      <a:pt x="2627" y="570"/>
                    </a:cubicBezTo>
                    <a:cubicBezTo>
                      <a:pt x="2444" y="204"/>
                      <a:pt x="2004" y="1"/>
                      <a:pt x="15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35"/>
              <p:cNvSpPr/>
              <p:nvPr/>
            </p:nvSpPr>
            <p:spPr>
              <a:xfrm>
                <a:off x="6052821" y="3913384"/>
                <a:ext cx="74147" cy="154093"/>
              </a:xfrm>
              <a:custGeom>
                <a:avLst/>
                <a:gdLst/>
                <a:ahLst/>
                <a:cxnLst/>
                <a:rect l="l" t="t" r="r" b="b"/>
                <a:pathLst>
                  <a:path w="3312" h="6883" extrusionOk="0">
                    <a:moveTo>
                      <a:pt x="1776" y="0"/>
                    </a:moveTo>
                    <a:cubicBezTo>
                      <a:pt x="1388" y="0"/>
                      <a:pt x="1147" y="74"/>
                      <a:pt x="925" y="296"/>
                    </a:cubicBezTo>
                    <a:cubicBezTo>
                      <a:pt x="851" y="296"/>
                      <a:pt x="777" y="389"/>
                      <a:pt x="685" y="389"/>
                    </a:cubicBezTo>
                    <a:cubicBezTo>
                      <a:pt x="611" y="537"/>
                      <a:pt x="537" y="611"/>
                      <a:pt x="463" y="759"/>
                    </a:cubicBezTo>
                    <a:cubicBezTo>
                      <a:pt x="389" y="925"/>
                      <a:pt x="315" y="1073"/>
                      <a:pt x="223" y="1221"/>
                    </a:cubicBezTo>
                    <a:cubicBezTo>
                      <a:pt x="149" y="1388"/>
                      <a:pt x="149" y="1610"/>
                      <a:pt x="75" y="1850"/>
                    </a:cubicBezTo>
                    <a:cubicBezTo>
                      <a:pt x="1" y="2386"/>
                      <a:pt x="1" y="2923"/>
                      <a:pt x="1" y="3459"/>
                    </a:cubicBezTo>
                    <a:cubicBezTo>
                      <a:pt x="75" y="3996"/>
                      <a:pt x="149" y="4551"/>
                      <a:pt x="223" y="5013"/>
                    </a:cubicBezTo>
                    <a:cubicBezTo>
                      <a:pt x="315" y="5383"/>
                      <a:pt x="463" y="5771"/>
                      <a:pt x="685" y="6012"/>
                    </a:cubicBezTo>
                    <a:cubicBezTo>
                      <a:pt x="851" y="6308"/>
                      <a:pt x="1073" y="6474"/>
                      <a:pt x="1388" y="6696"/>
                    </a:cubicBezTo>
                    <a:cubicBezTo>
                      <a:pt x="1579" y="6826"/>
                      <a:pt x="1784" y="6883"/>
                      <a:pt x="1984" y="6883"/>
                    </a:cubicBezTo>
                    <a:cubicBezTo>
                      <a:pt x="2501" y="6883"/>
                      <a:pt x="2990" y="6505"/>
                      <a:pt x="3164" y="6012"/>
                    </a:cubicBezTo>
                    <a:cubicBezTo>
                      <a:pt x="3164" y="5845"/>
                      <a:pt x="3238" y="5697"/>
                      <a:pt x="3238" y="5549"/>
                    </a:cubicBezTo>
                    <a:cubicBezTo>
                      <a:pt x="3312" y="5161"/>
                      <a:pt x="3238" y="4773"/>
                      <a:pt x="3164" y="4384"/>
                    </a:cubicBezTo>
                    <a:cubicBezTo>
                      <a:pt x="3164" y="4088"/>
                      <a:pt x="3090" y="3774"/>
                      <a:pt x="2997" y="3459"/>
                    </a:cubicBezTo>
                    <a:cubicBezTo>
                      <a:pt x="2997" y="3071"/>
                      <a:pt x="2923" y="2701"/>
                      <a:pt x="2923" y="2238"/>
                    </a:cubicBezTo>
                    <a:lnTo>
                      <a:pt x="2923" y="1610"/>
                    </a:lnTo>
                    <a:cubicBezTo>
                      <a:pt x="2923" y="1462"/>
                      <a:pt x="2849" y="1388"/>
                      <a:pt x="2849" y="1221"/>
                    </a:cubicBezTo>
                    <a:lnTo>
                      <a:pt x="2849" y="1147"/>
                    </a:lnTo>
                    <a:cubicBezTo>
                      <a:pt x="2775" y="925"/>
                      <a:pt x="2701" y="759"/>
                      <a:pt x="2627" y="537"/>
                    </a:cubicBezTo>
                    <a:cubicBezTo>
                      <a:pt x="2387" y="222"/>
                      <a:pt x="2165" y="74"/>
                      <a:pt x="177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35"/>
              <p:cNvSpPr/>
              <p:nvPr/>
            </p:nvSpPr>
            <p:spPr>
              <a:xfrm>
                <a:off x="5148775" y="3794098"/>
                <a:ext cx="68774" cy="68259"/>
              </a:xfrm>
              <a:custGeom>
                <a:avLst/>
                <a:gdLst/>
                <a:ahLst/>
                <a:cxnLst/>
                <a:rect l="l" t="t" r="r" b="b"/>
                <a:pathLst>
                  <a:path w="3072" h="3049" extrusionOk="0">
                    <a:moveTo>
                      <a:pt x="1462" y="1"/>
                    </a:moveTo>
                    <a:cubicBezTo>
                      <a:pt x="1295" y="1"/>
                      <a:pt x="1073" y="1"/>
                      <a:pt x="925" y="75"/>
                    </a:cubicBezTo>
                    <a:cubicBezTo>
                      <a:pt x="759" y="167"/>
                      <a:pt x="611" y="241"/>
                      <a:pt x="463" y="389"/>
                    </a:cubicBezTo>
                    <a:cubicBezTo>
                      <a:pt x="296" y="630"/>
                      <a:pt x="148" y="778"/>
                      <a:pt x="74" y="1000"/>
                    </a:cubicBezTo>
                    <a:cubicBezTo>
                      <a:pt x="74" y="1166"/>
                      <a:pt x="0" y="1314"/>
                      <a:pt x="0" y="1462"/>
                    </a:cubicBezTo>
                    <a:lnTo>
                      <a:pt x="74" y="1851"/>
                    </a:lnTo>
                    <a:cubicBezTo>
                      <a:pt x="148" y="2165"/>
                      <a:pt x="296" y="2313"/>
                      <a:pt x="463" y="2554"/>
                    </a:cubicBezTo>
                    <a:cubicBezTo>
                      <a:pt x="611" y="2628"/>
                      <a:pt x="685" y="2776"/>
                      <a:pt x="833" y="2850"/>
                    </a:cubicBezTo>
                    <a:cubicBezTo>
                      <a:pt x="999" y="2942"/>
                      <a:pt x="1221" y="3016"/>
                      <a:pt x="1388" y="3016"/>
                    </a:cubicBezTo>
                    <a:cubicBezTo>
                      <a:pt x="1462" y="3041"/>
                      <a:pt x="1527" y="3049"/>
                      <a:pt x="1591" y="3049"/>
                    </a:cubicBezTo>
                    <a:cubicBezTo>
                      <a:pt x="1719" y="3049"/>
                      <a:pt x="1838" y="3016"/>
                      <a:pt x="1998" y="3016"/>
                    </a:cubicBezTo>
                    <a:cubicBezTo>
                      <a:pt x="2146" y="2942"/>
                      <a:pt x="2313" y="2850"/>
                      <a:pt x="2461" y="2702"/>
                    </a:cubicBezTo>
                    <a:cubicBezTo>
                      <a:pt x="2609" y="2628"/>
                      <a:pt x="2775" y="2480"/>
                      <a:pt x="2849" y="2313"/>
                    </a:cubicBezTo>
                    <a:lnTo>
                      <a:pt x="2997" y="2017"/>
                    </a:lnTo>
                    <a:cubicBezTo>
                      <a:pt x="3071" y="1703"/>
                      <a:pt x="3071" y="1462"/>
                      <a:pt x="2997" y="1240"/>
                    </a:cubicBezTo>
                    <a:cubicBezTo>
                      <a:pt x="2997" y="1166"/>
                      <a:pt x="2923" y="1166"/>
                      <a:pt x="2923" y="1166"/>
                    </a:cubicBezTo>
                    <a:lnTo>
                      <a:pt x="2923" y="1092"/>
                    </a:lnTo>
                    <a:cubicBezTo>
                      <a:pt x="2923" y="926"/>
                      <a:pt x="2775" y="704"/>
                      <a:pt x="2683" y="630"/>
                    </a:cubicBezTo>
                    <a:cubicBezTo>
                      <a:pt x="2535" y="389"/>
                      <a:pt x="2461" y="315"/>
                      <a:pt x="2220" y="241"/>
                    </a:cubicBezTo>
                    <a:lnTo>
                      <a:pt x="2072" y="167"/>
                    </a:lnTo>
                    <a:lnTo>
                      <a:pt x="1998" y="75"/>
                    </a:lnTo>
                    <a:lnTo>
                      <a:pt x="1850" y="75"/>
                    </a:lnTo>
                    <a:cubicBezTo>
                      <a:pt x="1758" y="1"/>
                      <a:pt x="1610" y="1"/>
                      <a:pt x="146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35"/>
              <p:cNvSpPr/>
              <p:nvPr/>
            </p:nvSpPr>
            <p:spPr>
              <a:xfrm>
                <a:off x="7578058" y="3783754"/>
                <a:ext cx="160720" cy="157362"/>
              </a:xfrm>
              <a:custGeom>
                <a:avLst/>
                <a:gdLst/>
                <a:ahLst/>
                <a:cxnLst/>
                <a:rect l="l" t="t" r="r" b="b"/>
                <a:pathLst>
                  <a:path w="7179" h="7029" extrusionOk="0">
                    <a:moveTo>
                      <a:pt x="6253" y="1"/>
                    </a:moveTo>
                    <a:cubicBezTo>
                      <a:pt x="5624" y="75"/>
                      <a:pt x="1" y="315"/>
                      <a:pt x="167" y="1554"/>
                    </a:cubicBezTo>
                    <a:cubicBezTo>
                      <a:pt x="389" y="3238"/>
                      <a:pt x="852" y="4939"/>
                      <a:pt x="1166" y="6641"/>
                    </a:cubicBezTo>
                    <a:cubicBezTo>
                      <a:pt x="1213" y="6876"/>
                      <a:pt x="1476" y="7029"/>
                      <a:pt x="1742" y="7029"/>
                    </a:cubicBezTo>
                    <a:cubicBezTo>
                      <a:pt x="1896" y="7029"/>
                      <a:pt x="2050" y="6978"/>
                      <a:pt x="2165" y="6863"/>
                    </a:cubicBezTo>
                    <a:cubicBezTo>
                      <a:pt x="2776" y="6179"/>
                      <a:pt x="3405" y="5328"/>
                      <a:pt x="3941" y="4551"/>
                    </a:cubicBezTo>
                    <a:cubicBezTo>
                      <a:pt x="4625" y="5087"/>
                      <a:pt x="5402" y="5550"/>
                      <a:pt x="6179" y="6012"/>
                    </a:cubicBezTo>
                    <a:cubicBezTo>
                      <a:pt x="6257" y="6047"/>
                      <a:pt x="6346" y="6064"/>
                      <a:pt x="6439" y="6064"/>
                    </a:cubicBezTo>
                    <a:cubicBezTo>
                      <a:pt x="6786" y="6064"/>
                      <a:pt x="7178" y="5825"/>
                      <a:pt x="7178" y="5402"/>
                    </a:cubicBezTo>
                    <a:cubicBezTo>
                      <a:pt x="7104" y="3867"/>
                      <a:pt x="7012" y="2313"/>
                      <a:pt x="6938" y="777"/>
                    </a:cubicBezTo>
                    <a:cubicBezTo>
                      <a:pt x="6938" y="389"/>
                      <a:pt x="6642" y="1"/>
                      <a:pt x="6253"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71" name="Google Shape;2471;p35"/>
            <p:cNvSpPr/>
            <p:nvPr/>
          </p:nvSpPr>
          <p:spPr>
            <a:xfrm rot="-3171177" flipH="1">
              <a:off x="7259232" y="1321706"/>
              <a:ext cx="398911" cy="451153"/>
            </a:xfrm>
            <a:custGeom>
              <a:avLst/>
              <a:gdLst/>
              <a:ahLst/>
              <a:cxnLst/>
              <a:rect l="l" t="t" r="r" b="b"/>
              <a:pathLst>
                <a:path w="6941" h="7850" extrusionOk="0">
                  <a:moveTo>
                    <a:pt x="1229" y="1"/>
                  </a:moveTo>
                  <a:lnTo>
                    <a:pt x="1229" y="1"/>
                  </a:lnTo>
                  <a:cubicBezTo>
                    <a:pt x="1" y="2415"/>
                    <a:pt x="489" y="5082"/>
                    <a:pt x="2137" y="7849"/>
                  </a:cubicBezTo>
                  <a:lnTo>
                    <a:pt x="6941" y="6865"/>
                  </a:lnTo>
                  <a:cubicBezTo>
                    <a:pt x="5292" y="4871"/>
                    <a:pt x="5183" y="2558"/>
                    <a:pt x="5359" y="177"/>
                  </a:cubicBezTo>
                  <a:lnTo>
                    <a:pt x="122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2613054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77"/>
        <p:cNvGrpSpPr/>
        <p:nvPr/>
      </p:nvGrpSpPr>
      <p:grpSpPr>
        <a:xfrm>
          <a:off x="0" y="0"/>
          <a:ext cx="0" cy="0"/>
          <a:chOff x="0" y="0"/>
          <a:chExt cx="0" cy="0"/>
        </a:xfrm>
      </p:grpSpPr>
      <p:sp>
        <p:nvSpPr>
          <p:cNvPr id="94" name="Google Shape;3265;p39"/>
          <p:cNvSpPr txBox="1">
            <a:spLocks noGrp="1"/>
          </p:cNvSpPr>
          <p:nvPr>
            <p:ph type="title"/>
          </p:nvPr>
        </p:nvSpPr>
        <p:spPr>
          <a:xfrm>
            <a:off x="0" y="755577"/>
            <a:ext cx="7725900" cy="521133"/>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sz="1800" dirty="0"/>
              <a:t>Tipe kelompok sosial dapat diklasifikasikan berdasarkan berbagai kriteria, antara lain:</a:t>
            </a:r>
            <a:endParaRPr sz="1800" dirty="0"/>
          </a:p>
        </p:txBody>
      </p:sp>
      <p:sp>
        <p:nvSpPr>
          <p:cNvPr id="95" name="Google Shape;3268;p39"/>
          <p:cNvSpPr txBox="1">
            <a:spLocks noGrp="1"/>
          </p:cNvSpPr>
          <p:nvPr>
            <p:ph type="subTitle" idx="1"/>
          </p:nvPr>
        </p:nvSpPr>
        <p:spPr>
          <a:xfrm>
            <a:off x="995868" y="1434276"/>
            <a:ext cx="7152264" cy="3278037"/>
          </a:xfrm>
          <a:prstGeom prst="rect">
            <a:avLst/>
          </a:prstGeom>
        </p:spPr>
        <p:txBody>
          <a:bodyPr spcFirstLastPara="1" wrap="square" lIns="91425" tIns="91425" rIns="91425" bIns="91425" anchor="t" anchorCtr="0">
            <a:noAutofit/>
          </a:bodyPr>
          <a:lstStyle/>
          <a:p>
            <a:pPr lvl="1">
              <a:lnSpc>
                <a:spcPct val="100000"/>
              </a:lnSpc>
            </a:pPr>
            <a:r>
              <a:rPr lang="id-ID" sz="1800" dirty="0">
                <a:latin typeface="Tw Cen MT" panose="020B0602020104020603" pitchFamily="34" charset="0"/>
              </a:rPr>
              <a:t>Besar kecilnya jumlah anggota, </a:t>
            </a:r>
            <a:endParaRPr lang="en-US" sz="1800" dirty="0">
              <a:latin typeface="Tw Cen MT" panose="020B0602020104020603" pitchFamily="34" charset="0"/>
            </a:endParaRPr>
          </a:p>
          <a:p>
            <a:pPr lvl="1">
              <a:lnSpc>
                <a:spcPct val="100000"/>
              </a:lnSpc>
            </a:pPr>
            <a:r>
              <a:rPr lang="id-ID" sz="1800" dirty="0">
                <a:latin typeface="Tw Cen MT" panose="020B0602020104020603" pitchFamily="34" charset="0"/>
              </a:rPr>
              <a:t>Derajat interaksi sosial,</a:t>
            </a:r>
            <a:endParaRPr lang="en-US" sz="1800" dirty="0">
              <a:latin typeface="Tw Cen MT" panose="020B0602020104020603" pitchFamily="34" charset="0"/>
            </a:endParaRPr>
          </a:p>
          <a:p>
            <a:pPr lvl="1">
              <a:lnSpc>
                <a:spcPct val="100000"/>
              </a:lnSpc>
            </a:pPr>
            <a:r>
              <a:rPr lang="id-ID" sz="1800" dirty="0">
                <a:latin typeface="Tw Cen MT" panose="020B0602020104020603" pitchFamily="34" charset="0"/>
              </a:rPr>
              <a:t>Kepentingan dan wilayah,</a:t>
            </a:r>
            <a:endParaRPr lang="en-US" sz="1800" dirty="0">
              <a:latin typeface="Tw Cen MT" panose="020B0602020104020603" pitchFamily="34" charset="0"/>
            </a:endParaRPr>
          </a:p>
          <a:p>
            <a:pPr lvl="1">
              <a:lnSpc>
                <a:spcPct val="100000"/>
              </a:lnSpc>
            </a:pPr>
            <a:r>
              <a:rPr lang="id-ID" sz="1800" dirty="0">
                <a:latin typeface="Tw Cen MT" panose="020B0602020104020603" pitchFamily="34" charset="0"/>
              </a:rPr>
              <a:t>Keberlangsungan suatu kepentingan,</a:t>
            </a:r>
            <a:endParaRPr lang="en-US" sz="1800" dirty="0">
              <a:latin typeface="Tw Cen MT" panose="020B0602020104020603" pitchFamily="34" charset="0"/>
            </a:endParaRPr>
          </a:p>
          <a:p>
            <a:pPr lvl="1">
              <a:lnSpc>
                <a:spcPct val="100000"/>
              </a:lnSpc>
            </a:pPr>
            <a:r>
              <a:rPr lang="id-ID" sz="1800" dirty="0">
                <a:latin typeface="Tw Cen MT" panose="020B0602020104020603" pitchFamily="34" charset="0"/>
              </a:rPr>
              <a:t>Derajat organisasi,</a:t>
            </a:r>
            <a:endParaRPr lang="en-US" sz="1800" dirty="0">
              <a:latin typeface="Tw Cen MT" panose="020B0602020104020603" pitchFamily="34" charset="0"/>
            </a:endParaRPr>
          </a:p>
          <a:p>
            <a:pPr lvl="1">
              <a:lnSpc>
                <a:spcPct val="100000"/>
              </a:lnSpc>
            </a:pPr>
            <a:r>
              <a:rPr lang="id-ID" sz="1800" dirty="0">
                <a:latin typeface="Tw Cen MT" panose="020B0602020104020603" pitchFamily="34" charset="0"/>
              </a:rPr>
              <a:t>Kesadaran akan jenis yang sama, hubungan sosial dan tujuan.</a:t>
            </a:r>
            <a:endParaRPr lang="en-US" sz="1800" dirty="0">
              <a:latin typeface="Tw Cen MT" panose="020B0602020104020603" pitchFamily="34" charset="0"/>
            </a:endParaRPr>
          </a:p>
          <a:p>
            <a:pPr marL="0" lvl="0" indent="0" algn="l" rtl="0">
              <a:lnSpc>
                <a:spcPct val="100000"/>
              </a:lnSpc>
              <a:spcBef>
                <a:spcPts val="0"/>
              </a:spcBef>
              <a:spcAft>
                <a:spcPts val="1600"/>
              </a:spcAft>
              <a:buClr>
                <a:schemeClr val="dk1"/>
              </a:buClr>
              <a:buSzPts val="1100"/>
              <a:buFont typeface="Arial"/>
              <a:buNone/>
            </a:pPr>
            <a:endParaRPr sz="1400" dirty="0">
              <a:solidFill>
                <a:schemeClr val="accent1"/>
              </a:solidFill>
            </a:endParaRPr>
          </a:p>
        </p:txBody>
      </p:sp>
    </p:spTree>
    <p:extLst>
      <p:ext uri="{BB962C8B-B14F-4D97-AF65-F5344CB8AC3E}">
        <p14:creationId xmlns:p14="http://schemas.microsoft.com/office/powerpoint/2010/main" val="826344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75"/>
        <p:cNvGrpSpPr/>
        <p:nvPr/>
      </p:nvGrpSpPr>
      <p:grpSpPr>
        <a:xfrm>
          <a:off x="0" y="0"/>
          <a:ext cx="0" cy="0"/>
          <a:chOff x="0" y="0"/>
          <a:chExt cx="0" cy="0"/>
        </a:xfrm>
      </p:grpSpPr>
      <p:sp>
        <p:nvSpPr>
          <p:cNvPr id="2576" name="Google Shape;2576;p36"/>
          <p:cNvSpPr/>
          <p:nvPr/>
        </p:nvSpPr>
        <p:spPr>
          <a:xfrm>
            <a:off x="4617823" y="2506576"/>
            <a:ext cx="10373" cy="9600"/>
          </a:xfrm>
          <a:custGeom>
            <a:avLst/>
            <a:gdLst/>
            <a:ahLst/>
            <a:cxnLst/>
            <a:rect l="l" t="t" r="r" b="b"/>
            <a:pathLst>
              <a:path w="830" h="768" extrusionOk="0">
                <a:moveTo>
                  <a:pt x="768" y="0"/>
                </a:moveTo>
                <a:lnTo>
                  <a:pt x="691" y="62"/>
                </a:lnTo>
                <a:lnTo>
                  <a:pt x="691" y="123"/>
                </a:lnTo>
                <a:lnTo>
                  <a:pt x="630" y="184"/>
                </a:lnTo>
                <a:lnTo>
                  <a:pt x="630" y="246"/>
                </a:lnTo>
                <a:lnTo>
                  <a:pt x="630" y="307"/>
                </a:lnTo>
                <a:lnTo>
                  <a:pt x="568" y="384"/>
                </a:lnTo>
                <a:cubicBezTo>
                  <a:pt x="568" y="445"/>
                  <a:pt x="507" y="445"/>
                  <a:pt x="507" y="445"/>
                </a:cubicBezTo>
                <a:cubicBezTo>
                  <a:pt x="446" y="445"/>
                  <a:pt x="446" y="507"/>
                  <a:pt x="384" y="507"/>
                </a:cubicBezTo>
                <a:lnTo>
                  <a:pt x="308" y="507"/>
                </a:lnTo>
                <a:cubicBezTo>
                  <a:pt x="308" y="568"/>
                  <a:pt x="246" y="568"/>
                  <a:pt x="246" y="568"/>
                </a:cubicBezTo>
                <a:lnTo>
                  <a:pt x="185" y="630"/>
                </a:lnTo>
                <a:lnTo>
                  <a:pt x="1" y="630"/>
                </a:lnTo>
                <a:lnTo>
                  <a:pt x="1" y="691"/>
                </a:lnTo>
                <a:lnTo>
                  <a:pt x="62" y="691"/>
                </a:lnTo>
                <a:lnTo>
                  <a:pt x="62" y="768"/>
                </a:lnTo>
                <a:lnTo>
                  <a:pt x="123" y="768"/>
                </a:lnTo>
                <a:cubicBezTo>
                  <a:pt x="123" y="768"/>
                  <a:pt x="185" y="768"/>
                  <a:pt x="185" y="691"/>
                </a:cubicBezTo>
                <a:lnTo>
                  <a:pt x="384" y="691"/>
                </a:lnTo>
                <a:cubicBezTo>
                  <a:pt x="446" y="691"/>
                  <a:pt x="446" y="630"/>
                  <a:pt x="507" y="630"/>
                </a:cubicBezTo>
                <a:cubicBezTo>
                  <a:pt x="507" y="630"/>
                  <a:pt x="568" y="630"/>
                  <a:pt x="568" y="568"/>
                </a:cubicBezTo>
                <a:cubicBezTo>
                  <a:pt x="568" y="568"/>
                  <a:pt x="568" y="507"/>
                  <a:pt x="630" y="507"/>
                </a:cubicBezTo>
                <a:cubicBezTo>
                  <a:pt x="691" y="507"/>
                  <a:pt x="691" y="445"/>
                  <a:pt x="691" y="445"/>
                </a:cubicBezTo>
                <a:cubicBezTo>
                  <a:pt x="768" y="384"/>
                  <a:pt x="768" y="384"/>
                  <a:pt x="768" y="307"/>
                </a:cubicBezTo>
                <a:lnTo>
                  <a:pt x="829" y="246"/>
                </a:lnTo>
                <a:lnTo>
                  <a:pt x="829" y="123"/>
                </a:lnTo>
                <a:lnTo>
                  <a:pt x="768" y="62"/>
                </a:lnTo>
                <a:lnTo>
                  <a:pt x="768" y="0"/>
                </a:lnTo>
                <a:close/>
              </a:path>
            </a:pathLst>
          </a:custGeom>
          <a:solidFill>
            <a:srgbClr val="C2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7" name="Google Shape;2577;p36"/>
          <p:cNvSpPr/>
          <p:nvPr/>
        </p:nvSpPr>
        <p:spPr>
          <a:xfrm>
            <a:off x="4685736" y="2504851"/>
            <a:ext cx="7873" cy="9600"/>
          </a:xfrm>
          <a:custGeom>
            <a:avLst/>
            <a:gdLst/>
            <a:ahLst/>
            <a:cxnLst/>
            <a:rect l="l" t="t" r="r" b="b"/>
            <a:pathLst>
              <a:path w="630" h="768" extrusionOk="0">
                <a:moveTo>
                  <a:pt x="62" y="0"/>
                </a:moveTo>
                <a:cubicBezTo>
                  <a:pt x="0" y="61"/>
                  <a:pt x="0" y="61"/>
                  <a:pt x="0" y="138"/>
                </a:cubicBezTo>
                <a:lnTo>
                  <a:pt x="0" y="261"/>
                </a:lnTo>
                <a:lnTo>
                  <a:pt x="0" y="384"/>
                </a:lnTo>
                <a:lnTo>
                  <a:pt x="0" y="445"/>
                </a:lnTo>
                <a:cubicBezTo>
                  <a:pt x="62" y="445"/>
                  <a:pt x="62" y="522"/>
                  <a:pt x="123" y="522"/>
                </a:cubicBezTo>
                <a:lnTo>
                  <a:pt x="184" y="583"/>
                </a:lnTo>
                <a:lnTo>
                  <a:pt x="184" y="645"/>
                </a:lnTo>
                <a:cubicBezTo>
                  <a:pt x="246" y="706"/>
                  <a:pt x="323" y="706"/>
                  <a:pt x="323" y="706"/>
                </a:cubicBezTo>
                <a:lnTo>
                  <a:pt x="384" y="768"/>
                </a:lnTo>
                <a:lnTo>
                  <a:pt x="630" y="768"/>
                </a:lnTo>
                <a:lnTo>
                  <a:pt x="630" y="706"/>
                </a:lnTo>
                <a:lnTo>
                  <a:pt x="568" y="645"/>
                </a:lnTo>
                <a:cubicBezTo>
                  <a:pt x="568" y="645"/>
                  <a:pt x="507" y="645"/>
                  <a:pt x="507" y="583"/>
                </a:cubicBezTo>
                <a:lnTo>
                  <a:pt x="384" y="583"/>
                </a:lnTo>
                <a:lnTo>
                  <a:pt x="323" y="522"/>
                </a:lnTo>
                <a:lnTo>
                  <a:pt x="246" y="522"/>
                </a:lnTo>
                <a:lnTo>
                  <a:pt x="184" y="445"/>
                </a:lnTo>
                <a:lnTo>
                  <a:pt x="184" y="384"/>
                </a:lnTo>
                <a:lnTo>
                  <a:pt x="184" y="322"/>
                </a:lnTo>
                <a:lnTo>
                  <a:pt x="123" y="261"/>
                </a:lnTo>
                <a:lnTo>
                  <a:pt x="123" y="138"/>
                </a:lnTo>
                <a:lnTo>
                  <a:pt x="123" y="61"/>
                </a:lnTo>
                <a:lnTo>
                  <a:pt x="123" y="0"/>
                </a:lnTo>
                <a:close/>
              </a:path>
            </a:pathLst>
          </a:custGeom>
          <a:solidFill>
            <a:srgbClr val="C2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8" name="Google Shape;2578;p36"/>
          <p:cNvSpPr/>
          <p:nvPr/>
        </p:nvSpPr>
        <p:spPr>
          <a:xfrm>
            <a:off x="5226885" y="3181911"/>
            <a:ext cx="3849" cy="4038"/>
          </a:xfrm>
          <a:custGeom>
            <a:avLst/>
            <a:gdLst/>
            <a:ahLst/>
            <a:cxnLst/>
            <a:rect l="l" t="t" r="r" b="b"/>
            <a:pathLst>
              <a:path w="308" h="323" extrusionOk="0">
                <a:moveTo>
                  <a:pt x="124" y="0"/>
                </a:moveTo>
                <a:lnTo>
                  <a:pt x="124" y="77"/>
                </a:lnTo>
                <a:lnTo>
                  <a:pt x="185" y="0"/>
                </a:lnTo>
                <a:close/>
                <a:moveTo>
                  <a:pt x="246" y="0"/>
                </a:moveTo>
                <a:cubicBezTo>
                  <a:pt x="185" y="77"/>
                  <a:pt x="185" y="138"/>
                  <a:pt x="185" y="138"/>
                </a:cubicBezTo>
                <a:lnTo>
                  <a:pt x="124" y="77"/>
                </a:lnTo>
                <a:cubicBezTo>
                  <a:pt x="62" y="77"/>
                  <a:pt x="62" y="138"/>
                  <a:pt x="1" y="138"/>
                </a:cubicBezTo>
                <a:lnTo>
                  <a:pt x="1" y="261"/>
                </a:lnTo>
                <a:cubicBezTo>
                  <a:pt x="62" y="261"/>
                  <a:pt x="62" y="322"/>
                  <a:pt x="62" y="322"/>
                </a:cubicBezTo>
                <a:cubicBezTo>
                  <a:pt x="124" y="322"/>
                  <a:pt x="124" y="322"/>
                  <a:pt x="185" y="261"/>
                </a:cubicBezTo>
                <a:lnTo>
                  <a:pt x="185" y="200"/>
                </a:lnTo>
                <a:lnTo>
                  <a:pt x="246" y="261"/>
                </a:lnTo>
                <a:lnTo>
                  <a:pt x="308" y="261"/>
                </a:lnTo>
                <a:lnTo>
                  <a:pt x="246" y="200"/>
                </a:lnTo>
                <a:lnTo>
                  <a:pt x="308" y="138"/>
                </a:lnTo>
                <a:lnTo>
                  <a:pt x="246" y="77"/>
                </a:lnTo>
                <a:lnTo>
                  <a:pt x="246" y="0"/>
                </a:lnTo>
                <a:close/>
              </a:path>
            </a:pathLst>
          </a:custGeom>
          <a:solidFill>
            <a:srgbClr val="C2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36"/>
          <p:cNvSpPr/>
          <p:nvPr/>
        </p:nvSpPr>
        <p:spPr>
          <a:xfrm rot="-835508">
            <a:off x="5403962" y="3435958"/>
            <a:ext cx="8045" cy="6852"/>
          </a:xfrm>
          <a:custGeom>
            <a:avLst/>
            <a:gdLst/>
            <a:ahLst/>
            <a:cxnLst/>
            <a:rect l="l" t="t" r="r" b="b"/>
            <a:pathLst>
              <a:path w="830" h="707" extrusionOk="0">
                <a:moveTo>
                  <a:pt x="768" y="1"/>
                </a:moveTo>
                <a:lnTo>
                  <a:pt x="692" y="62"/>
                </a:lnTo>
                <a:cubicBezTo>
                  <a:pt x="692" y="124"/>
                  <a:pt x="692" y="124"/>
                  <a:pt x="630" y="185"/>
                </a:cubicBezTo>
                <a:lnTo>
                  <a:pt x="692" y="262"/>
                </a:lnTo>
                <a:lnTo>
                  <a:pt x="630" y="323"/>
                </a:lnTo>
                <a:cubicBezTo>
                  <a:pt x="630" y="323"/>
                  <a:pt x="569" y="323"/>
                  <a:pt x="569" y="384"/>
                </a:cubicBezTo>
                <a:cubicBezTo>
                  <a:pt x="569" y="446"/>
                  <a:pt x="569" y="446"/>
                  <a:pt x="507" y="446"/>
                </a:cubicBezTo>
                <a:cubicBezTo>
                  <a:pt x="507" y="446"/>
                  <a:pt x="446" y="446"/>
                  <a:pt x="446" y="507"/>
                </a:cubicBezTo>
                <a:lnTo>
                  <a:pt x="308" y="507"/>
                </a:lnTo>
                <a:cubicBezTo>
                  <a:pt x="308" y="507"/>
                  <a:pt x="308" y="569"/>
                  <a:pt x="246" y="569"/>
                </a:cubicBezTo>
                <a:lnTo>
                  <a:pt x="124" y="569"/>
                </a:lnTo>
                <a:lnTo>
                  <a:pt x="62" y="645"/>
                </a:lnTo>
                <a:lnTo>
                  <a:pt x="1" y="645"/>
                </a:lnTo>
                <a:lnTo>
                  <a:pt x="62" y="707"/>
                </a:lnTo>
                <a:lnTo>
                  <a:pt x="246" y="707"/>
                </a:lnTo>
                <a:lnTo>
                  <a:pt x="308" y="645"/>
                </a:lnTo>
                <a:cubicBezTo>
                  <a:pt x="385" y="645"/>
                  <a:pt x="385" y="707"/>
                  <a:pt x="385" y="707"/>
                </a:cubicBezTo>
                <a:cubicBezTo>
                  <a:pt x="446" y="707"/>
                  <a:pt x="446" y="645"/>
                  <a:pt x="507" y="645"/>
                </a:cubicBezTo>
                <a:cubicBezTo>
                  <a:pt x="507" y="569"/>
                  <a:pt x="569" y="569"/>
                  <a:pt x="569" y="569"/>
                </a:cubicBezTo>
                <a:lnTo>
                  <a:pt x="630" y="507"/>
                </a:lnTo>
                <a:lnTo>
                  <a:pt x="692" y="507"/>
                </a:lnTo>
                <a:cubicBezTo>
                  <a:pt x="692" y="446"/>
                  <a:pt x="692" y="446"/>
                  <a:pt x="768" y="384"/>
                </a:cubicBezTo>
                <a:lnTo>
                  <a:pt x="768" y="323"/>
                </a:lnTo>
                <a:cubicBezTo>
                  <a:pt x="768" y="262"/>
                  <a:pt x="830" y="262"/>
                  <a:pt x="830" y="262"/>
                </a:cubicBezTo>
                <a:lnTo>
                  <a:pt x="830" y="62"/>
                </a:lnTo>
                <a:lnTo>
                  <a:pt x="768" y="62"/>
                </a:lnTo>
                <a:lnTo>
                  <a:pt x="768" y="1"/>
                </a:lnTo>
                <a:close/>
              </a:path>
            </a:pathLst>
          </a:custGeom>
          <a:solidFill>
            <a:srgbClr val="C2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1" name="Google Shape;2661;p36"/>
          <p:cNvSpPr/>
          <p:nvPr/>
        </p:nvSpPr>
        <p:spPr>
          <a:xfrm rot="-835508">
            <a:off x="5398016" y="3515142"/>
            <a:ext cx="4323" cy="7453"/>
          </a:xfrm>
          <a:custGeom>
            <a:avLst/>
            <a:gdLst/>
            <a:ahLst/>
            <a:cxnLst/>
            <a:rect l="l" t="t" r="r" b="b"/>
            <a:pathLst>
              <a:path w="446" h="769" extrusionOk="0">
                <a:moveTo>
                  <a:pt x="62" y="1"/>
                </a:moveTo>
                <a:lnTo>
                  <a:pt x="0" y="62"/>
                </a:lnTo>
                <a:lnTo>
                  <a:pt x="0" y="124"/>
                </a:lnTo>
                <a:lnTo>
                  <a:pt x="62" y="124"/>
                </a:lnTo>
                <a:lnTo>
                  <a:pt x="123" y="200"/>
                </a:lnTo>
                <a:lnTo>
                  <a:pt x="185" y="200"/>
                </a:lnTo>
                <a:lnTo>
                  <a:pt x="185" y="262"/>
                </a:lnTo>
                <a:lnTo>
                  <a:pt x="261" y="323"/>
                </a:lnTo>
                <a:lnTo>
                  <a:pt x="261" y="385"/>
                </a:lnTo>
                <a:lnTo>
                  <a:pt x="323" y="385"/>
                </a:lnTo>
                <a:lnTo>
                  <a:pt x="261" y="446"/>
                </a:lnTo>
                <a:lnTo>
                  <a:pt x="323" y="507"/>
                </a:lnTo>
                <a:lnTo>
                  <a:pt x="261" y="584"/>
                </a:lnTo>
                <a:lnTo>
                  <a:pt x="261" y="645"/>
                </a:lnTo>
                <a:lnTo>
                  <a:pt x="261" y="768"/>
                </a:lnTo>
                <a:lnTo>
                  <a:pt x="323" y="768"/>
                </a:lnTo>
                <a:cubicBezTo>
                  <a:pt x="384" y="768"/>
                  <a:pt x="384" y="707"/>
                  <a:pt x="384" y="645"/>
                </a:cubicBezTo>
                <a:lnTo>
                  <a:pt x="446" y="645"/>
                </a:lnTo>
                <a:lnTo>
                  <a:pt x="446" y="584"/>
                </a:lnTo>
                <a:lnTo>
                  <a:pt x="446" y="446"/>
                </a:lnTo>
                <a:lnTo>
                  <a:pt x="384" y="385"/>
                </a:lnTo>
                <a:lnTo>
                  <a:pt x="384" y="323"/>
                </a:lnTo>
                <a:lnTo>
                  <a:pt x="384" y="262"/>
                </a:lnTo>
                <a:lnTo>
                  <a:pt x="384" y="200"/>
                </a:lnTo>
                <a:cubicBezTo>
                  <a:pt x="323" y="200"/>
                  <a:pt x="323" y="124"/>
                  <a:pt x="323" y="124"/>
                </a:cubicBezTo>
                <a:lnTo>
                  <a:pt x="261" y="124"/>
                </a:lnTo>
                <a:cubicBezTo>
                  <a:pt x="185" y="124"/>
                  <a:pt x="185" y="62"/>
                  <a:pt x="123" y="62"/>
                </a:cubicBezTo>
                <a:cubicBezTo>
                  <a:pt x="62" y="62"/>
                  <a:pt x="62" y="1"/>
                  <a:pt x="62" y="1"/>
                </a:cubicBezTo>
                <a:close/>
              </a:path>
            </a:pathLst>
          </a:custGeom>
          <a:solidFill>
            <a:srgbClr val="C2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36"/>
          <p:cNvSpPr/>
          <p:nvPr/>
        </p:nvSpPr>
        <p:spPr>
          <a:xfrm rot="-835508">
            <a:off x="5451335" y="3501586"/>
            <a:ext cx="6852" cy="5670"/>
          </a:xfrm>
          <a:custGeom>
            <a:avLst/>
            <a:gdLst/>
            <a:ahLst/>
            <a:cxnLst/>
            <a:rect l="l" t="t" r="r" b="b"/>
            <a:pathLst>
              <a:path w="707" h="585" extrusionOk="0">
                <a:moveTo>
                  <a:pt x="384" y="1"/>
                </a:moveTo>
                <a:cubicBezTo>
                  <a:pt x="384" y="32"/>
                  <a:pt x="368" y="32"/>
                  <a:pt x="353" y="32"/>
                </a:cubicBezTo>
                <a:cubicBezTo>
                  <a:pt x="338" y="32"/>
                  <a:pt x="322" y="32"/>
                  <a:pt x="322" y="62"/>
                </a:cubicBezTo>
                <a:cubicBezTo>
                  <a:pt x="322" y="124"/>
                  <a:pt x="246" y="124"/>
                  <a:pt x="246" y="124"/>
                </a:cubicBezTo>
                <a:cubicBezTo>
                  <a:pt x="184" y="124"/>
                  <a:pt x="184" y="200"/>
                  <a:pt x="123" y="200"/>
                </a:cubicBezTo>
                <a:cubicBezTo>
                  <a:pt x="123" y="200"/>
                  <a:pt x="62" y="200"/>
                  <a:pt x="62" y="262"/>
                </a:cubicBezTo>
                <a:lnTo>
                  <a:pt x="62" y="323"/>
                </a:lnTo>
                <a:lnTo>
                  <a:pt x="62" y="446"/>
                </a:lnTo>
                <a:cubicBezTo>
                  <a:pt x="0" y="446"/>
                  <a:pt x="0" y="507"/>
                  <a:pt x="0" y="507"/>
                </a:cubicBezTo>
                <a:lnTo>
                  <a:pt x="0" y="584"/>
                </a:lnTo>
                <a:lnTo>
                  <a:pt x="62" y="584"/>
                </a:lnTo>
                <a:cubicBezTo>
                  <a:pt x="62" y="584"/>
                  <a:pt x="123" y="584"/>
                  <a:pt x="123" y="507"/>
                </a:cubicBezTo>
                <a:lnTo>
                  <a:pt x="123" y="446"/>
                </a:lnTo>
                <a:lnTo>
                  <a:pt x="184" y="385"/>
                </a:lnTo>
                <a:lnTo>
                  <a:pt x="246" y="323"/>
                </a:lnTo>
                <a:lnTo>
                  <a:pt x="246" y="262"/>
                </a:lnTo>
                <a:cubicBezTo>
                  <a:pt x="246" y="262"/>
                  <a:pt x="322" y="262"/>
                  <a:pt x="322" y="200"/>
                </a:cubicBezTo>
                <a:lnTo>
                  <a:pt x="384" y="200"/>
                </a:lnTo>
                <a:cubicBezTo>
                  <a:pt x="384" y="200"/>
                  <a:pt x="445" y="200"/>
                  <a:pt x="445" y="124"/>
                </a:cubicBezTo>
                <a:lnTo>
                  <a:pt x="706" y="124"/>
                </a:lnTo>
                <a:lnTo>
                  <a:pt x="706" y="62"/>
                </a:lnTo>
                <a:lnTo>
                  <a:pt x="706" y="1"/>
                </a:lnTo>
                <a:close/>
              </a:path>
            </a:pathLst>
          </a:custGeom>
          <a:solidFill>
            <a:srgbClr val="C2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3" name="Google Shape;2663;p36"/>
          <p:cNvSpPr/>
          <p:nvPr/>
        </p:nvSpPr>
        <p:spPr>
          <a:xfrm rot="-9964492" flipH="1">
            <a:off x="4867931" y="3871785"/>
            <a:ext cx="1347" cy="1202"/>
          </a:xfrm>
          <a:custGeom>
            <a:avLst/>
            <a:gdLst/>
            <a:ahLst/>
            <a:cxnLst/>
            <a:rect l="l" t="t" r="r" b="b"/>
            <a:pathLst>
              <a:path w="139" h="124" extrusionOk="0">
                <a:moveTo>
                  <a:pt x="62" y="124"/>
                </a:moveTo>
                <a:lnTo>
                  <a:pt x="62" y="124"/>
                </a:lnTo>
                <a:lnTo>
                  <a:pt x="139" y="124"/>
                </a:lnTo>
                <a:lnTo>
                  <a:pt x="62" y="124"/>
                </a:lnTo>
                <a:close/>
                <a:moveTo>
                  <a:pt x="139" y="124"/>
                </a:moveTo>
                <a:lnTo>
                  <a:pt x="139" y="124"/>
                </a:lnTo>
                <a:lnTo>
                  <a:pt x="139" y="124"/>
                </a:lnTo>
                <a:lnTo>
                  <a:pt x="139" y="124"/>
                </a:lnTo>
                <a:close/>
                <a:moveTo>
                  <a:pt x="139" y="124"/>
                </a:moveTo>
                <a:lnTo>
                  <a:pt x="139" y="124"/>
                </a:lnTo>
                <a:lnTo>
                  <a:pt x="139" y="124"/>
                </a:lnTo>
                <a:lnTo>
                  <a:pt x="139" y="124"/>
                </a:lnTo>
                <a:lnTo>
                  <a:pt x="139" y="124"/>
                </a:lnTo>
                <a:close/>
                <a:moveTo>
                  <a:pt x="1" y="1"/>
                </a:moveTo>
                <a:lnTo>
                  <a:pt x="1" y="1"/>
                </a:lnTo>
                <a:lnTo>
                  <a:pt x="1" y="1"/>
                </a:lnTo>
                <a:close/>
              </a:path>
            </a:pathLst>
          </a:custGeom>
          <a:solidFill>
            <a:srgbClr val="C2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4" name="Google Shape;2664;p36"/>
          <p:cNvSpPr/>
          <p:nvPr/>
        </p:nvSpPr>
        <p:spPr>
          <a:xfrm rot="-835508">
            <a:off x="5507564" y="3989434"/>
            <a:ext cx="746" cy="601"/>
          </a:xfrm>
          <a:custGeom>
            <a:avLst/>
            <a:gdLst/>
            <a:ahLst/>
            <a:cxnLst/>
            <a:rect l="l" t="t" r="r" b="b"/>
            <a:pathLst>
              <a:path w="77" h="62" extrusionOk="0">
                <a:moveTo>
                  <a:pt x="0" y="0"/>
                </a:moveTo>
                <a:lnTo>
                  <a:pt x="0" y="61"/>
                </a:lnTo>
                <a:lnTo>
                  <a:pt x="77" y="61"/>
                </a:lnTo>
                <a:lnTo>
                  <a:pt x="0" y="0"/>
                </a:lnTo>
                <a:close/>
              </a:path>
            </a:pathLst>
          </a:custGeom>
          <a:solidFill>
            <a:srgbClr val="C2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5" name="Google Shape;2665;p36"/>
          <p:cNvSpPr/>
          <p:nvPr/>
        </p:nvSpPr>
        <p:spPr>
          <a:xfrm rot="-835508">
            <a:off x="5465540" y="3861495"/>
            <a:ext cx="101760" cy="121406"/>
          </a:xfrm>
          <a:custGeom>
            <a:avLst/>
            <a:gdLst/>
            <a:ahLst/>
            <a:cxnLst/>
            <a:rect l="l" t="t" r="r" b="b"/>
            <a:pathLst>
              <a:path w="10499" h="12526" extrusionOk="0">
                <a:moveTo>
                  <a:pt x="5311" y="0"/>
                </a:moveTo>
                <a:lnTo>
                  <a:pt x="4804" y="61"/>
                </a:lnTo>
                <a:lnTo>
                  <a:pt x="4298" y="123"/>
                </a:lnTo>
                <a:cubicBezTo>
                  <a:pt x="4098" y="184"/>
                  <a:pt x="3976" y="184"/>
                  <a:pt x="3776" y="246"/>
                </a:cubicBezTo>
                <a:cubicBezTo>
                  <a:pt x="3653" y="322"/>
                  <a:pt x="3454" y="322"/>
                  <a:pt x="3331" y="384"/>
                </a:cubicBezTo>
                <a:lnTo>
                  <a:pt x="2824" y="568"/>
                </a:lnTo>
                <a:lnTo>
                  <a:pt x="2379" y="767"/>
                </a:lnTo>
                <a:cubicBezTo>
                  <a:pt x="2241" y="829"/>
                  <a:pt x="2057" y="952"/>
                  <a:pt x="1919" y="1013"/>
                </a:cubicBezTo>
                <a:cubicBezTo>
                  <a:pt x="1796" y="1090"/>
                  <a:pt x="1673" y="1213"/>
                  <a:pt x="1474" y="1274"/>
                </a:cubicBezTo>
                <a:cubicBezTo>
                  <a:pt x="1351" y="1397"/>
                  <a:pt x="1228" y="1474"/>
                  <a:pt x="1090" y="1596"/>
                </a:cubicBezTo>
                <a:cubicBezTo>
                  <a:pt x="967" y="1658"/>
                  <a:pt x="844" y="1781"/>
                  <a:pt x="706" y="1919"/>
                </a:cubicBezTo>
                <a:cubicBezTo>
                  <a:pt x="461" y="2103"/>
                  <a:pt x="200" y="2364"/>
                  <a:pt x="0" y="2625"/>
                </a:cubicBezTo>
                <a:lnTo>
                  <a:pt x="0" y="2686"/>
                </a:lnTo>
                <a:lnTo>
                  <a:pt x="77" y="2686"/>
                </a:lnTo>
                <a:cubicBezTo>
                  <a:pt x="261" y="2425"/>
                  <a:pt x="522" y="2164"/>
                  <a:pt x="767" y="1980"/>
                </a:cubicBezTo>
                <a:cubicBezTo>
                  <a:pt x="906" y="1857"/>
                  <a:pt x="1028" y="1781"/>
                  <a:pt x="1151" y="1658"/>
                </a:cubicBezTo>
                <a:cubicBezTo>
                  <a:pt x="1289" y="1596"/>
                  <a:pt x="1412" y="1474"/>
                  <a:pt x="1535" y="1397"/>
                </a:cubicBezTo>
                <a:cubicBezTo>
                  <a:pt x="1735" y="1274"/>
                  <a:pt x="1857" y="1213"/>
                  <a:pt x="1995" y="1151"/>
                </a:cubicBezTo>
                <a:cubicBezTo>
                  <a:pt x="2118" y="1013"/>
                  <a:pt x="2302" y="952"/>
                  <a:pt x="2441" y="890"/>
                </a:cubicBezTo>
                <a:lnTo>
                  <a:pt x="2886" y="706"/>
                </a:lnTo>
                <a:lnTo>
                  <a:pt x="3331" y="507"/>
                </a:lnTo>
                <a:cubicBezTo>
                  <a:pt x="3530" y="445"/>
                  <a:pt x="3653" y="445"/>
                  <a:pt x="3837" y="384"/>
                </a:cubicBezTo>
                <a:cubicBezTo>
                  <a:pt x="3976" y="322"/>
                  <a:pt x="4160" y="246"/>
                  <a:pt x="4298" y="246"/>
                </a:cubicBezTo>
                <a:lnTo>
                  <a:pt x="4804" y="184"/>
                </a:lnTo>
                <a:lnTo>
                  <a:pt x="5311" y="123"/>
                </a:lnTo>
                <a:cubicBezTo>
                  <a:pt x="5449" y="123"/>
                  <a:pt x="5572" y="61"/>
                  <a:pt x="5756" y="61"/>
                </a:cubicBezTo>
                <a:lnTo>
                  <a:pt x="6339" y="61"/>
                </a:lnTo>
                <a:cubicBezTo>
                  <a:pt x="6462" y="61"/>
                  <a:pt x="6662" y="123"/>
                  <a:pt x="6784" y="123"/>
                </a:cubicBezTo>
                <a:lnTo>
                  <a:pt x="7230" y="184"/>
                </a:lnTo>
                <a:cubicBezTo>
                  <a:pt x="7368" y="568"/>
                  <a:pt x="7491" y="1013"/>
                  <a:pt x="7613" y="1474"/>
                </a:cubicBezTo>
                <a:lnTo>
                  <a:pt x="7997" y="2748"/>
                </a:lnTo>
                <a:cubicBezTo>
                  <a:pt x="8258" y="3576"/>
                  <a:pt x="8519" y="4467"/>
                  <a:pt x="8826" y="5372"/>
                </a:cubicBezTo>
                <a:lnTo>
                  <a:pt x="9210" y="6646"/>
                </a:lnTo>
                <a:cubicBezTo>
                  <a:pt x="9348" y="7091"/>
                  <a:pt x="9471" y="7537"/>
                  <a:pt x="9593" y="7920"/>
                </a:cubicBezTo>
                <a:cubicBezTo>
                  <a:pt x="9732" y="8381"/>
                  <a:pt x="9854" y="8826"/>
                  <a:pt x="9977" y="9271"/>
                </a:cubicBezTo>
                <a:lnTo>
                  <a:pt x="10361" y="10484"/>
                </a:lnTo>
                <a:cubicBezTo>
                  <a:pt x="9670" y="10484"/>
                  <a:pt x="9025" y="10545"/>
                  <a:pt x="8381" y="10606"/>
                </a:cubicBezTo>
                <a:cubicBezTo>
                  <a:pt x="8197" y="10606"/>
                  <a:pt x="8058" y="10606"/>
                  <a:pt x="7874" y="10683"/>
                </a:cubicBezTo>
                <a:cubicBezTo>
                  <a:pt x="7675" y="10683"/>
                  <a:pt x="7552" y="10683"/>
                  <a:pt x="7368" y="10745"/>
                </a:cubicBezTo>
                <a:cubicBezTo>
                  <a:pt x="7230" y="10745"/>
                  <a:pt x="7045" y="10806"/>
                  <a:pt x="6846" y="10806"/>
                </a:cubicBezTo>
                <a:lnTo>
                  <a:pt x="6339" y="10929"/>
                </a:lnTo>
                <a:cubicBezTo>
                  <a:pt x="6217" y="10990"/>
                  <a:pt x="6017" y="10990"/>
                  <a:pt x="5894" y="11067"/>
                </a:cubicBezTo>
                <a:cubicBezTo>
                  <a:pt x="5695" y="11128"/>
                  <a:pt x="5510" y="11190"/>
                  <a:pt x="5372" y="11190"/>
                </a:cubicBezTo>
                <a:cubicBezTo>
                  <a:pt x="5188" y="11251"/>
                  <a:pt x="5065" y="11313"/>
                  <a:pt x="4866" y="11374"/>
                </a:cubicBezTo>
                <a:lnTo>
                  <a:pt x="4421" y="11573"/>
                </a:lnTo>
                <a:cubicBezTo>
                  <a:pt x="4221" y="11635"/>
                  <a:pt x="4098" y="11758"/>
                  <a:pt x="3976" y="11834"/>
                </a:cubicBezTo>
                <a:cubicBezTo>
                  <a:pt x="3837" y="11896"/>
                  <a:pt x="3776" y="11896"/>
                  <a:pt x="3715" y="11957"/>
                </a:cubicBezTo>
                <a:lnTo>
                  <a:pt x="3530" y="12080"/>
                </a:lnTo>
                <a:cubicBezTo>
                  <a:pt x="3331" y="12218"/>
                  <a:pt x="3208" y="12280"/>
                  <a:pt x="3070" y="12402"/>
                </a:cubicBezTo>
                <a:cubicBezTo>
                  <a:pt x="3208" y="12402"/>
                  <a:pt x="3269" y="12341"/>
                  <a:pt x="3331" y="12341"/>
                </a:cubicBezTo>
                <a:cubicBezTo>
                  <a:pt x="3392" y="12280"/>
                  <a:pt x="3454" y="12218"/>
                  <a:pt x="3592" y="12218"/>
                </a:cubicBezTo>
                <a:lnTo>
                  <a:pt x="3776" y="12019"/>
                </a:lnTo>
                <a:cubicBezTo>
                  <a:pt x="3837" y="12019"/>
                  <a:pt x="3914" y="11957"/>
                  <a:pt x="4037" y="11957"/>
                </a:cubicBezTo>
                <a:cubicBezTo>
                  <a:pt x="4160" y="11896"/>
                  <a:pt x="4298" y="11758"/>
                  <a:pt x="4482" y="11696"/>
                </a:cubicBezTo>
                <a:lnTo>
                  <a:pt x="4927" y="11512"/>
                </a:lnTo>
                <a:cubicBezTo>
                  <a:pt x="5127" y="11451"/>
                  <a:pt x="5250" y="11451"/>
                  <a:pt x="5449" y="11374"/>
                </a:cubicBezTo>
                <a:cubicBezTo>
                  <a:pt x="5572" y="11313"/>
                  <a:pt x="5756" y="11251"/>
                  <a:pt x="5894" y="11251"/>
                </a:cubicBezTo>
                <a:cubicBezTo>
                  <a:pt x="6078" y="11190"/>
                  <a:pt x="6217" y="11128"/>
                  <a:pt x="6401" y="11128"/>
                </a:cubicBezTo>
                <a:cubicBezTo>
                  <a:pt x="6723" y="10990"/>
                  <a:pt x="7045" y="10929"/>
                  <a:pt x="7429" y="10867"/>
                </a:cubicBezTo>
                <a:cubicBezTo>
                  <a:pt x="7552" y="10867"/>
                  <a:pt x="7751" y="10806"/>
                  <a:pt x="7874" y="10806"/>
                </a:cubicBezTo>
                <a:cubicBezTo>
                  <a:pt x="8058" y="10745"/>
                  <a:pt x="8258" y="10745"/>
                  <a:pt x="8381" y="10745"/>
                </a:cubicBezTo>
                <a:cubicBezTo>
                  <a:pt x="8765" y="10683"/>
                  <a:pt x="9087" y="10683"/>
                  <a:pt x="9409" y="10606"/>
                </a:cubicBezTo>
                <a:lnTo>
                  <a:pt x="10361" y="10606"/>
                </a:lnTo>
                <a:lnTo>
                  <a:pt x="10438" y="10545"/>
                </a:lnTo>
                <a:lnTo>
                  <a:pt x="10438" y="10484"/>
                </a:lnTo>
                <a:lnTo>
                  <a:pt x="10499" y="10545"/>
                </a:lnTo>
                <a:lnTo>
                  <a:pt x="10115" y="9210"/>
                </a:lnTo>
                <a:cubicBezTo>
                  <a:pt x="9977" y="8765"/>
                  <a:pt x="9854" y="8304"/>
                  <a:pt x="9732" y="7920"/>
                </a:cubicBezTo>
                <a:cubicBezTo>
                  <a:pt x="9593" y="7475"/>
                  <a:pt x="9471" y="7030"/>
                  <a:pt x="9348" y="6585"/>
                </a:cubicBezTo>
                <a:lnTo>
                  <a:pt x="8964" y="5311"/>
                </a:lnTo>
                <a:cubicBezTo>
                  <a:pt x="8703" y="4405"/>
                  <a:pt x="8442" y="3576"/>
                  <a:pt x="8197" y="2686"/>
                </a:cubicBezTo>
                <a:lnTo>
                  <a:pt x="7813" y="1397"/>
                </a:lnTo>
                <a:cubicBezTo>
                  <a:pt x="7675" y="1013"/>
                  <a:pt x="7613" y="706"/>
                  <a:pt x="7491" y="384"/>
                </a:cubicBezTo>
                <a:cubicBezTo>
                  <a:pt x="7491" y="322"/>
                  <a:pt x="7491" y="322"/>
                  <a:pt x="7429" y="322"/>
                </a:cubicBezTo>
                <a:cubicBezTo>
                  <a:pt x="7429" y="246"/>
                  <a:pt x="7429" y="184"/>
                  <a:pt x="7368" y="61"/>
                </a:cubicBezTo>
                <a:lnTo>
                  <a:pt x="7291" y="61"/>
                </a:lnTo>
                <a:lnTo>
                  <a:pt x="6784" y="0"/>
                </a:lnTo>
                <a:close/>
                <a:moveTo>
                  <a:pt x="3070" y="12402"/>
                </a:moveTo>
                <a:lnTo>
                  <a:pt x="2978" y="12464"/>
                </a:lnTo>
                <a:lnTo>
                  <a:pt x="2978" y="12464"/>
                </a:lnTo>
                <a:cubicBezTo>
                  <a:pt x="3008" y="12448"/>
                  <a:pt x="3039" y="12433"/>
                  <a:pt x="3070" y="12402"/>
                </a:cubicBezTo>
                <a:close/>
                <a:moveTo>
                  <a:pt x="2978" y="12464"/>
                </a:moveTo>
                <a:cubicBezTo>
                  <a:pt x="2947" y="12479"/>
                  <a:pt x="2916" y="12494"/>
                  <a:pt x="2886" y="12525"/>
                </a:cubicBezTo>
                <a:lnTo>
                  <a:pt x="2978" y="12464"/>
                </a:lnTo>
                <a:close/>
              </a:path>
            </a:pathLst>
          </a:custGeom>
          <a:solidFill>
            <a:srgbClr val="C2C1C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1" name="Google Shape;2761;p36"/>
          <p:cNvSpPr/>
          <p:nvPr/>
        </p:nvSpPr>
        <p:spPr>
          <a:xfrm rot="834859" flipH="1">
            <a:off x="5125415" y="3833038"/>
            <a:ext cx="31720" cy="35305"/>
          </a:xfrm>
          <a:custGeom>
            <a:avLst/>
            <a:gdLst/>
            <a:ahLst/>
            <a:cxnLst/>
            <a:rect l="l" t="t" r="r" b="b"/>
            <a:pathLst>
              <a:path w="3009" h="3349" extrusionOk="0">
                <a:moveTo>
                  <a:pt x="2502" y="1"/>
                </a:moveTo>
                <a:cubicBezTo>
                  <a:pt x="1658" y="139"/>
                  <a:pt x="1151" y="707"/>
                  <a:pt x="768" y="1352"/>
                </a:cubicBezTo>
                <a:cubicBezTo>
                  <a:pt x="384" y="1920"/>
                  <a:pt x="0" y="3270"/>
                  <a:pt x="1029" y="3332"/>
                </a:cubicBezTo>
                <a:cubicBezTo>
                  <a:pt x="1051" y="3343"/>
                  <a:pt x="1076" y="3348"/>
                  <a:pt x="1103" y="3348"/>
                </a:cubicBezTo>
                <a:cubicBezTo>
                  <a:pt x="1220" y="3348"/>
                  <a:pt x="1362" y="3248"/>
                  <a:pt x="1412" y="3148"/>
                </a:cubicBezTo>
                <a:cubicBezTo>
                  <a:pt x="1535" y="2948"/>
                  <a:pt x="1474" y="2764"/>
                  <a:pt x="1535" y="2626"/>
                </a:cubicBezTo>
                <a:cubicBezTo>
                  <a:pt x="1596" y="2380"/>
                  <a:pt x="1796" y="2119"/>
                  <a:pt x="1919" y="1996"/>
                </a:cubicBezTo>
                <a:cubicBezTo>
                  <a:pt x="2241" y="1536"/>
                  <a:pt x="2625" y="1152"/>
                  <a:pt x="2886" y="707"/>
                </a:cubicBezTo>
                <a:cubicBezTo>
                  <a:pt x="3009" y="385"/>
                  <a:pt x="2809" y="1"/>
                  <a:pt x="25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3" name="Google Shape;2773;p36"/>
          <p:cNvSpPr/>
          <p:nvPr/>
        </p:nvSpPr>
        <p:spPr>
          <a:xfrm rot="834859" flipH="1">
            <a:off x="5403686" y="1360763"/>
            <a:ext cx="14253" cy="19745"/>
          </a:xfrm>
          <a:custGeom>
            <a:avLst/>
            <a:gdLst/>
            <a:ahLst/>
            <a:cxnLst/>
            <a:rect l="l" t="t" r="r" b="b"/>
            <a:pathLst>
              <a:path w="1352" h="1873" extrusionOk="0">
                <a:moveTo>
                  <a:pt x="869" y="1"/>
                </a:moveTo>
                <a:cubicBezTo>
                  <a:pt x="673" y="1"/>
                  <a:pt x="490" y="122"/>
                  <a:pt x="445" y="301"/>
                </a:cubicBezTo>
                <a:cubicBezTo>
                  <a:pt x="323" y="685"/>
                  <a:pt x="200" y="1007"/>
                  <a:pt x="62" y="1391"/>
                </a:cubicBezTo>
                <a:cubicBezTo>
                  <a:pt x="0" y="1514"/>
                  <a:pt x="0" y="1713"/>
                  <a:pt x="200" y="1836"/>
                </a:cubicBezTo>
                <a:cubicBezTo>
                  <a:pt x="245" y="1858"/>
                  <a:pt x="308" y="1873"/>
                  <a:pt x="374" y="1873"/>
                </a:cubicBezTo>
                <a:cubicBezTo>
                  <a:pt x="487" y="1873"/>
                  <a:pt x="606" y="1830"/>
                  <a:pt x="645" y="1713"/>
                </a:cubicBezTo>
                <a:cubicBezTo>
                  <a:pt x="829" y="1391"/>
                  <a:pt x="967" y="1007"/>
                  <a:pt x="1151" y="746"/>
                </a:cubicBezTo>
                <a:cubicBezTo>
                  <a:pt x="1351" y="562"/>
                  <a:pt x="1351" y="178"/>
                  <a:pt x="1090" y="55"/>
                </a:cubicBezTo>
                <a:cubicBezTo>
                  <a:pt x="1019" y="18"/>
                  <a:pt x="943" y="1"/>
                  <a:pt x="86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74" name="Google Shape;2774;p36"/>
          <p:cNvGrpSpPr/>
          <p:nvPr/>
        </p:nvGrpSpPr>
        <p:grpSpPr>
          <a:xfrm>
            <a:off x="149614" y="4255750"/>
            <a:ext cx="813764" cy="688549"/>
            <a:chOff x="3239830" y="3126028"/>
            <a:chExt cx="813764" cy="688549"/>
          </a:xfrm>
        </p:grpSpPr>
        <p:sp>
          <p:nvSpPr>
            <p:cNvPr id="2775" name="Google Shape;2775;p36"/>
            <p:cNvSpPr/>
            <p:nvPr/>
          </p:nvSpPr>
          <p:spPr>
            <a:xfrm rot="-10043246">
              <a:off x="3458757" y="3177640"/>
              <a:ext cx="537416" cy="585325"/>
            </a:xfrm>
            <a:custGeom>
              <a:avLst/>
              <a:gdLst/>
              <a:ahLst/>
              <a:cxnLst/>
              <a:rect l="l" t="t" r="r" b="b"/>
              <a:pathLst>
                <a:path w="30500" h="33219" extrusionOk="0">
                  <a:moveTo>
                    <a:pt x="15843" y="0"/>
                  </a:moveTo>
                  <a:cubicBezTo>
                    <a:pt x="15679" y="0"/>
                    <a:pt x="15495" y="82"/>
                    <a:pt x="15332" y="82"/>
                  </a:cubicBezTo>
                  <a:lnTo>
                    <a:pt x="15414" y="430"/>
                  </a:lnTo>
                  <a:cubicBezTo>
                    <a:pt x="15577" y="430"/>
                    <a:pt x="15761" y="348"/>
                    <a:pt x="15843" y="348"/>
                  </a:cubicBezTo>
                  <a:lnTo>
                    <a:pt x="16088" y="348"/>
                  </a:lnTo>
                  <a:cubicBezTo>
                    <a:pt x="16354" y="348"/>
                    <a:pt x="16701" y="430"/>
                    <a:pt x="17028" y="511"/>
                  </a:cubicBezTo>
                  <a:lnTo>
                    <a:pt x="17110" y="164"/>
                  </a:lnTo>
                  <a:cubicBezTo>
                    <a:pt x="16783" y="82"/>
                    <a:pt x="16436" y="0"/>
                    <a:pt x="16088" y="0"/>
                  </a:cubicBezTo>
                  <a:close/>
                  <a:moveTo>
                    <a:pt x="13717" y="757"/>
                  </a:moveTo>
                  <a:cubicBezTo>
                    <a:pt x="13288" y="1104"/>
                    <a:pt x="12858" y="1534"/>
                    <a:pt x="12429" y="1963"/>
                  </a:cubicBezTo>
                  <a:lnTo>
                    <a:pt x="12777" y="2126"/>
                  </a:lnTo>
                  <a:cubicBezTo>
                    <a:pt x="13022" y="1697"/>
                    <a:pt x="13451" y="1370"/>
                    <a:pt x="13880" y="1022"/>
                  </a:cubicBezTo>
                  <a:lnTo>
                    <a:pt x="13717" y="757"/>
                  </a:lnTo>
                  <a:close/>
                  <a:moveTo>
                    <a:pt x="18643" y="941"/>
                  </a:moveTo>
                  <a:lnTo>
                    <a:pt x="18480" y="1186"/>
                  </a:lnTo>
                  <a:cubicBezTo>
                    <a:pt x="18909" y="1534"/>
                    <a:pt x="19257" y="1963"/>
                    <a:pt x="19584" y="2474"/>
                  </a:cubicBezTo>
                  <a:lnTo>
                    <a:pt x="19849" y="2208"/>
                  </a:lnTo>
                  <a:cubicBezTo>
                    <a:pt x="19584" y="1779"/>
                    <a:pt x="19154" y="1268"/>
                    <a:pt x="18643" y="941"/>
                  </a:cubicBezTo>
                  <a:close/>
                  <a:moveTo>
                    <a:pt x="11673" y="3496"/>
                  </a:moveTo>
                  <a:cubicBezTo>
                    <a:pt x="11591" y="3741"/>
                    <a:pt x="11591" y="3925"/>
                    <a:pt x="11489" y="4171"/>
                  </a:cubicBezTo>
                  <a:cubicBezTo>
                    <a:pt x="11407" y="4518"/>
                    <a:pt x="11407" y="4845"/>
                    <a:pt x="11407" y="5193"/>
                  </a:cubicBezTo>
                  <a:lnTo>
                    <a:pt x="11407" y="5274"/>
                  </a:lnTo>
                  <a:lnTo>
                    <a:pt x="11754" y="5274"/>
                  </a:lnTo>
                  <a:lnTo>
                    <a:pt x="11754" y="5193"/>
                  </a:lnTo>
                  <a:cubicBezTo>
                    <a:pt x="11754" y="4845"/>
                    <a:pt x="11754" y="4518"/>
                    <a:pt x="11836" y="4252"/>
                  </a:cubicBezTo>
                  <a:cubicBezTo>
                    <a:pt x="11836" y="4007"/>
                    <a:pt x="11918" y="3823"/>
                    <a:pt x="12000" y="3659"/>
                  </a:cubicBezTo>
                  <a:lnTo>
                    <a:pt x="11673" y="3496"/>
                  </a:lnTo>
                  <a:close/>
                  <a:moveTo>
                    <a:pt x="20606" y="3823"/>
                  </a:moveTo>
                  <a:lnTo>
                    <a:pt x="20279" y="3925"/>
                  </a:lnTo>
                  <a:cubicBezTo>
                    <a:pt x="20360" y="4171"/>
                    <a:pt x="20442" y="4436"/>
                    <a:pt x="20442" y="4682"/>
                  </a:cubicBezTo>
                  <a:lnTo>
                    <a:pt x="20442" y="5274"/>
                  </a:lnTo>
                  <a:lnTo>
                    <a:pt x="20442" y="5540"/>
                  </a:lnTo>
                  <a:lnTo>
                    <a:pt x="20790" y="5540"/>
                  </a:lnTo>
                  <a:lnTo>
                    <a:pt x="20790" y="5274"/>
                  </a:lnTo>
                  <a:lnTo>
                    <a:pt x="20790" y="4682"/>
                  </a:lnTo>
                  <a:cubicBezTo>
                    <a:pt x="20790" y="4334"/>
                    <a:pt x="20687" y="4089"/>
                    <a:pt x="20606" y="3823"/>
                  </a:cubicBezTo>
                  <a:close/>
                  <a:moveTo>
                    <a:pt x="12000" y="6889"/>
                  </a:moveTo>
                  <a:lnTo>
                    <a:pt x="11673" y="6992"/>
                  </a:lnTo>
                  <a:cubicBezTo>
                    <a:pt x="11836" y="7584"/>
                    <a:pt x="12000" y="8095"/>
                    <a:pt x="12347" y="8606"/>
                  </a:cubicBezTo>
                  <a:lnTo>
                    <a:pt x="12613" y="8422"/>
                  </a:lnTo>
                  <a:cubicBezTo>
                    <a:pt x="12347" y="7911"/>
                    <a:pt x="12184" y="7400"/>
                    <a:pt x="12000" y="6889"/>
                  </a:cubicBezTo>
                  <a:close/>
                  <a:moveTo>
                    <a:pt x="20176" y="7155"/>
                  </a:moveTo>
                  <a:cubicBezTo>
                    <a:pt x="20013" y="7748"/>
                    <a:pt x="19768" y="8259"/>
                    <a:pt x="19502" y="8688"/>
                  </a:cubicBezTo>
                  <a:lnTo>
                    <a:pt x="19768" y="8852"/>
                  </a:lnTo>
                  <a:cubicBezTo>
                    <a:pt x="20095" y="8341"/>
                    <a:pt x="20360" y="7830"/>
                    <a:pt x="20524" y="7319"/>
                  </a:cubicBezTo>
                  <a:lnTo>
                    <a:pt x="20176" y="7155"/>
                  </a:lnTo>
                  <a:close/>
                  <a:moveTo>
                    <a:pt x="13533" y="9792"/>
                  </a:moveTo>
                  <a:lnTo>
                    <a:pt x="13288" y="10058"/>
                  </a:lnTo>
                  <a:lnTo>
                    <a:pt x="13369" y="10058"/>
                  </a:lnTo>
                  <a:cubicBezTo>
                    <a:pt x="13717" y="10467"/>
                    <a:pt x="14044" y="10896"/>
                    <a:pt x="14473" y="11243"/>
                  </a:cubicBezTo>
                  <a:lnTo>
                    <a:pt x="14739" y="10978"/>
                  </a:lnTo>
                  <a:cubicBezTo>
                    <a:pt x="14310" y="10651"/>
                    <a:pt x="13962" y="10303"/>
                    <a:pt x="13635" y="9874"/>
                  </a:cubicBezTo>
                  <a:lnTo>
                    <a:pt x="13533" y="9792"/>
                  </a:lnTo>
                  <a:close/>
                  <a:moveTo>
                    <a:pt x="18562" y="10058"/>
                  </a:moveTo>
                  <a:cubicBezTo>
                    <a:pt x="18316" y="10385"/>
                    <a:pt x="18051" y="10651"/>
                    <a:pt x="17723" y="10896"/>
                  </a:cubicBezTo>
                  <a:cubicBezTo>
                    <a:pt x="17621" y="10978"/>
                    <a:pt x="17458" y="11162"/>
                    <a:pt x="17376" y="11243"/>
                  </a:cubicBezTo>
                  <a:lnTo>
                    <a:pt x="17539" y="11489"/>
                  </a:lnTo>
                  <a:cubicBezTo>
                    <a:pt x="17723" y="11407"/>
                    <a:pt x="17805" y="11243"/>
                    <a:pt x="17969" y="11162"/>
                  </a:cubicBezTo>
                  <a:lnTo>
                    <a:pt x="18827" y="10303"/>
                  </a:lnTo>
                  <a:lnTo>
                    <a:pt x="18562" y="10058"/>
                  </a:lnTo>
                  <a:close/>
                  <a:moveTo>
                    <a:pt x="16088" y="12000"/>
                  </a:moveTo>
                  <a:lnTo>
                    <a:pt x="15843" y="12347"/>
                  </a:lnTo>
                  <a:cubicBezTo>
                    <a:pt x="15851" y="12351"/>
                    <a:pt x="15858" y="12355"/>
                    <a:pt x="15866" y="12360"/>
                  </a:cubicBezTo>
                  <a:lnTo>
                    <a:pt x="15866" y="12360"/>
                  </a:lnTo>
                  <a:cubicBezTo>
                    <a:pt x="15415" y="12659"/>
                    <a:pt x="15019" y="12883"/>
                    <a:pt x="14555" y="13124"/>
                  </a:cubicBezTo>
                  <a:lnTo>
                    <a:pt x="14739" y="13369"/>
                  </a:lnTo>
                  <a:cubicBezTo>
                    <a:pt x="15243" y="13127"/>
                    <a:pt x="15668" y="12866"/>
                    <a:pt x="16170" y="12525"/>
                  </a:cubicBezTo>
                  <a:lnTo>
                    <a:pt x="16170" y="12525"/>
                  </a:lnTo>
                  <a:cubicBezTo>
                    <a:pt x="16569" y="12750"/>
                    <a:pt x="16957" y="12997"/>
                    <a:pt x="17294" y="13206"/>
                  </a:cubicBezTo>
                  <a:lnTo>
                    <a:pt x="17458" y="12940"/>
                  </a:lnTo>
                  <a:cubicBezTo>
                    <a:pt x="17028" y="12613"/>
                    <a:pt x="16517" y="12347"/>
                    <a:pt x="16088" y="12000"/>
                  </a:cubicBezTo>
                  <a:close/>
                  <a:moveTo>
                    <a:pt x="18991" y="13717"/>
                  </a:moveTo>
                  <a:lnTo>
                    <a:pt x="18827" y="13962"/>
                  </a:lnTo>
                  <a:cubicBezTo>
                    <a:pt x="19338" y="14228"/>
                    <a:pt x="19931" y="14473"/>
                    <a:pt x="20442" y="14657"/>
                  </a:cubicBezTo>
                  <a:lnTo>
                    <a:pt x="20524" y="14391"/>
                  </a:lnTo>
                  <a:cubicBezTo>
                    <a:pt x="20013" y="14146"/>
                    <a:pt x="19502" y="13962"/>
                    <a:pt x="18991" y="13717"/>
                  </a:cubicBezTo>
                  <a:close/>
                  <a:moveTo>
                    <a:pt x="13022" y="13880"/>
                  </a:moveTo>
                  <a:cubicBezTo>
                    <a:pt x="12511" y="14044"/>
                    <a:pt x="12102" y="14310"/>
                    <a:pt x="11591" y="14473"/>
                  </a:cubicBezTo>
                  <a:lnTo>
                    <a:pt x="11489" y="14555"/>
                  </a:lnTo>
                  <a:lnTo>
                    <a:pt x="11591" y="14903"/>
                  </a:lnTo>
                  <a:cubicBezTo>
                    <a:pt x="11673" y="14821"/>
                    <a:pt x="11673" y="14821"/>
                    <a:pt x="11754" y="14821"/>
                  </a:cubicBezTo>
                  <a:cubicBezTo>
                    <a:pt x="12265" y="14555"/>
                    <a:pt x="12695" y="14391"/>
                    <a:pt x="13206" y="14146"/>
                  </a:cubicBezTo>
                  <a:lnTo>
                    <a:pt x="13022" y="13880"/>
                  </a:lnTo>
                  <a:close/>
                  <a:moveTo>
                    <a:pt x="30316" y="14473"/>
                  </a:moveTo>
                  <a:cubicBezTo>
                    <a:pt x="29805" y="14739"/>
                    <a:pt x="29294" y="14984"/>
                    <a:pt x="28782" y="15168"/>
                  </a:cubicBezTo>
                  <a:lnTo>
                    <a:pt x="28864" y="15495"/>
                  </a:lnTo>
                  <a:cubicBezTo>
                    <a:pt x="29375" y="15332"/>
                    <a:pt x="29989" y="15066"/>
                    <a:pt x="30500" y="14821"/>
                  </a:cubicBezTo>
                  <a:lnTo>
                    <a:pt x="30316" y="14473"/>
                  </a:lnTo>
                  <a:close/>
                  <a:moveTo>
                    <a:pt x="22139" y="14903"/>
                  </a:moveTo>
                  <a:lnTo>
                    <a:pt x="22057" y="15250"/>
                  </a:lnTo>
                  <a:cubicBezTo>
                    <a:pt x="22568" y="15414"/>
                    <a:pt x="23161" y="15495"/>
                    <a:pt x="23754" y="15679"/>
                  </a:cubicBezTo>
                  <a:lnTo>
                    <a:pt x="23754" y="15332"/>
                  </a:lnTo>
                  <a:cubicBezTo>
                    <a:pt x="23243" y="15168"/>
                    <a:pt x="22650" y="15066"/>
                    <a:pt x="22139" y="14903"/>
                  </a:cubicBezTo>
                  <a:close/>
                  <a:moveTo>
                    <a:pt x="25471" y="15495"/>
                  </a:moveTo>
                  <a:lnTo>
                    <a:pt x="25471" y="15843"/>
                  </a:lnTo>
                  <a:lnTo>
                    <a:pt x="27168" y="15843"/>
                  </a:lnTo>
                  <a:lnTo>
                    <a:pt x="27168" y="15495"/>
                  </a:lnTo>
                  <a:close/>
                  <a:moveTo>
                    <a:pt x="9874" y="15250"/>
                  </a:moveTo>
                  <a:cubicBezTo>
                    <a:pt x="9363" y="15495"/>
                    <a:pt x="8852" y="15679"/>
                    <a:pt x="8341" y="15925"/>
                  </a:cubicBezTo>
                  <a:lnTo>
                    <a:pt x="8525" y="16272"/>
                  </a:lnTo>
                  <a:lnTo>
                    <a:pt x="10058" y="15495"/>
                  </a:lnTo>
                  <a:lnTo>
                    <a:pt x="9874" y="15250"/>
                  </a:lnTo>
                  <a:close/>
                  <a:moveTo>
                    <a:pt x="6807" y="16783"/>
                  </a:moveTo>
                  <a:cubicBezTo>
                    <a:pt x="6378" y="17029"/>
                    <a:pt x="5867" y="17376"/>
                    <a:pt x="5356" y="17724"/>
                  </a:cubicBezTo>
                  <a:lnTo>
                    <a:pt x="5622" y="17969"/>
                  </a:lnTo>
                  <a:cubicBezTo>
                    <a:pt x="6051" y="17621"/>
                    <a:pt x="6562" y="17376"/>
                    <a:pt x="6991" y="17029"/>
                  </a:cubicBezTo>
                  <a:lnTo>
                    <a:pt x="6807" y="16783"/>
                  </a:lnTo>
                  <a:close/>
                  <a:moveTo>
                    <a:pt x="4089" y="18827"/>
                  </a:moveTo>
                  <a:cubicBezTo>
                    <a:pt x="3659" y="19257"/>
                    <a:pt x="3312" y="19666"/>
                    <a:pt x="2985" y="20095"/>
                  </a:cubicBezTo>
                  <a:lnTo>
                    <a:pt x="3230" y="20361"/>
                  </a:lnTo>
                  <a:cubicBezTo>
                    <a:pt x="3578" y="19849"/>
                    <a:pt x="3925" y="19502"/>
                    <a:pt x="4334" y="19073"/>
                  </a:cubicBezTo>
                  <a:lnTo>
                    <a:pt x="4089" y="18827"/>
                  </a:lnTo>
                  <a:close/>
                  <a:moveTo>
                    <a:pt x="1963" y="21546"/>
                  </a:moveTo>
                  <a:lnTo>
                    <a:pt x="1186" y="23079"/>
                  </a:lnTo>
                  <a:lnTo>
                    <a:pt x="1533" y="23243"/>
                  </a:lnTo>
                  <a:cubicBezTo>
                    <a:pt x="1697" y="22732"/>
                    <a:pt x="1963" y="22221"/>
                    <a:pt x="2290" y="21710"/>
                  </a:cubicBezTo>
                  <a:lnTo>
                    <a:pt x="1963" y="21546"/>
                  </a:lnTo>
                  <a:close/>
                  <a:moveTo>
                    <a:pt x="593" y="24694"/>
                  </a:moveTo>
                  <a:cubicBezTo>
                    <a:pt x="430" y="25287"/>
                    <a:pt x="348" y="25798"/>
                    <a:pt x="246" y="26411"/>
                  </a:cubicBezTo>
                  <a:lnTo>
                    <a:pt x="593" y="26411"/>
                  </a:lnTo>
                  <a:cubicBezTo>
                    <a:pt x="675" y="25900"/>
                    <a:pt x="757" y="25389"/>
                    <a:pt x="941" y="24776"/>
                  </a:cubicBezTo>
                  <a:lnTo>
                    <a:pt x="593" y="24694"/>
                  </a:lnTo>
                  <a:close/>
                  <a:moveTo>
                    <a:pt x="82" y="28108"/>
                  </a:moveTo>
                  <a:cubicBezTo>
                    <a:pt x="82" y="28272"/>
                    <a:pt x="0" y="28537"/>
                    <a:pt x="0" y="28701"/>
                  </a:cubicBezTo>
                  <a:cubicBezTo>
                    <a:pt x="0" y="29048"/>
                    <a:pt x="82" y="29478"/>
                    <a:pt x="82" y="29805"/>
                  </a:cubicBezTo>
                  <a:lnTo>
                    <a:pt x="430" y="29805"/>
                  </a:lnTo>
                  <a:cubicBezTo>
                    <a:pt x="430" y="29478"/>
                    <a:pt x="348" y="29048"/>
                    <a:pt x="348" y="28701"/>
                  </a:cubicBezTo>
                  <a:cubicBezTo>
                    <a:pt x="348" y="28537"/>
                    <a:pt x="430" y="28272"/>
                    <a:pt x="430" y="28108"/>
                  </a:cubicBezTo>
                  <a:close/>
                  <a:moveTo>
                    <a:pt x="675" y="31420"/>
                  </a:moveTo>
                  <a:lnTo>
                    <a:pt x="348" y="31522"/>
                  </a:lnTo>
                  <a:cubicBezTo>
                    <a:pt x="430" y="32115"/>
                    <a:pt x="593" y="32626"/>
                    <a:pt x="859" y="33218"/>
                  </a:cubicBezTo>
                  <a:lnTo>
                    <a:pt x="1104" y="33055"/>
                  </a:lnTo>
                  <a:cubicBezTo>
                    <a:pt x="941" y="32544"/>
                    <a:pt x="757" y="32033"/>
                    <a:pt x="675" y="3142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776" name="Google Shape;2776;p36"/>
            <p:cNvGrpSpPr/>
            <p:nvPr/>
          </p:nvGrpSpPr>
          <p:grpSpPr>
            <a:xfrm rot="-1611453">
              <a:off x="3263111" y="3368033"/>
              <a:ext cx="204144" cy="209386"/>
              <a:chOff x="1241026" y="2290645"/>
              <a:chExt cx="394977" cy="354988"/>
            </a:xfrm>
          </p:grpSpPr>
          <p:sp>
            <p:nvSpPr>
              <p:cNvPr id="2777" name="Google Shape;2777;p36"/>
              <p:cNvSpPr/>
              <p:nvPr/>
            </p:nvSpPr>
            <p:spPr>
              <a:xfrm rot="-1117667">
                <a:off x="1272524" y="2339703"/>
                <a:ext cx="331980" cy="251700"/>
              </a:xfrm>
              <a:custGeom>
                <a:avLst/>
                <a:gdLst/>
                <a:ahLst/>
                <a:cxnLst/>
                <a:rect l="l" t="t" r="r" b="b"/>
                <a:pathLst>
                  <a:path w="4073" h="3088" extrusionOk="0">
                    <a:moveTo>
                      <a:pt x="1" y="1"/>
                    </a:moveTo>
                    <a:lnTo>
                      <a:pt x="4073" y="3088"/>
                    </a:lnTo>
                    <a:lnTo>
                      <a:pt x="4073" y="3088"/>
                    </a:lnTo>
                    <a:lnTo>
                      <a:pt x="3543" y="1893"/>
                    </a:lnTo>
                    <a:lnTo>
                      <a:pt x="1" y="1"/>
                    </a:lnTo>
                    <a:close/>
                  </a:path>
                </a:pathLst>
              </a:cu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8" name="Google Shape;2778;p36"/>
              <p:cNvSpPr/>
              <p:nvPr/>
            </p:nvSpPr>
            <p:spPr>
              <a:xfrm rot="-1117667">
                <a:off x="1256767" y="2340937"/>
                <a:ext cx="340212" cy="154378"/>
              </a:xfrm>
              <a:custGeom>
                <a:avLst/>
                <a:gdLst/>
                <a:ahLst/>
                <a:cxnLst/>
                <a:rect l="l" t="t" r="r" b="b"/>
                <a:pathLst>
                  <a:path w="4174" h="1894" extrusionOk="0">
                    <a:moveTo>
                      <a:pt x="1" y="1"/>
                    </a:moveTo>
                    <a:lnTo>
                      <a:pt x="3543" y="1893"/>
                    </a:lnTo>
                    <a:lnTo>
                      <a:pt x="4173" y="1162"/>
                    </a:lnTo>
                    <a:lnTo>
                      <a:pt x="1" y="1"/>
                    </a:lnTo>
                    <a:close/>
                  </a:path>
                </a:pathLst>
              </a:cu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9" name="Google Shape;2779;p36"/>
              <p:cNvSpPr/>
              <p:nvPr/>
            </p:nvSpPr>
            <p:spPr>
              <a:xfrm rot="-1117667">
                <a:off x="1272524" y="2339703"/>
                <a:ext cx="331980" cy="251700"/>
              </a:xfrm>
              <a:custGeom>
                <a:avLst/>
                <a:gdLst/>
                <a:ahLst/>
                <a:cxnLst/>
                <a:rect l="l" t="t" r="r" b="b"/>
                <a:pathLst>
                  <a:path w="4073" h="3088" extrusionOk="0">
                    <a:moveTo>
                      <a:pt x="1" y="1"/>
                    </a:moveTo>
                    <a:lnTo>
                      <a:pt x="3055" y="2558"/>
                    </a:lnTo>
                    <a:lnTo>
                      <a:pt x="4073" y="3088"/>
                    </a:lnTo>
                    <a:lnTo>
                      <a:pt x="3299" y="2314"/>
                    </a:lnTo>
                    <a:lnTo>
                      <a:pt x="1" y="1"/>
                    </a:lnTo>
                    <a:close/>
                    <a:moveTo>
                      <a:pt x="4073" y="3088"/>
                    </a:moveTo>
                    <a:lnTo>
                      <a:pt x="4073" y="3088"/>
                    </a:lnTo>
                    <a:lnTo>
                      <a:pt x="4073" y="3088"/>
                    </a:lnTo>
                    <a:close/>
                  </a:path>
                </a:pathLst>
              </a:cu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0" name="Google Shape;2780;p36"/>
              <p:cNvSpPr/>
              <p:nvPr/>
            </p:nvSpPr>
            <p:spPr>
              <a:xfrm rot="-1117667">
                <a:off x="1275492" y="2349563"/>
                <a:ext cx="268893" cy="259932"/>
              </a:xfrm>
              <a:custGeom>
                <a:avLst/>
                <a:gdLst/>
                <a:ahLst/>
                <a:cxnLst/>
                <a:rect l="l" t="t" r="r" b="b"/>
                <a:pathLst>
                  <a:path w="3299" h="3189" extrusionOk="0">
                    <a:moveTo>
                      <a:pt x="1" y="1"/>
                    </a:moveTo>
                    <a:lnTo>
                      <a:pt x="2457" y="3189"/>
                    </a:lnTo>
                    <a:lnTo>
                      <a:pt x="3299" y="2314"/>
                    </a:lnTo>
                    <a:lnTo>
                      <a:pt x="1" y="1"/>
                    </a:lnTo>
                    <a:close/>
                  </a:path>
                </a:pathLst>
              </a:custGeom>
              <a:no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22" name="Title 3"/>
          <p:cNvSpPr>
            <a:spLocks noGrp="1"/>
          </p:cNvSpPr>
          <p:nvPr>
            <p:ph type="title"/>
          </p:nvPr>
        </p:nvSpPr>
        <p:spPr>
          <a:xfrm>
            <a:off x="997800" y="1022117"/>
            <a:ext cx="3073868" cy="428739"/>
          </a:xfrm>
        </p:spPr>
        <p:txBody>
          <a:bodyPr/>
          <a:lstStyle/>
          <a:p>
            <a:pPr algn="l"/>
            <a:r>
              <a:rPr lang="id-ID" sz="1800" dirty="0"/>
              <a:t>Pengertian Kelompok Sosial</a:t>
            </a:r>
            <a:endParaRPr lang="en-US" sz="1800" dirty="0"/>
          </a:p>
        </p:txBody>
      </p:sp>
      <p:sp>
        <p:nvSpPr>
          <p:cNvPr id="323" name="Google Shape;3455;p42"/>
          <p:cNvSpPr txBox="1">
            <a:spLocks/>
          </p:cNvSpPr>
          <p:nvPr/>
        </p:nvSpPr>
        <p:spPr>
          <a:xfrm>
            <a:off x="997800" y="1462377"/>
            <a:ext cx="7333400" cy="1219201"/>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sz="1800" dirty="0">
              <a:latin typeface="Tw Cen MT" panose="020B0602020104020603" pitchFamily="34" charset="0"/>
            </a:endParaRPr>
          </a:p>
        </p:txBody>
      </p:sp>
      <p:sp>
        <p:nvSpPr>
          <p:cNvPr id="325" name="Google Shape;3455;p42"/>
          <p:cNvSpPr txBox="1">
            <a:spLocks/>
          </p:cNvSpPr>
          <p:nvPr/>
        </p:nvSpPr>
        <p:spPr>
          <a:xfrm>
            <a:off x="1026909" y="1514412"/>
            <a:ext cx="7333400" cy="1219201"/>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id-ID" sz="1800" dirty="0">
                <a:latin typeface="Tw Cen MT" panose="020B0602020104020603" pitchFamily="34" charset="0"/>
              </a:rPr>
              <a:t>Kelompok sosial adalah himpunan atau kesatuan manusia yang hidup bersama karena adanya hubungan antara mereka. Hubungan tersebut antara lain menyangkut hubungan timbal balik yang saling mempengaruhi. </a:t>
            </a:r>
            <a:endParaRPr lang="en-US" sz="1800" dirty="0">
              <a:latin typeface="Tw Cen MT" panose="020B0602020104020603" pitchFamily="34" charset="0"/>
            </a:endParaRPr>
          </a:p>
        </p:txBody>
      </p:sp>
      <p:sp>
        <p:nvSpPr>
          <p:cNvPr id="327" name="Title 3"/>
          <p:cNvSpPr txBox="1">
            <a:spLocks/>
          </p:cNvSpPr>
          <p:nvPr/>
        </p:nvSpPr>
        <p:spPr>
          <a:xfrm>
            <a:off x="1026909" y="2587913"/>
            <a:ext cx="2439667" cy="39547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232552"/>
              </a:buClr>
              <a:buSzPts val="3000"/>
              <a:buFont typeface="Passion One"/>
              <a:buNone/>
              <a:defRPr sz="3000" b="0" i="0" u="none" strike="noStrike" cap="none">
                <a:solidFill>
                  <a:srgbClr val="232552"/>
                </a:solidFill>
                <a:latin typeface="Passion One"/>
                <a:ea typeface="Passion One"/>
                <a:cs typeface="Passion One"/>
                <a:sym typeface="Passion One"/>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9pPr>
          </a:lstStyle>
          <a:p>
            <a:pPr algn="l"/>
            <a:r>
              <a:rPr lang="id-ID" sz="1800" i="1" dirty="0"/>
              <a:t>In-group dan Out-group</a:t>
            </a:r>
            <a:endParaRPr lang="en-US" sz="1800" i="1" dirty="0"/>
          </a:p>
        </p:txBody>
      </p:sp>
      <p:sp>
        <p:nvSpPr>
          <p:cNvPr id="328" name="Google Shape;3455;p42"/>
          <p:cNvSpPr txBox="1">
            <a:spLocks/>
          </p:cNvSpPr>
          <p:nvPr/>
        </p:nvSpPr>
        <p:spPr>
          <a:xfrm>
            <a:off x="1023398" y="3042267"/>
            <a:ext cx="7333400" cy="1219201"/>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endParaRPr lang="en-US" sz="1800" dirty="0">
              <a:latin typeface="Tw Cen MT" panose="020B0602020104020603" pitchFamily="34" charset="0"/>
            </a:endParaRPr>
          </a:p>
        </p:txBody>
      </p:sp>
      <p:sp>
        <p:nvSpPr>
          <p:cNvPr id="5" name="Rectangle 4"/>
          <p:cNvSpPr/>
          <p:nvPr/>
        </p:nvSpPr>
        <p:spPr>
          <a:xfrm>
            <a:off x="1023398" y="3014257"/>
            <a:ext cx="7333400" cy="1200329"/>
          </a:xfrm>
          <a:prstGeom prst="rect">
            <a:avLst/>
          </a:prstGeom>
        </p:spPr>
        <p:txBody>
          <a:bodyPr wrap="square">
            <a:spAutoFit/>
          </a:bodyPr>
          <a:lstStyle/>
          <a:p>
            <a:r>
              <a:rPr lang="en-US" sz="1800" i="1" dirty="0">
                <a:latin typeface="Tw Cen MT" panose="020B0602020104020603" pitchFamily="34" charset="0"/>
              </a:rPr>
              <a:t>In-group</a:t>
            </a:r>
            <a:r>
              <a:rPr lang="en-US" sz="1800" dirty="0"/>
              <a:t> </a:t>
            </a:r>
            <a:r>
              <a:rPr lang="en-US" sz="1800" dirty="0" err="1">
                <a:latin typeface="Tw Cen MT" panose="020B0602020104020603" pitchFamily="34" charset="0"/>
              </a:rPr>
              <a:t>adalah</a:t>
            </a:r>
            <a:r>
              <a:rPr lang="en-US" sz="1800" dirty="0">
                <a:latin typeface="Tw Cen MT" panose="020B0602020104020603" pitchFamily="34" charset="0"/>
              </a:rPr>
              <a:t> </a:t>
            </a:r>
            <a:r>
              <a:rPr lang="en-US" sz="1800" dirty="0" err="1">
                <a:latin typeface="Tw Cen MT" panose="020B0602020104020603" pitchFamily="34" charset="0"/>
              </a:rPr>
              <a:t>kelompok</a:t>
            </a:r>
            <a:r>
              <a:rPr lang="en-US" sz="1800" dirty="0">
                <a:latin typeface="Tw Cen MT" panose="020B0602020104020603" pitchFamily="34" charset="0"/>
              </a:rPr>
              <a:t> </a:t>
            </a:r>
            <a:r>
              <a:rPr lang="en-US" sz="1800" dirty="0" err="1">
                <a:latin typeface="Tw Cen MT" panose="020B0602020104020603" pitchFamily="34" charset="0"/>
              </a:rPr>
              <a:t>sosial</a:t>
            </a:r>
            <a:r>
              <a:rPr lang="en-US" sz="1800" dirty="0">
                <a:latin typeface="Tw Cen MT" panose="020B0602020104020603" pitchFamily="34" charset="0"/>
              </a:rPr>
              <a:t>,</a:t>
            </a:r>
            <a:r>
              <a:rPr lang="id-ID" sz="1800" dirty="0">
                <a:latin typeface="Tw Cen MT" panose="020B0602020104020603" pitchFamily="34" charset="0"/>
              </a:rPr>
              <a:t> di</a:t>
            </a:r>
            <a:r>
              <a:rPr lang="en-US" sz="1800" dirty="0">
                <a:latin typeface="Tw Cen MT" panose="020B0602020104020603" pitchFamily="34" charset="0"/>
              </a:rPr>
              <a:t> mana </a:t>
            </a:r>
            <a:r>
              <a:rPr lang="en-US" sz="1800" dirty="0" err="1">
                <a:latin typeface="Tw Cen MT" panose="020B0602020104020603" pitchFamily="34" charset="0"/>
              </a:rPr>
              <a:t>individu</a:t>
            </a:r>
            <a:r>
              <a:rPr lang="en-US" sz="1800" dirty="0">
                <a:latin typeface="Tw Cen MT" panose="020B0602020104020603" pitchFamily="34" charset="0"/>
              </a:rPr>
              <a:t> </a:t>
            </a:r>
            <a:r>
              <a:rPr lang="en-US" sz="1800" dirty="0" err="1">
                <a:latin typeface="Tw Cen MT" panose="020B0602020104020603" pitchFamily="34" charset="0"/>
              </a:rPr>
              <a:t>mengidentifikasikan</a:t>
            </a:r>
            <a:r>
              <a:rPr lang="en-US" sz="1800" dirty="0">
                <a:latin typeface="Tw Cen MT" panose="020B0602020104020603" pitchFamily="34" charset="0"/>
              </a:rPr>
              <a:t> </a:t>
            </a:r>
            <a:r>
              <a:rPr lang="en-US" sz="1800" dirty="0" err="1">
                <a:latin typeface="Tw Cen MT" panose="020B0602020104020603" pitchFamily="34" charset="0"/>
              </a:rPr>
              <a:t>dirinya</a:t>
            </a:r>
            <a:r>
              <a:rPr lang="en-US" sz="1800" dirty="0">
                <a:latin typeface="Tw Cen MT" panose="020B0602020104020603" pitchFamily="34" charset="0"/>
              </a:rPr>
              <a:t>.</a:t>
            </a:r>
            <a:r>
              <a:rPr lang="en-US" sz="1800" i="1" dirty="0">
                <a:latin typeface="Tw Cen MT" panose="020B0602020104020603" pitchFamily="34" charset="0"/>
              </a:rPr>
              <a:t> Out-group </a:t>
            </a:r>
            <a:r>
              <a:rPr lang="en-US" sz="1800" dirty="0" err="1">
                <a:latin typeface="Tw Cen MT" panose="020B0602020104020603" pitchFamily="34" charset="0"/>
              </a:rPr>
              <a:t>adalah</a:t>
            </a:r>
            <a:r>
              <a:rPr lang="en-US" sz="1800" dirty="0">
                <a:latin typeface="Tw Cen MT" panose="020B0602020104020603" pitchFamily="34" charset="0"/>
              </a:rPr>
              <a:t> </a:t>
            </a:r>
            <a:r>
              <a:rPr lang="en-US" sz="1800" dirty="0" err="1">
                <a:latin typeface="Tw Cen MT" panose="020B0602020104020603" pitchFamily="34" charset="0"/>
              </a:rPr>
              <a:t>kelompok</a:t>
            </a:r>
            <a:r>
              <a:rPr lang="en-US" sz="1800" dirty="0">
                <a:latin typeface="Tw Cen MT" panose="020B0602020104020603" pitchFamily="34" charset="0"/>
              </a:rPr>
              <a:t> </a:t>
            </a:r>
            <a:r>
              <a:rPr lang="en-US" sz="1800" dirty="0" err="1">
                <a:latin typeface="Tw Cen MT" panose="020B0602020104020603" pitchFamily="34" charset="0"/>
              </a:rPr>
              <a:t>sosial</a:t>
            </a:r>
            <a:r>
              <a:rPr lang="en-US" sz="1800" dirty="0">
                <a:latin typeface="Tw Cen MT" panose="020B0602020104020603" pitchFamily="34" charset="0"/>
              </a:rPr>
              <a:t> yang </a:t>
            </a:r>
            <a:r>
              <a:rPr lang="en-US" sz="1800" dirty="0" err="1">
                <a:latin typeface="Tw Cen MT" panose="020B0602020104020603" pitchFamily="34" charset="0"/>
              </a:rPr>
              <a:t>oleh</a:t>
            </a:r>
            <a:r>
              <a:rPr lang="en-US" sz="1800" dirty="0">
                <a:latin typeface="Tw Cen MT" panose="020B0602020104020603" pitchFamily="34" charset="0"/>
              </a:rPr>
              <a:t> </a:t>
            </a:r>
            <a:r>
              <a:rPr lang="en-US" sz="1800" dirty="0" err="1">
                <a:latin typeface="Tw Cen MT" panose="020B0602020104020603" pitchFamily="34" charset="0"/>
              </a:rPr>
              <a:t>individu</a:t>
            </a:r>
            <a:r>
              <a:rPr lang="en-US" sz="1800" dirty="0">
                <a:latin typeface="Tw Cen MT" panose="020B0602020104020603" pitchFamily="34" charset="0"/>
              </a:rPr>
              <a:t> </a:t>
            </a:r>
            <a:r>
              <a:rPr lang="en-US" sz="1800" dirty="0" err="1">
                <a:latin typeface="Tw Cen MT" panose="020B0602020104020603" pitchFamily="34" charset="0"/>
              </a:rPr>
              <a:t>diartikan</a:t>
            </a:r>
            <a:r>
              <a:rPr lang="en-US" sz="1800" dirty="0">
                <a:latin typeface="Tw Cen MT" panose="020B0602020104020603" pitchFamily="34" charset="0"/>
              </a:rPr>
              <a:t> </a:t>
            </a:r>
            <a:r>
              <a:rPr lang="en-US" sz="1800" dirty="0" err="1">
                <a:latin typeface="Tw Cen MT" panose="020B0602020104020603" pitchFamily="34" charset="0"/>
              </a:rPr>
              <a:t>sebagai</a:t>
            </a:r>
            <a:r>
              <a:rPr lang="id-ID" sz="1800" dirty="0">
                <a:latin typeface="Tw Cen MT" panose="020B0602020104020603" pitchFamily="34" charset="0"/>
              </a:rPr>
              <a:t> </a:t>
            </a:r>
            <a:r>
              <a:rPr lang="en-US" sz="1800" dirty="0" err="1">
                <a:latin typeface="Tw Cen MT" panose="020B0602020104020603" pitchFamily="34" charset="0"/>
              </a:rPr>
              <a:t>lawan</a:t>
            </a:r>
            <a:r>
              <a:rPr lang="en-US" sz="1800" dirty="0">
                <a:latin typeface="Tw Cen MT" panose="020B0602020104020603" pitchFamily="34" charset="0"/>
              </a:rPr>
              <a:t> </a:t>
            </a:r>
            <a:r>
              <a:rPr lang="en-US" sz="1800" i="1" dirty="0">
                <a:latin typeface="Tw Cen MT" panose="020B0602020104020603" pitchFamily="34" charset="0"/>
              </a:rPr>
              <a:t>in-</a:t>
            </a:r>
            <a:r>
              <a:rPr lang="en-US" sz="1800" i="1" dirty="0" err="1">
                <a:latin typeface="Tw Cen MT" panose="020B0602020104020603" pitchFamily="34" charset="0"/>
              </a:rPr>
              <a:t>group</a:t>
            </a:r>
            <a:r>
              <a:rPr lang="en-US" sz="1800" dirty="0" err="1">
                <a:latin typeface="Tw Cen MT" panose="020B0602020104020603" pitchFamily="34" charset="0"/>
              </a:rPr>
              <a:t>nya</a:t>
            </a:r>
            <a:r>
              <a:rPr lang="en-US" sz="1800" dirty="0">
                <a:latin typeface="Tw Cen MT" panose="020B0602020104020603" pitchFamily="34" charset="0"/>
              </a:rPr>
              <a:t>. </a:t>
            </a:r>
            <a:r>
              <a:rPr lang="en-US" sz="1800" dirty="0" err="1">
                <a:latin typeface="Tw Cen MT" panose="020B0602020104020603" pitchFamily="34" charset="0"/>
              </a:rPr>
              <a:t>Perasaan</a:t>
            </a:r>
            <a:r>
              <a:rPr lang="en-US" sz="1800" dirty="0">
                <a:latin typeface="Tw Cen MT" panose="020B0602020104020603" pitchFamily="34" charset="0"/>
              </a:rPr>
              <a:t> </a:t>
            </a:r>
            <a:r>
              <a:rPr lang="en-US" sz="1800" i="1" dirty="0">
                <a:latin typeface="Tw Cen MT" panose="020B0602020104020603" pitchFamily="34" charset="0"/>
              </a:rPr>
              <a:t>in-group </a:t>
            </a:r>
            <a:r>
              <a:rPr lang="en-US" sz="1800" dirty="0" err="1">
                <a:latin typeface="Tw Cen MT" panose="020B0602020104020603" pitchFamily="34" charset="0"/>
              </a:rPr>
              <a:t>dan</a:t>
            </a:r>
            <a:r>
              <a:rPr lang="en-US" sz="1800" dirty="0">
                <a:latin typeface="Tw Cen MT" panose="020B0602020104020603" pitchFamily="34" charset="0"/>
              </a:rPr>
              <a:t> </a:t>
            </a:r>
            <a:r>
              <a:rPr lang="en-US" sz="1800" i="1" dirty="0">
                <a:latin typeface="Tw Cen MT" panose="020B0602020104020603" pitchFamily="34" charset="0"/>
              </a:rPr>
              <a:t>out group </a:t>
            </a:r>
            <a:r>
              <a:rPr lang="en-US" sz="1800" dirty="0" err="1">
                <a:latin typeface="Tw Cen MT" panose="020B0602020104020603" pitchFamily="34" charset="0"/>
              </a:rPr>
              <a:t>dapat</a:t>
            </a:r>
            <a:r>
              <a:rPr lang="id-ID" sz="1800" dirty="0">
                <a:latin typeface="Tw Cen MT" panose="020B0602020104020603" pitchFamily="34" charset="0"/>
              </a:rPr>
              <a:t> </a:t>
            </a:r>
            <a:r>
              <a:rPr lang="en-US" sz="1800" dirty="0" err="1">
                <a:latin typeface="Tw Cen MT" panose="020B0602020104020603" pitchFamily="34" charset="0"/>
              </a:rPr>
              <a:t>merupakan</a:t>
            </a:r>
            <a:r>
              <a:rPr lang="en-US" sz="1800" dirty="0">
                <a:latin typeface="Tw Cen MT" panose="020B0602020104020603" pitchFamily="34" charset="0"/>
              </a:rPr>
              <a:t> </a:t>
            </a:r>
            <a:r>
              <a:rPr lang="en-US" sz="1800" dirty="0" err="1">
                <a:latin typeface="Tw Cen MT" panose="020B0602020104020603" pitchFamily="34" charset="0"/>
              </a:rPr>
              <a:t>dasar</a:t>
            </a:r>
            <a:r>
              <a:rPr lang="en-US" sz="1800" dirty="0">
                <a:latin typeface="Tw Cen MT" panose="020B0602020104020603" pitchFamily="34" charset="0"/>
              </a:rPr>
              <a:t> </a:t>
            </a:r>
            <a:r>
              <a:rPr lang="en-US" sz="1800" dirty="0" err="1">
                <a:latin typeface="Tw Cen MT" panose="020B0602020104020603" pitchFamily="34" charset="0"/>
              </a:rPr>
              <a:t>suatu</a:t>
            </a:r>
            <a:r>
              <a:rPr lang="en-US" sz="1800" dirty="0">
                <a:latin typeface="Tw Cen MT" panose="020B0602020104020603" pitchFamily="34" charset="0"/>
              </a:rPr>
              <a:t> </a:t>
            </a:r>
            <a:r>
              <a:rPr lang="en-US" sz="1800" dirty="0" err="1">
                <a:latin typeface="Tw Cen MT" panose="020B0602020104020603" pitchFamily="34" charset="0"/>
              </a:rPr>
              <a:t>sikap</a:t>
            </a:r>
            <a:r>
              <a:rPr lang="en-US" sz="1800" dirty="0">
                <a:latin typeface="Tw Cen MT" panose="020B0602020104020603" pitchFamily="34" charset="0"/>
              </a:rPr>
              <a:t> yang </a:t>
            </a:r>
            <a:r>
              <a:rPr lang="en-US" sz="1800" dirty="0" err="1">
                <a:latin typeface="Tw Cen MT" panose="020B0602020104020603" pitchFamily="34" charset="0"/>
              </a:rPr>
              <a:t>dinamakan</a:t>
            </a:r>
            <a:r>
              <a:rPr lang="en-US" sz="1800" dirty="0">
                <a:latin typeface="Tw Cen MT" panose="020B0602020104020603" pitchFamily="34" charset="0"/>
              </a:rPr>
              <a:t> </a:t>
            </a:r>
            <a:r>
              <a:rPr lang="en-US" sz="1800" dirty="0" err="1">
                <a:latin typeface="Tw Cen MT" panose="020B0602020104020603" pitchFamily="34" charset="0"/>
              </a:rPr>
              <a:t>etnosentrisme</a:t>
            </a:r>
            <a:r>
              <a:rPr lang="en-US" sz="1800" dirty="0">
                <a:latin typeface="Tw Cen MT" panose="020B0602020104020603" pitchFamily="34" charset="0"/>
              </a:rPr>
              <a:t>. </a:t>
            </a:r>
          </a:p>
        </p:txBody>
      </p:sp>
    </p:spTree>
    <p:extLst>
      <p:ext uri="{BB962C8B-B14F-4D97-AF65-F5344CB8AC3E}">
        <p14:creationId xmlns:p14="http://schemas.microsoft.com/office/powerpoint/2010/main" val="2575909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90"/>
        <p:cNvGrpSpPr/>
        <p:nvPr/>
      </p:nvGrpSpPr>
      <p:grpSpPr>
        <a:xfrm>
          <a:off x="0" y="0"/>
          <a:ext cx="0" cy="0"/>
          <a:chOff x="0" y="0"/>
          <a:chExt cx="0" cy="0"/>
        </a:xfrm>
      </p:grpSpPr>
      <p:sp>
        <p:nvSpPr>
          <p:cNvPr id="5" name="Title 3"/>
          <p:cNvSpPr>
            <a:spLocks noGrp="1"/>
          </p:cNvSpPr>
          <p:nvPr>
            <p:ph type="title"/>
          </p:nvPr>
        </p:nvSpPr>
        <p:spPr>
          <a:xfrm>
            <a:off x="997800" y="1022117"/>
            <a:ext cx="2763317" cy="428739"/>
          </a:xfrm>
        </p:spPr>
        <p:txBody>
          <a:bodyPr/>
          <a:lstStyle/>
          <a:p>
            <a:pPr algn="l"/>
            <a:r>
              <a:rPr lang="id-ID" sz="1800" dirty="0"/>
              <a:t>Paguyuban dan Patembayan</a:t>
            </a:r>
            <a:endParaRPr lang="en-US" sz="1800" dirty="0"/>
          </a:p>
        </p:txBody>
      </p:sp>
      <p:sp>
        <p:nvSpPr>
          <p:cNvPr id="6" name="Google Shape;3455;p42"/>
          <p:cNvSpPr txBox="1">
            <a:spLocks/>
          </p:cNvSpPr>
          <p:nvPr/>
        </p:nvSpPr>
        <p:spPr>
          <a:xfrm>
            <a:off x="1026909" y="1514412"/>
            <a:ext cx="7333400" cy="1418569"/>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id-ID" sz="1800" dirty="0">
                <a:latin typeface="Tw Cen MT" panose="020B0602020104020603" pitchFamily="34" charset="0"/>
              </a:rPr>
              <a:t>Paguyuban (</a:t>
            </a:r>
            <a:r>
              <a:rPr lang="id-ID" sz="1800" i="1" dirty="0">
                <a:latin typeface="Tw Cen MT" panose="020B0602020104020603" pitchFamily="34" charset="0"/>
              </a:rPr>
              <a:t>Gameinschaft</a:t>
            </a:r>
            <a:r>
              <a:rPr lang="id-ID" sz="1800" dirty="0">
                <a:latin typeface="Tw Cen MT" panose="020B0602020104020603" pitchFamily="34" charset="0"/>
              </a:rPr>
              <a:t>) adalah bentuk kehidupan bersama, di mana anggota-anggotanya diikat oleh hubungan batin yang murni dan bersifat alamiah dan kekal. Patembayan (</a:t>
            </a:r>
            <a:r>
              <a:rPr lang="id-ID" sz="1800" i="1" dirty="0">
                <a:latin typeface="Tw Cen MT" panose="020B0602020104020603" pitchFamily="34" charset="0"/>
              </a:rPr>
              <a:t>Gesellschaft</a:t>
            </a:r>
            <a:r>
              <a:rPr lang="id-ID" sz="1800" dirty="0">
                <a:latin typeface="Tw Cen MT" panose="020B0602020104020603" pitchFamily="34" charset="0"/>
              </a:rPr>
              <a:t>) adalah ikatan lahir yang bersifat pokok dan biasanya untuk jangka waktu pendek. </a:t>
            </a:r>
            <a:endParaRPr lang="en-US" sz="1800" dirty="0">
              <a:latin typeface="Tw Cen MT" panose="020B0602020104020603" pitchFamily="34" charset="0"/>
            </a:endParaRPr>
          </a:p>
        </p:txBody>
      </p:sp>
      <p:sp>
        <p:nvSpPr>
          <p:cNvPr id="8" name="Title 3"/>
          <p:cNvSpPr txBox="1">
            <a:spLocks/>
          </p:cNvSpPr>
          <p:nvPr/>
        </p:nvSpPr>
        <p:spPr>
          <a:xfrm>
            <a:off x="997799" y="2782167"/>
            <a:ext cx="3349914" cy="42873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232552"/>
              </a:buClr>
              <a:buSzPts val="3000"/>
              <a:buFont typeface="Passion One"/>
              <a:buNone/>
              <a:defRPr sz="3000" b="0" i="0" u="none" strike="noStrike" cap="none">
                <a:solidFill>
                  <a:srgbClr val="232552"/>
                </a:solidFill>
                <a:latin typeface="Passion One"/>
                <a:ea typeface="Passion One"/>
                <a:cs typeface="Passion One"/>
                <a:sym typeface="Passion One"/>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Roboto"/>
                <a:ea typeface="Roboto"/>
                <a:cs typeface="Roboto"/>
                <a:sym typeface="Roboto"/>
              </a:defRPr>
            </a:lvl9pPr>
          </a:lstStyle>
          <a:p>
            <a:pPr algn="l"/>
            <a:r>
              <a:rPr lang="id-ID" sz="1800" i="1" dirty="0"/>
              <a:t>Formal Group dan Informal Group</a:t>
            </a:r>
            <a:endParaRPr lang="en-US" sz="1800" i="1" dirty="0"/>
          </a:p>
        </p:txBody>
      </p:sp>
      <p:sp>
        <p:nvSpPr>
          <p:cNvPr id="9" name="Google Shape;3455;p42"/>
          <p:cNvSpPr txBox="1">
            <a:spLocks/>
          </p:cNvSpPr>
          <p:nvPr/>
        </p:nvSpPr>
        <p:spPr>
          <a:xfrm>
            <a:off x="1026909" y="3210906"/>
            <a:ext cx="7333400" cy="1418569"/>
          </a:xfrm>
          <a:prstGeom prst="rect">
            <a:avLst/>
          </a:prstGeom>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id-ID" sz="1800" i="1" dirty="0">
                <a:latin typeface="Tw Cen MT" panose="020B0602020104020603" pitchFamily="34" charset="0"/>
              </a:rPr>
              <a:t>Formal group</a:t>
            </a:r>
            <a:r>
              <a:rPr lang="id-ID" sz="1800" dirty="0">
                <a:latin typeface="Tw Cen MT" panose="020B0602020104020603" pitchFamily="34" charset="0"/>
              </a:rPr>
              <a:t> adalah kelompok yang mempunyai peraturan tegas dan sengaja diciptakan oleh anggota-anggotanya untuk mengatur hubungan antar sesamanya.</a:t>
            </a:r>
            <a:r>
              <a:rPr lang="id-ID" sz="1800" i="1" dirty="0">
                <a:latin typeface="Tw Cen MT" panose="020B0602020104020603" pitchFamily="34" charset="0"/>
              </a:rPr>
              <a:t> Informal group</a:t>
            </a:r>
            <a:r>
              <a:rPr lang="id-ID" sz="1800" dirty="0">
                <a:latin typeface="Tw Cen MT" panose="020B0602020104020603" pitchFamily="34" charset="0"/>
              </a:rPr>
              <a:t> tidak mempunyai struktur dan organisasi tertentu atau yang pasti.</a:t>
            </a:r>
            <a:endParaRPr lang="en-US" sz="1800" dirty="0">
              <a:latin typeface="Tw Cen MT" panose="020B0602020104020603" pitchFamily="34" charset="0"/>
            </a:endParaRPr>
          </a:p>
        </p:txBody>
      </p:sp>
    </p:spTree>
    <p:extLst>
      <p:ext uri="{BB962C8B-B14F-4D97-AF65-F5344CB8AC3E}">
        <p14:creationId xmlns:p14="http://schemas.microsoft.com/office/powerpoint/2010/main" val="1212059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52"/>
        <p:cNvGrpSpPr/>
        <p:nvPr/>
      </p:nvGrpSpPr>
      <p:grpSpPr>
        <a:xfrm>
          <a:off x="0" y="0"/>
          <a:ext cx="0" cy="0"/>
          <a:chOff x="0" y="0"/>
          <a:chExt cx="0" cy="0"/>
        </a:xfrm>
      </p:grpSpPr>
      <p:sp>
        <p:nvSpPr>
          <p:cNvPr id="4" name="Title 3"/>
          <p:cNvSpPr>
            <a:spLocks noGrp="1"/>
          </p:cNvSpPr>
          <p:nvPr>
            <p:ph type="title"/>
          </p:nvPr>
        </p:nvSpPr>
        <p:spPr>
          <a:xfrm>
            <a:off x="997800" y="1108381"/>
            <a:ext cx="3487936" cy="428739"/>
          </a:xfrm>
        </p:spPr>
        <p:txBody>
          <a:bodyPr/>
          <a:lstStyle/>
          <a:p>
            <a:pPr algn="l"/>
            <a:r>
              <a:rPr lang="id-ID" sz="1800" dirty="0"/>
              <a:t>Kelompok Sosial yang Tidak Teratur</a:t>
            </a:r>
            <a:endParaRPr lang="en-US" sz="1800" dirty="0"/>
          </a:p>
        </p:txBody>
      </p:sp>
      <p:sp>
        <p:nvSpPr>
          <p:cNvPr id="3455" name="Google Shape;3455;p42"/>
          <p:cNvSpPr txBox="1">
            <a:spLocks noGrp="1"/>
          </p:cNvSpPr>
          <p:nvPr>
            <p:ph type="subTitle" idx="1"/>
          </p:nvPr>
        </p:nvSpPr>
        <p:spPr>
          <a:xfrm>
            <a:off x="997800" y="1755676"/>
            <a:ext cx="7524877" cy="2626544"/>
          </a:xfrm>
          <a:prstGeom prst="rect">
            <a:avLst/>
          </a:prstGeom>
        </p:spPr>
        <p:txBody>
          <a:bodyPr spcFirstLastPara="1" wrap="square" lIns="91425" tIns="91425" rIns="91425" bIns="91425" anchor="t" anchorCtr="0">
            <a:noAutofit/>
          </a:bodyPr>
          <a:lstStyle/>
          <a:p>
            <a:pPr marL="342900" lvl="0" algn="l">
              <a:buAutoNum type="arabicPeriod"/>
            </a:pPr>
            <a:r>
              <a:rPr lang="id-ID" sz="1800" dirty="0">
                <a:latin typeface="Tw Cen MT" panose="020B0602020104020603" pitchFamily="34" charset="0"/>
              </a:rPr>
              <a:t>Kerumunan, adalah individu yang berkumpul secara kebetulan di suatu tempat dan juga ada pada waktu yang bersamaan. Bentuknya ada yang bersifat sementara bahkan hingga kerumunan yang berlawanan dengan norma.</a:t>
            </a:r>
          </a:p>
          <a:p>
            <a:pPr marL="342900" lvl="0" algn="l">
              <a:buAutoNum type="arabicPeriod"/>
            </a:pPr>
            <a:endParaRPr lang="id-ID" sz="1800" dirty="0">
              <a:latin typeface="Tw Cen MT" panose="020B0602020104020603" pitchFamily="34" charset="0"/>
            </a:endParaRPr>
          </a:p>
          <a:p>
            <a:pPr marL="342900" algn="l">
              <a:buFont typeface="Roboto"/>
              <a:buAutoNum type="arabicPeriod"/>
            </a:pPr>
            <a:r>
              <a:rPr lang="id-ID" sz="1800" dirty="0">
                <a:latin typeface="Tw Cen MT" panose="020B0602020104020603" pitchFamily="34" charset="0"/>
              </a:rPr>
              <a:t>Publik, merupakan kelompok yang bukan merupakan satu kesatuan. Setiap aksi publik diprakarsai individu yang masih lebih mementingkan kepentingan pribadi daripada mereka yang bergabung dalam kerumunan.</a:t>
            </a:r>
            <a:endParaRPr lang="en-US" sz="1800" dirty="0">
              <a:latin typeface="Tw Cen MT" panose="020B0602020104020603" pitchFamily="34" charset="0"/>
            </a:endParaRPr>
          </a:p>
          <a:p>
            <a:pPr marL="342900" lvl="0" algn="l">
              <a:buAutoNum type="arabicPeriod"/>
            </a:pPr>
            <a:endParaRPr sz="1800" dirty="0">
              <a:latin typeface="Tw Cen MT" panose="020B0602020104020603" pitchFamily="34" charset="0"/>
            </a:endParaRPr>
          </a:p>
        </p:txBody>
      </p:sp>
    </p:spTree>
    <p:extLst>
      <p:ext uri="{BB962C8B-B14F-4D97-AF65-F5344CB8AC3E}">
        <p14:creationId xmlns:p14="http://schemas.microsoft.com/office/powerpoint/2010/main" val="2487571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943"/>
        <p:cNvGrpSpPr/>
        <p:nvPr/>
      </p:nvGrpSpPr>
      <p:grpSpPr>
        <a:xfrm>
          <a:off x="0" y="0"/>
          <a:ext cx="0" cy="0"/>
          <a:chOff x="0" y="0"/>
          <a:chExt cx="0" cy="0"/>
        </a:xfrm>
      </p:grpSpPr>
      <p:sp>
        <p:nvSpPr>
          <p:cNvPr id="3944" name="Google Shape;3944;p51"/>
          <p:cNvSpPr txBox="1">
            <a:spLocks noGrp="1"/>
          </p:cNvSpPr>
          <p:nvPr>
            <p:ph type="title"/>
          </p:nvPr>
        </p:nvSpPr>
        <p:spPr>
          <a:xfrm>
            <a:off x="713225" y="548542"/>
            <a:ext cx="7725900" cy="486628"/>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sz="2000" dirty="0"/>
              <a:t>Dinamika Kelompok Sosial</a:t>
            </a:r>
            <a:endParaRPr sz="2000" dirty="0"/>
          </a:p>
        </p:txBody>
      </p:sp>
      <p:sp>
        <p:nvSpPr>
          <p:cNvPr id="3965" name="Google Shape;3965;p51"/>
          <p:cNvSpPr txBox="1">
            <a:spLocks noGrp="1"/>
          </p:cNvSpPr>
          <p:nvPr>
            <p:ph type="subTitle" idx="1"/>
          </p:nvPr>
        </p:nvSpPr>
        <p:spPr>
          <a:xfrm>
            <a:off x="948906" y="1277235"/>
            <a:ext cx="7490219" cy="3018528"/>
          </a:xfrm>
          <a:prstGeom prst="rect">
            <a:avLst/>
          </a:prstGeom>
        </p:spPr>
        <p:txBody>
          <a:bodyPr spcFirstLastPara="1" wrap="square" lIns="91425" tIns="91425" rIns="91425" bIns="91425" anchor="t" anchorCtr="0">
            <a:noAutofit/>
          </a:bodyPr>
          <a:lstStyle/>
          <a:p>
            <a:pPr marL="0" lvl="0" indent="0" algn="l">
              <a:spcAft>
                <a:spcPts val="1600"/>
              </a:spcAft>
            </a:pPr>
            <a:r>
              <a:rPr lang="id-ID" sz="1600" dirty="0">
                <a:latin typeface="Tw Cen MT" panose="020B0602020104020603" pitchFamily="34" charset="0"/>
              </a:rPr>
              <a:t>Dinamika kelompok</a:t>
            </a:r>
            <a:r>
              <a:rPr lang="en-US" sz="1600" dirty="0">
                <a:latin typeface="Tw Cen MT" panose="020B0602020104020603" pitchFamily="34" charset="0"/>
              </a:rPr>
              <a:t> </a:t>
            </a:r>
            <a:r>
              <a:rPr lang="en-US" sz="1600" dirty="0" err="1">
                <a:latin typeface="Tw Cen MT" panose="020B0602020104020603" pitchFamily="34" charset="0"/>
              </a:rPr>
              <a:t>diartikan</a:t>
            </a:r>
            <a:r>
              <a:rPr lang="en-US" sz="1600" dirty="0">
                <a:latin typeface="Tw Cen MT" panose="020B0602020104020603" pitchFamily="34" charset="0"/>
              </a:rPr>
              <a:t> </a:t>
            </a:r>
            <a:r>
              <a:rPr lang="en-US" sz="1600" dirty="0" err="1">
                <a:latin typeface="Tw Cen MT" panose="020B0602020104020603" pitchFamily="34" charset="0"/>
              </a:rPr>
              <a:t>sebagai</a:t>
            </a:r>
            <a:r>
              <a:rPr lang="en-US" sz="1600" dirty="0">
                <a:latin typeface="Tw Cen MT" panose="020B0602020104020603" pitchFamily="34" charset="0"/>
              </a:rPr>
              <a:t> </a:t>
            </a:r>
            <a:r>
              <a:rPr lang="en-US" sz="1600" dirty="0" err="1">
                <a:latin typeface="Tw Cen MT" panose="020B0602020104020603" pitchFamily="34" charset="0"/>
              </a:rPr>
              <a:t>keseluruhan</a:t>
            </a:r>
            <a:r>
              <a:rPr lang="en-US" sz="1600" dirty="0">
                <a:latin typeface="Tw Cen MT" panose="020B0602020104020603" pitchFamily="34" charset="0"/>
              </a:rPr>
              <a:t> </a:t>
            </a:r>
            <a:r>
              <a:rPr lang="en-US" sz="1600" dirty="0" err="1">
                <a:latin typeface="Tw Cen MT" panose="020B0602020104020603" pitchFamily="34" charset="0"/>
              </a:rPr>
              <a:t>perubahan</a:t>
            </a:r>
            <a:r>
              <a:rPr lang="en-US" sz="1600" dirty="0">
                <a:latin typeface="Tw Cen MT" panose="020B0602020104020603" pitchFamily="34" charset="0"/>
              </a:rPr>
              <a:t> </a:t>
            </a:r>
            <a:r>
              <a:rPr lang="en-US" sz="1600" dirty="0" err="1">
                <a:latin typeface="Tw Cen MT" panose="020B0602020104020603" pitchFamily="34" charset="0"/>
              </a:rPr>
              <a:t>dari</a:t>
            </a:r>
            <a:r>
              <a:rPr lang="en-US" sz="1600" dirty="0">
                <a:latin typeface="Tw Cen MT" panose="020B0602020104020603" pitchFamily="34" charset="0"/>
              </a:rPr>
              <a:t> </a:t>
            </a:r>
            <a:r>
              <a:rPr lang="en-US" sz="1600" dirty="0" err="1">
                <a:latin typeface="Tw Cen MT" panose="020B0602020104020603" pitchFamily="34" charset="0"/>
              </a:rPr>
              <a:t>seluruh</a:t>
            </a:r>
            <a:r>
              <a:rPr lang="en-US" sz="1600" dirty="0">
                <a:latin typeface="Tw Cen MT" panose="020B0602020104020603" pitchFamily="34" charset="0"/>
              </a:rPr>
              <a:t> </a:t>
            </a:r>
            <a:r>
              <a:rPr lang="en-US" sz="1600" dirty="0" err="1">
                <a:latin typeface="Tw Cen MT" panose="020B0602020104020603" pitchFamily="34" charset="0"/>
              </a:rPr>
              <a:t>komponen</a:t>
            </a:r>
            <a:r>
              <a:rPr lang="en-US" sz="1600" dirty="0">
                <a:latin typeface="Tw Cen MT" panose="020B0602020104020603" pitchFamily="34" charset="0"/>
              </a:rPr>
              <a:t> </a:t>
            </a:r>
            <a:r>
              <a:rPr lang="id-ID" sz="1600" dirty="0">
                <a:latin typeface="Tw Cen MT" panose="020B0602020104020603" pitchFamily="34" charset="0"/>
              </a:rPr>
              <a:t>kelompok</a:t>
            </a:r>
            <a:r>
              <a:rPr lang="en-US" sz="1600" dirty="0">
                <a:latin typeface="Tw Cen MT" panose="020B0602020104020603" pitchFamily="34" charset="0"/>
              </a:rPr>
              <a:t> </a:t>
            </a:r>
            <a:r>
              <a:rPr lang="en-US" sz="1600" dirty="0" err="1">
                <a:latin typeface="Tw Cen MT" panose="020B0602020104020603" pitchFamily="34" charset="0"/>
              </a:rPr>
              <a:t>dari</a:t>
            </a:r>
            <a:r>
              <a:rPr lang="en-US" sz="1600" dirty="0">
                <a:latin typeface="Tw Cen MT" panose="020B0602020104020603" pitchFamily="34" charset="0"/>
              </a:rPr>
              <a:t> </a:t>
            </a:r>
            <a:r>
              <a:rPr lang="en-US" sz="1600" dirty="0" err="1">
                <a:latin typeface="Tw Cen MT" panose="020B0602020104020603" pitchFamily="34" charset="0"/>
              </a:rPr>
              <a:t>waktu</a:t>
            </a:r>
            <a:r>
              <a:rPr lang="en-US" sz="1600" dirty="0">
                <a:latin typeface="Tw Cen MT" panose="020B0602020104020603" pitchFamily="34" charset="0"/>
              </a:rPr>
              <a:t> </a:t>
            </a:r>
            <a:r>
              <a:rPr lang="en-US" sz="1600" dirty="0" err="1">
                <a:latin typeface="Tw Cen MT" panose="020B0602020104020603" pitchFamily="34" charset="0"/>
              </a:rPr>
              <a:t>ke</a:t>
            </a:r>
            <a:r>
              <a:rPr lang="en-US" sz="1600" dirty="0">
                <a:latin typeface="Tw Cen MT" panose="020B0602020104020603" pitchFamily="34" charset="0"/>
              </a:rPr>
              <a:t> </a:t>
            </a:r>
            <a:r>
              <a:rPr lang="en-US" sz="1600" dirty="0" err="1">
                <a:latin typeface="Tw Cen MT" panose="020B0602020104020603" pitchFamily="34" charset="0"/>
              </a:rPr>
              <a:t>waktu</a:t>
            </a:r>
            <a:r>
              <a:rPr lang="en-US" sz="1600" dirty="0">
                <a:latin typeface="Tw Cen MT" panose="020B0602020104020603" pitchFamily="34" charset="0"/>
              </a:rPr>
              <a:t> yang </a:t>
            </a:r>
            <a:r>
              <a:rPr lang="en-US" sz="1600" dirty="0" err="1">
                <a:latin typeface="Tw Cen MT" panose="020B0602020104020603" pitchFamily="34" charset="0"/>
              </a:rPr>
              <a:t>akhirnya</a:t>
            </a:r>
            <a:r>
              <a:rPr lang="en-US" sz="1600" dirty="0">
                <a:latin typeface="Tw Cen MT" panose="020B0602020104020603" pitchFamily="34" charset="0"/>
              </a:rPr>
              <a:t> </a:t>
            </a:r>
            <a:r>
              <a:rPr lang="en-US" sz="1600" dirty="0" err="1">
                <a:latin typeface="Tw Cen MT" panose="020B0602020104020603" pitchFamily="34" charset="0"/>
              </a:rPr>
              <a:t>menimbulkan</a:t>
            </a:r>
            <a:r>
              <a:rPr lang="en-US" sz="1600" dirty="0">
                <a:latin typeface="Tw Cen MT" panose="020B0602020104020603" pitchFamily="34" charset="0"/>
              </a:rPr>
              <a:t> </a:t>
            </a:r>
            <a:r>
              <a:rPr lang="en-US" sz="1600" dirty="0" err="1">
                <a:latin typeface="Tw Cen MT" panose="020B0602020104020603" pitchFamily="34" charset="0"/>
              </a:rPr>
              <a:t>perubahan-perubahan</a:t>
            </a:r>
            <a:r>
              <a:rPr lang="en-US" sz="1600" dirty="0">
                <a:latin typeface="Tw Cen MT" panose="020B0602020104020603" pitchFamily="34" charset="0"/>
              </a:rPr>
              <a:t> d</a:t>
            </a:r>
            <a:r>
              <a:rPr lang="id-ID" sz="1600" dirty="0">
                <a:latin typeface="Tw Cen MT" panose="020B0602020104020603" pitchFamily="34" charset="0"/>
              </a:rPr>
              <a:t>i dalamnya </a:t>
            </a:r>
            <a:r>
              <a:rPr lang="en-US" sz="1600" dirty="0" err="1">
                <a:latin typeface="Tw Cen MT" panose="020B0602020104020603" pitchFamily="34" charset="0"/>
              </a:rPr>
              <a:t>baik</a:t>
            </a:r>
            <a:r>
              <a:rPr lang="en-US" sz="1600" dirty="0">
                <a:latin typeface="Tw Cen MT" panose="020B0602020104020603" pitchFamily="34" charset="0"/>
              </a:rPr>
              <a:t> </a:t>
            </a:r>
            <a:r>
              <a:rPr lang="en-US" sz="1600" dirty="0" err="1">
                <a:latin typeface="Tw Cen MT" panose="020B0602020104020603" pitchFamily="34" charset="0"/>
              </a:rPr>
              <a:t>secara</a:t>
            </a:r>
            <a:r>
              <a:rPr lang="en-US" sz="1600" dirty="0">
                <a:latin typeface="Tw Cen MT" panose="020B0602020104020603" pitchFamily="34" charset="0"/>
              </a:rPr>
              <a:t> </a:t>
            </a:r>
            <a:r>
              <a:rPr lang="en-US" sz="1600" dirty="0" err="1">
                <a:latin typeface="Tw Cen MT" panose="020B0602020104020603" pitchFamily="34" charset="0"/>
              </a:rPr>
              <a:t>progresif</a:t>
            </a:r>
            <a:r>
              <a:rPr lang="en-US" sz="1600" dirty="0">
                <a:latin typeface="Tw Cen MT" panose="020B0602020104020603" pitchFamily="34" charset="0"/>
              </a:rPr>
              <a:t> </a:t>
            </a:r>
            <a:r>
              <a:rPr lang="id-ID" sz="1600" dirty="0">
                <a:latin typeface="Tw Cen MT" panose="020B0602020104020603" pitchFamily="34" charset="0"/>
              </a:rPr>
              <a:t>maupun </a:t>
            </a:r>
            <a:r>
              <a:rPr lang="en-US" sz="1600" dirty="0" err="1">
                <a:latin typeface="Tw Cen MT" panose="020B0602020104020603" pitchFamily="34" charset="0"/>
              </a:rPr>
              <a:t>retrogresif</a:t>
            </a:r>
            <a:r>
              <a:rPr lang="en-US" sz="1600" dirty="0">
                <a:latin typeface="Tw Cen MT" panose="020B0602020104020603" pitchFamily="34" charset="0"/>
              </a:rPr>
              <a:t>.</a:t>
            </a:r>
          </a:p>
          <a:p>
            <a:pPr marL="0" lvl="0" indent="0" algn="l">
              <a:spcAft>
                <a:spcPts val="1600"/>
              </a:spcAft>
            </a:pPr>
            <a:r>
              <a:rPr lang="id-ID" sz="1600" dirty="0">
                <a:latin typeface="Tw Cen MT" panose="020B0602020104020603" pitchFamily="34" charset="0"/>
              </a:rPr>
              <a:t>Manfaat dinamika kelompok di antaranya adalah m</a:t>
            </a:r>
            <a:r>
              <a:rPr lang="en-US" sz="1600" dirty="0" err="1">
                <a:latin typeface="Tw Cen MT" panose="020B0602020104020603" pitchFamily="34" charset="0"/>
              </a:rPr>
              <a:t>embentuk</a:t>
            </a:r>
            <a:r>
              <a:rPr lang="en-US" sz="1600" dirty="0">
                <a:latin typeface="Tw Cen MT" panose="020B0602020104020603" pitchFamily="34" charset="0"/>
              </a:rPr>
              <a:t> </a:t>
            </a:r>
            <a:r>
              <a:rPr lang="en-US" sz="1600" dirty="0" err="1">
                <a:latin typeface="Tw Cen MT" panose="020B0602020104020603" pitchFamily="34" charset="0"/>
              </a:rPr>
              <a:t>kerjasama</a:t>
            </a:r>
            <a:r>
              <a:rPr lang="en-US" sz="1600" dirty="0">
                <a:latin typeface="Tw Cen MT" panose="020B0602020104020603" pitchFamily="34" charset="0"/>
              </a:rPr>
              <a:t> </a:t>
            </a:r>
            <a:r>
              <a:rPr lang="en-US" sz="1600" dirty="0" err="1">
                <a:latin typeface="Tw Cen MT" panose="020B0602020104020603" pitchFamily="34" charset="0"/>
              </a:rPr>
              <a:t>saling</a:t>
            </a:r>
            <a:r>
              <a:rPr lang="en-US" sz="1600" dirty="0">
                <a:latin typeface="Tw Cen MT" panose="020B0602020104020603" pitchFamily="34" charset="0"/>
              </a:rPr>
              <a:t> </a:t>
            </a:r>
            <a:r>
              <a:rPr lang="en-US" sz="1600" dirty="0" err="1">
                <a:latin typeface="Tw Cen MT" panose="020B0602020104020603" pitchFamily="34" charset="0"/>
              </a:rPr>
              <a:t>menguntungkan</a:t>
            </a:r>
            <a:r>
              <a:rPr lang="en-US" sz="1600" dirty="0">
                <a:latin typeface="Tw Cen MT" panose="020B0602020104020603" pitchFamily="34" charset="0"/>
              </a:rPr>
              <a:t> </a:t>
            </a:r>
            <a:r>
              <a:rPr lang="en-US" sz="1600" dirty="0" err="1">
                <a:latin typeface="Tw Cen MT" panose="020B0602020104020603" pitchFamily="34" charset="0"/>
              </a:rPr>
              <a:t>dalam</a:t>
            </a:r>
            <a:r>
              <a:rPr lang="en-US" sz="1600" dirty="0">
                <a:latin typeface="Tw Cen MT" panose="020B0602020104020603" pitchFamily="34" charset="0"/>
              </a:rPr>
              <a:t> </a:t>
            </a:r>
            <a:r>
              <a:rPr lang="en-US" sz="1600" dirty="0" err="1">
                <a:latin typeface="Tw Cen MT" panose="020B0602020104020603" pitchFamily="34" charset="0"/>
              </a:rPr>
              <a:t>mengatasi</a:t>
            </a:r>
            <a:r>
              <a:rPr lang="en-US" sz="1600" dirty="0">
                <a:latin typeface="Tw Cen MT" panose="020B0602020104020603" pitchFamily="34" charset="0"/>
              </a:rPr>
              <a:t> </a:t>
            </a:r>
            <a:r>
              <a:rPr lang="en-US" sz="1600" dirty="0" err="1">
                <a:latin typeface="Tw Cen MT" panose="020B0602020104020603" pitchFamily="34" charset="0"/>
              </a:rPr>
              <a:t>persoalan</a:t>
            </a:r>
            <a:r>
              <a:rPr lang="en-US" sz="1600" dirty="0">
                <a:latin typeface="Tw Cen MT" panose="020B0602020104020603" pitchFamily="34" charset="0"/>
              </a:rPr>
              <a:t> </a:t>
            </a:r>
            <a:r>
              <a:rPr lang="en-US" sz="1600" dirty="0" err="1">
                <a:latin typeface="Tw Cen MT" panose="020B0602020104020603" pitchFamily="34" charset="0"/>
              </a:rPr>
              <a:t>hidup</a:t>
            </a:r>
            <a:r>
              <a:rPr lang="id-ID" sz="1600" dirty="0">
                <a:latin typeface="Tw Cen MT" panose="020B0602020104020603" pitchFamily="34" charset="0"/>
              </a:rPr>
              <a:t>, m</a:t>
            </a:r>
            <a:r>
              <a:rPr lang="en-US" sz="1600" dirty="0" err="1">
                <a:latin typeface="Tw Cen MT" panose="020B0602020104020603" pitchFamily="34" charset="0"/>
              </a:rPr>
              <a:t>engatasi</a:t>
            </a:r>
            <a:r>
              <a:rPr lang="en-US" sz="1600" dirty="0">
                <a:latin typeface="Tw Cen MT" panose="020B0602020104020603" pitchFamily="34" charset="0"/>
              </a:rPr>
              <a:t> </a:t>
            </a:r>
            <a:r>
              <a:rPr lang="en-US" sz="1600" dirty="0" err="1">
                <a:latin typeface="Tw Cen MT" panose="020B0602020104020603" pitchFamily="34" charset="0"/>
              </a:rPr>
              <a:t>pekerjaan</a:t>
            </a:r>
            <a:r>
              <a:rPr lang="en-US" sz="1600" dirty="0">
                <a:latin typeface="Tw Cen MT" panose="020B0602020104020603" pitchFamily="34" charset="0"/>
              </a:rPr>
              <a:t> yang </a:t>
            </a:r>
            <a:r>
              <a:rPr lang="en-US" sz="1600" dirty="0" err="1">
                <a:latin typeface="Tw Cen MT" panose="020B0602020104020603" pitchFamily="34" charset="0"/>
              </a:rPr>
              <a:t>membutuhkan</a:t>
            </a:r>
            <a:r>
              <a:rPr lang="en-US" sz="1600" dirty="0">
                <a:latin typeface="Tw Cen MT" panose="020B0602020104020603" pitchFamily="34" charset="0"/>
              </a:rPr>
              <a:t> </a:t>
            </a:r>
            <a:r>
              <a:rPr lang="en-US" sz="1600" dirty="0" err="1">
                <a:latin typeface="Tw Cen MT" panose="020B0602020104020603" pitchFamily="34" charset="0"/>
              </a:rPr>
              <a:t>pemecahan</a:t>
            </a:r>
            <a:r>
              <a:rPr lang="en-US" sz="1600" dirty="0">
                <a:latin typeface="Tw Cen MT" panose="020B0602020104020603" pitchFamily="34" charset="0"/>
              </a:rPr>
              <a:t> </a:t>
            </a:r>
            <a:r>
              <a:rPr lang="en-US" sz="1600" dirty="0" err="1">
                <a:latin typeface="Tw Cen MT" panose="020B0602020104020603" pitchFamily="34" charset="0"/>
              </a:rPr>
              <a:t>masalah</a:t>
            </a:r>
            <a:r>
              <a:rPr lang="en-US" sz="1600" dirty="0">
                <a:latin typeface="Tw Cen MT" panose="020B0602020104020603" pitchFamily="34" charset="0"/>
              </a:rPr>
              <a:t> </a:t>
            </a:r>
            <a:r>
              <a:rPr lang="en-US" sz="1600" dirty="0" err="1">
                <a:latin typeface="Tw Cen MT" panose="020B0602020104020603" pitchFamily="34" charset="0"/>
              </a:rPr>
              <a:t>dan</a:t>
            </a:r>
            <a:r>
              <a:rPr lang="en-US" sz="1600" dirty="0">
                <a:latin typeface="Tw Cen MT" panose="020B0602020104020603" pitchFamily="34" charset="0"/>
              </a:rPr>
              <a:t> </a:t>
            </a:r>
            <a:r>
              <a:rPr lang="id-ID" sz="1600" dirty="0">
                <a:latin typeface="Tw Cen MT" panose="020B0602020104020603" pitchFamily="34" charset="0"/>
              </a:rPr>
              <a:t>menciptakan </a:t>
            </a:r>
            <a:r>
              <a:rPr lang="en-US" sz="1600" dirty="0" err="1">
                <a:latin typeface="Tw Cen MT" panose="020B0602020104020603" pitchFamily="34" charset="0"/>
              </a:rPr>
              <a:t>iklim</a:t>
            </a:r>
            <a:r>
              <a:rPr lang="en-US" sz="1600" dirty="0">
                <a:latin typeface="Tw Cen MT" panose="020B0602020104020603" pitchFamily="34" charset="0"/>
              </a:rPr>
              <a:t> </a:t>
            </a:r>
            <a:r>
              <a:rPr lang="en-US" sz="1600" dirty="0" err="1">
                <a:latin typeface="Tw Cen MT" panose="020B0602020104020603" pitchFamily="34" charset="0"/>
              </a:rPr>
              <a:t>demokratis</a:t>
            </a:r>
            <a:r>
              <a:rPr lang="en-US" sz="1600" dirty="0">
                <a:latin typeface="Tw Cen MT" panose="020B0602020104020603" pitchFamily="34" charset="0"/>
              </a:rPr>
              <a:t> </a:t>
            </a:r>
            <a:r>
              <a:rPr lang="en-US" sz="1600" dirty="0" err="1">
                <a:latin typeface="Tw Cen MT" panose="020B0602020104020603" pitchFamily="34" charset="0"/>
              </a:rPr>
              <a:t>dalam</a:t>
            </a:r>
            <a:r>
              <a:rPr lang="en-US" sz="1600" dirty="0">
                <a:latin typeface="Tw Cen MT" panose="020B0602020104020603" pitchFamily="34" charset="0"/>
              </a:rPr>
              <a:t> </a:t>
            </a:r>
            <a:r>
              <a:rPr lang="en-US" sz="1600" dirty="0" err="1">
                <a:latin typeface="Tw Cen MT" panose="020B0602020104020603" pitchFamily="34" charset="0"/>
              </a:rPr>
              <a:t>kehidupan</a:t>
            </a:r>
            <a:r>
              <a:rPr lang="en-US" sz="1600" dirty="0">
                <a:latin typeface="Tw Cen MT" panose="020B0602020104020603" pitchFamily="34" charset="0"/>
              </a:rPr>
              <a:t> </a:t>
            </a:r>
            <a:r>
              <a:rPr lang="en-US" sz="1600" dirty="0" err="1">
                <a:latin typeface="Tw Cen MT" panose="020B0602020104020603" pitchFamily="34" charset="0"/>
              </a:rPr>
              <a:t>masyarakat</a:t>
            </a:r>
            <a:r>
              <a:rPr lang="en-US" sz="1600" dirty="0">
                <a:latin typeface="Tw Cen MT" panose="020B0602020104020603" pitchFamily="34" charset="0"/>
              </a:rPr>
              <a:t>.</a:t>
            </a:r>
            <a:endParaRPr lang="id-ID" sz="1600" dirty="0">
              <a:latin typeface="Tw Cen MT" panose="020B0602020104020603" pitchFamily="34" charset="0"/>
            </a:endParaRPr>
          </a:p>
          <a:p>
            <a:pPr marL="0" lvl="0" indent="0" algn="l">
              <a:spcAft>
                <a:spcPts val="1600"/>
              </a:spcAft>
            </a:pPr>
            <a:r>
              <a:rPr lang="id-ID" sz="1600" dirty="0">
                <a:latin typeface="Tw Cen MT" panose="020B0602020104020603" pitchFamily="34" charset="0"/>
              </a:rPr>
              <a:t>Penyebab terjadinya dinamika kelompok adalah berubahnya struktur kelompok sosial, pergantian anggota kelompok, serta perubahan situasi sosial dan ekonomi.</a:t>
            </a:r>
          </a:p>
        </p:txBody>
      </p:sp>
    </p:spTree>
    <p:extLst>
      <p:ext uri="{BB962C8B-B14F-4D97-AF65-F5344CB8AC3E}">
        <p14:creationId xmlns:p14="http://schemas.microsoft.com/office/powerpoint/2010/main" val="41124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64"/>
        <p:cNvGrpSpPr/>
        <p:nvPr/>
      </p:nvGrpSpPr>
      <p:grpSpPr>
        <a:xfrm>
          <a:off x="0" y="0"/>
          <a:ext cx="0" cy="0"/>
          <a:chOff x="0" y="0"/>
          <a:chExt cx="0" cy="0"/>
        </a:xfrm>
      </p:grpSpPr>
      <p:sp>
        <p:nvSpPr>
          <p:cNvPr id="2365" name="Google Shape;2365;p35"/>
          <p:cNvSpPr txBox="1">
            <a:spLocks noGrp="1"/>
          </p:cNvSpPr>
          <p:nvPr>
            <p:ph type="ctrTitle" idx="2"/>
          </p:nvPr>
        </p:nvSpPr>
        <p:spPr>
          <a:xfrm>
            <a:off x="691654" y="2227074"/>
            <a:ext cx="3701603" cy="1273753"/>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br>
              <a:rPr lang="id-ID" sz="3600" dirty="0">
                <a:latin typeface="father mother" panose="02000500000000000000" pitchFamily="2" charset="0"/>
              </a:rPr>
            </a:br>
            <a:r>
              <a:rPr lang="id-ID" sz="3600" dirty="0">
                <a:latin typeface="Hotel De Paris" pitchFamily="50" charset="0"/>
              </a:rPr>
              <a:t>Organisasi</a:t>
            </a:r>
            <a:endParaRPr sz="3600" dirty="0">
              <a:latin typeface="Hotel De Paris" pitchFamily="50" charset="0"/>
            </a:endParaRPr>
          </a:p>
        </p:txBody>
      </p:sp>
      <p:grpSp>
        <p:nvGrpSpPr>
          <p:cNvPr id="2368" name="Google Shape;2368;p35"/>
          <p:cNvGrpSpPr/>
          <p:nvPr/>
        </p:nvGrpSpPr>
        <p:grpSpPr>
          <a:xfrm>
            <a:off x="3824309" y="1192397"/>
            <a:ext cx="5049142" cy="2963657"/>
            <a:chOff x="3824309" y="1135247"/>
            <a:chExt cx="5049142" cy="2963657"/>
          </a:xfrm>
        </p:grpSpPr>
        <p:sp>
          <p:nvSpPr>
            <p:cNvPr id="2369" name="Google Shape;2369;p35"/>
            <p:cNvSpPr/>
            <p:nvPr/>
          </p:nvSpPr>
          <p:spPr>
            <a:xfrm rot="-384792">
              <a:off x="4489281" y="1734238"/>
              <a:ext cx="691485" cy="939753"/>
            </a:xfrm>
            <a:custGeom>
              <a:avLst/>
              <a:gdLst/>
              <a:ahLst/>
              <a:cxnLst/>
              <a:rect l="l" t="t" r="r" b="b"/>
              <a:pathLst>
                <a:path w="8767" h="11526" extrusionOk="0">
                  <a:moveTo>
                    <a:pt x="68" y="0"/>
                  </a:moveTo>
                  <a:lnTo>
                    <a:pt x="1" y="101"/>
                  </a:lnTo>
                  <a:cubicBezTo>
                    <a:pt x="144" y="211"/>
                    <a:pt x="278" y="311"/>
                    <a:pt x="421" y="421"/>
                  </a:cubicBezTo>
                  <a:lnTo>
                    <a:pt x="531" y="278"/>
                  </a:lnTo>
                  <a:cubicBezTo>
                    <a:pt x="354" y="168"/>
                    <a:pt x="211" y="101"/>
                    <a:pt x="68" y="0"/>
                  </a:cubicBezTo>
                  <a:close/>
                  <a:moveTo>
                    <a:pt x="1086" y="698"/>
                  </a:moveTo>
                  <a:lnTo>
                    <a:pt x="1019" y="799"/>
                  </a:lnTo>
                  <a:cubicBezTo>
                    <a:pt x="1195" y="942"/>
                    <a:pt x="1372" y="1085"/>
                    <a:pt x="1540" y="1220"/>
                  </a:cubicBezTo>
                  <a:lnTo>
                    <a:pt x="1649" y="1119"/>
                  </a:lnTo>
                  <a:cubicBezTo>
                    <a:pt x="1473" y="976"/>
                    <a:pt x="1262" y="841"/>
                    <a:pt x="1086" y="698"/>
                  </a:cubicBezTo>
                  <a:close/>
                  <a:moveTo>
                    <a:pt x="2171" y="1573"/>
                  </a:moveTo>
                  <a:lnTo>
                    <a:pt x="2070" y="1683"/>
                  </a:lnTo>
                  <a:cubicBezTo>
                    <a:pt x="2280" y="1851"/>
                    <a:pt x="2423" y="1994"/>
                    <a:pt x="2592" y="2171"/>
                  </a:cubicBezTo>
                  <a:lnTo>
                    <a:pt x="2701" y="2061"/>
                  </a:lnTo>
                  <a:cubicBezTo>
                    <a:pt x="2524" y="1893"/>
                    <a:pt x="2348" y="1750"/>
                    <a:pt x="2171" y="1573"/>
                  </a:cubicBezTo>
                  <a:close/>
                  <a:moveTo>
                    <a:pt x="3189" y="2558"/>
                  </a:moveTo>
                  <a:lnTo>
                    <a:pt x="3088" y="2659"/>
                  </a:lnTo>
                  <a:cubicBezTo>
                    <a:pt x="3265" y="2802"/>
                    <a:pt x="3433" y="2978"/>
                    <a:pt x="3576" y="3155"/>
                  </a:cubicBezTo>
                  <a:lnTo>
                    <a:pt x="3685" y="3045"/>
                  </a:lnTo>
                  <a:cubicBezTo>
                    <a:pt x="3542" y="2869"/>
                    <a:pt x="3366" y="2734"/>
                    <a:pt x="3189" y="2558"/>
                  </a:cubicBezTo>
                  <a:close/>
                  <a:moveTo>
                    <a:pt x="4140" y="3575"/>
                  </a:moveTo>
                  <a:lnTo>
                    <a:pt x="4030" y="3676"/>
                  </a:lnTo>
                  <a:cubicBezTo>
                    <a:pt x="4207" y="3853"/>
                    <a:pt x="4350" y="4030"/>
                    <a:pt x="4484" y="4206"/>
                  </a:cubicBezTo>
                  <a:lnTo>
                    <a:pt x="4594" y="4131"/>
                  </a:lnTo>
                  <a:cubicBezTo>
                    <a:pt x="4451" y="3920"/>
                    <a:pt x="4316" y="3744"/>
                    <a:pt x="4140" y="3575"/>
                  </a:cubicBezTo>
                  <a:close/>
                  <a:moveTo>
                    <a:pt x="5048" y="4661"/>
                  </a:moveTo>
                  <a:lnTo>
                    <a:pt x="4947" y="4762"/>
                  </a:lnTo>
                  <a:cubicBezTo>
                    <a:pt x="5082" y="4938"/>
                    <a:pt x="5225" y="5115"/>
                    <a:pt x="5368" y="5292"/>
                  </a:cubicBezTo>
                  <a:lnTo>
                    <a:pt x="5502" y="5216"/>
                  </a:lnTo>
                  <a:cubicBezTo>
                    <a:pt x="5326" y="5006"/>
                    <a:pt x="5191" y="4837"/>
                    <a:pt x="5048" y="4661"/>
                  </a:cubicBezTo>
                  <a:close/>
                  <a:moveTo>
                    <a:pt x="5923" y="5779"/>
                  </a:moveTo>
                  <a:lnTo>
                    <a:pt x="5788" y="5847"/>
                  </a:lnTo>
                  <a:cubicBezTo>
                    <a:pt x="5923" y="6057"/>
                    <a:pt x="6066" y="6234"/>
                    <a:pt x="6167" y="6444"/>
                  </a:cubicBezTo>
                  <a:lnTo>
                    <a:pt x="6310" y="6377"/>
                  </a:lnTo>
                  <a:cubicBezTo>
                    <a:pt x="6167" y="6166"/>
                    <a:pt x="6066" y="5956"/>
                    <a:pt x="5923" y="5779"/>
                  </a:cubicBezTo>
                  <a:close/>
                  <a:moveTo>
                    <a:pt x="6630" y="7008"/>
                  </a:moveTo>
                  <a:lnTo>
                    <a:pt x="6487" y="7041"/>
                  </a:lnTo>
                  <a:cubicBezTo>
                    <a:pt x="6588" y="7252"/>
                    <a:pt x="6663" y="7496"/>
                    <a:pt x="6731" y="7706"/>
                  </a:cubicBezTo>
                  <a:lnTo>
                    <a:pt x="6874" y="7672"/>
                  </a:lnTo>
                  <a:cubicBezTo>
                    <a:pt x="6798" y="7428"/>
                    <a:pt x="6697" y="7218"/>
                    <a:pt x="6630" y="7008"/>
                  </a:cubicBezTo>
                  <a:close/>
                  <a:moveTo>
                    <a:pt x="5048" y="7782"/>
                  </a:moveTo>
                  <a:cubicBezTo>
                    <a:pt x="4838" y="7782"/>
                    <a:pt x="4627" y="7782"/>
                    <a:pt x="4417" y="7849"/>
                  </a:cubicBezTo>
                  <a:lnTo>
                    <a:pt x="4451" y="7992"/>
                  </a:lnTo>
                  <a:cubicBezTo>
                    <a:pt x="4627" y="7916"/>
                    <a:pt x="4838" y="7916"/>
                    <a:pt x="5048" y="7916"/>
                  </a:cubicBezTo>
                  <a:lnTo>
                    <a:pt x="5115" y="7916"/>
                  </a:lnTo>
                  <a:lnTo>
                    <a:pt x="5115" y="7782"/>
                  </a:lnTo>
                  <a:close/>
                  <a:moveTo>
                    <a:pt x="5822" y="7849"/>
                  </a:moveTo>
                  <a:lnTo>
                    <a:pt x="5788" y="7992"/>
                  </a:lnTo>
                  <a:cubicBezTo>
                    <a:pt x="6032" y="8059"/>
                    <a:pt x="6243" y="8126"/>
                    <a:pt x="6453" y="8236"/>
                  </a:cubicBezTo>
                  <a:lnTo>
                    <a:pt x="6520" y="8093"/>
                  </a:lnTo>
                  <a:cubicBezTo>
                    <a:pt x="6276" y="7992"/>
                    <a:pt x="6066" y="7916"/>
                    <a:pt x="5822" y="7849"/>
                  </a:cubicBezTo>
                  <a:close/>
                  <a:moveTo>
                    <a:pt x="3753" y="8093"/>
                  </a:moveTo>
                  <a:cubicBezTo>
                    <a:pt x="3542" y="8236"/>
                    <a:pt x="3332" y="8370"/>
                    <a:pt x="3189" y="8581"/>
                  </a:cubicBezTo>
                  <a:lnTo>
                    <a:pt x="3298" y="8656"/>
                  </a:lnTo>
                  <a:cubicBezTo>
                    <a:pt x="3433" y="8480"/>
                    <a:pt x="3610" y="8337"/>
                    <a:pt x="3820" y="8236"/>
                  </a:cubicBezTo>
                  <a:lnTo>
                    <a:pt x="3753" y="8093"/>
                  </a:lnTo>
                  <a:close/>
                  <a:moveTo>
                    <a:pt x="7117" y="8412"/>
                  </a:moveTo>
                  <a:lnTo>
                    <a:pt x="7050" y="8547"/>
                  </a:lnTo>
                  <a:cubicBezTo>
                    <a:pt x="7260" y="8656"/>
                    <a:pt x="7429" y="8791"/>
                    <a:pt x="7639" y="8934"/>
                  </a:cubicBezTo>
                  <a:lnTo>
                    <a:pt x="7715" y="8833"/>
                  </a:lnTo>
                  <a:cubicBezTo>
                    <a:pt x="7538" y="8690"/>
                    <a:pt x="7328" y="8547"/>
                    <a:pt x="7117" y="8412"/>
                  </a:cubicBezTo>
                  <a:close/>
                  <a:moveTo>
                    <a:pt x="6840" y="8370"/>
                  </a:moveTo>
                  <a:lnTo>
                    <a:pt x="6840" y="8412"/>
                  </a:lnTo>
                  <a:cubicBezTo>
                    <a:pt x="6874" y="8513"/>
                    <a:pt x="6874" y="8581"/>
                    <a:pt x="6874" y="8690"/>
                  </a:cubicBezTo>
                  <a:cubicBezTo>
                    <a:pt x="6874" y="8833"/>
                    <a:pt x="6874" y="8934"/>
                    <a:pt x="6840" y="9077"/>
                  </a:cubicBezTo>
                  <a:lnTo>
                    <a:pt x="6974" y="9077"/>
                  </a:lnTo>
                  <a:cubicBezTo>
                    <a:pt x="7008" y="8968"/>
                    <a:pt x="7008" y="8833"/>
                    <a:pt x="7008" y="8690"/>
                  </a:cubicBezTo>
                  <a:cubicBezTo>
                    <a:pt x="7008" y="8581"/>
                    <a:pt x="7008" y="8480"/>
                    <a:pt x="6974" y="8370"/>
                  </a:cubicBezTo>
                  <a:close/>
                  <a:moveTo>
                    <a:pt x="8236" y="9287"/>
                  </a:moveTo>
                  <a:lnTo>
                    <a:pt x="8169" y="9388"/>
                  </a:lnTo>
                  <a:cubicBezTo>
                    <a:pt x="8346" y="9531"/>
                    <a:pt x="8522" y="9708"/>
                    <a:pt x="8691" y="9843"/>
                  </a:cubicBezTo>
                  <a:lnTo>
                    <a:pt x="8766" y="9742"/>
                  </a:lnTo>
                  <a:cubicBezTo>
                    <a:pt x="8590" y="9599"/>
                    <a:pt x="8447" y="9422"/>
                    <a:pt x="8236" y="9287"/>
                  </a:cubicBezTo>
                  <a:close/>
                  <a:moveTo>
                    <a:pt x="2802" y="9178"/>
                  </a:moveTo>
                  <a:cubicBezTo>
                    <a:pt x="2735" y="9388"/>
                    <a:pt x="2701" y="9599"/>
                    <a:pt x="2701" y="9843"/>
                  </a:cubicBezTo>
                  <a:lnTo>
                    <a:pt x="2701" y="9918"/>
                  </a:lnTo>
                  <a:lnTo>
                    <a:pt x="2844" y="9918"/>
                  </a:lnTo>
                  <a:lnTo>
                    <a:pt x="2844" y="9843"/>
                  </a:lnTo>
                  <a:cubicBezTo>
                    <a:pt x="2844" y="9632"/>
                    <a:pt x="2878" y="9422"/>
                    <a:pt x="2945" y="9254"/>
                  </a:cubicBezTo>
                  <a:lnTo>
                    <a:pt x="2802" y="9178"/>
                  </a:lnTo>
                  <a:close/>
                  <a:moveTo>
                    <a:pt x="6697" y="9742"/>
                  </a:moveTo>
                  <a:cubicBezTo>
                    <a:pt x="6630" y="9952"/>
                    <a:pt x="6520" y="10162"/>
                    <a:pt x="6419" y="10373"/>
                  </a:cubicBezTo>
                  <a:lnTo>
                    <a:pt x="6520" y="10440"/>
                  </a:lnTo>
                  <a:cubicBezTo>
                    <a:pt x="6663" y="10230"/>
                    <a:pt x="6764" y="10019"/>
                    <a:pt x="6840" y="9775"/>
                  </a:cubicBezTo>
                  <a:lnTo>
                    <a:pt x="6697" y="9742"/>
                  </a:lnTo>
                  <a:close/>
                  <a:moveTo>
                    <a:pt x="3012" y="10549"/>
                  </a:moveTo>
                  <a:lnTo>
                    <a:pt x="2911" y="10616"/>
                  </a:lnTo>
                  <a:cubicBezTo>
                    <a:pt x="3012" y="10827"/>
                    <a:pt x="3189" y="11003"/>
                    <a:pt x="3399" y="11146"/>
                  </a:cubicBezTo>
                  <a:lnTo>
                    <a:pt x="3475" y="11037"/>
                  </a:lnTo>
                  <a:cubicBezTo>
                    <a:pt x="3298" y="10894"/>
                    <a:pt x="3122" y="10726"/>
                    <a:pt x="3012" y="10549"/>
                  </a:cubicBezTo>
                  <a:close/>
                  <a:moveTo>
                    <a:pt x="5957" y="10860"/>
                  </a:moveTo>
                  <a:cubicBezTo>
                    <a:pt x="5856" y="11003"/>
                    <a:pt x="5679" y="11104"/>
                    <a:pt x="5502" y="11214"/>
                  </a:cubicBezTo>
                  <a:cubicBezTo>
                    <a:pt x="5469" y="11214"/>
                    <a:pt x="5435" y="11247"/>
                    <a:pt x="5401" y="11247"/>
                  </a:cubicBezTo>
                  <a:lnTo>
                    <a:pt x="5469" y="11390"/>
                  </a:lnTo>
                  <a:cubicBezTo>
                    <a:pt x="5502" y="11357"/>
                    <a:pt x="5536" y="11357"/>
                    <a:pt x="5578" y="11315"/>
                  </a:cubicBezTo>
                  <a:cubicBezTo>
                    <a:pt x="5746" y="11214"/>
                    <a:pt x="5923" y="11104"/>
                    <a:pt x="6066" y="10970"/>
                  </a:cubicBezTo>
                  <a:lnTo>
                    <a:pt x="5957" y="10860"/>
                  </a:lnTo>
                  <a:close/>
                  <a:moveTo>
                    <a:pt x="4064" y="11315"/>
                  </a:moveTo>
                  <a:lnTo>
                    <a:pt x="4030" y="11458"/>
                  </a:lnTo>
                  <a:cubicBezTo>
                    <a:pt x="4240" y="11491"/>
                    <a:pt x="4451" y="11525"/>
                    <a:pt x="4661" y="11525"/>
                  </a:cubicBezTo>
                  <a:lnTo>
                    <a:pt x="4770" y="11525"/>
                  </a:lnTo>
                  <a:lnTo>
                    <a:pt x="4770" y="11390"/>
                  </a:lnTo>
                  <a:lnTo>
                    <a:pt x="4661" y="11390"/>
                  </a:lnTo>
                  <a:cubicBezTo>
                    <a:pt x="4451" y="11390"/>
                    <a:pt x="4274" y="11357"/>
                    <a:pt x="4064" y="11315"/>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0" name="Google Shape;2370;p35"/>
            <p:cNvSpPr/>
            <p:nvPr/>
          </p:nvSpPr>
          <p:spPr>
            <a:xfrm rot="-384792">
              <a:off x="3839566" y="1646190"/>
              <a:ext cx="757107" cy="274441"/>
            </a:xfrm>
            <a:custGeom>
              <a:avLst/>
              <a:gdLst/>
              <a:ahLst/>
              <a:cxnLst/>
              <a:rect l="l" t="t" r="r" b="b"/>
              <a:pathLst>
                <a:path w="9599" h="3366" extrusionOk="0">
                  <a:moveTo>
                    <a:pt x="0" y="0"/>
                  </a:moveTo>
                  <a:lnTo>
                    <a:pt x="9599" y="3365"/>
                  </a:lnTo>
                  <a:lnTo>
                    <a:pt x="7916" y="1397"/>
                  </a:lnTo>
                  <a:lnTo>
                    <a:pt x="0"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1" name="Google Shape;2371;p35"/>
            <p:cNvSpPr/>
            <p:nvPr/>
          </p:nvSpPr>
          <p:spPr>
            <a:xfrm rot="-384792">
              <a:off x="3829776" y="1619462"/>
              <a:ext cx="680127" cy="145456"/>
            </a:xfrm>
            <a:custGeom>
              <a:avLst/>
              <a:gdLst/>
              <a:ahLst/>
              <a:cxnLst/>
              <a:rect l="l" t="t" r="r" b="b"/>
              <a:pathLst>
                <a:path w="8623" h="1784" extrusionOk="0">
                  <a:moveTo>
                    <a:pt x="8623" y="1"/>
                  </a:moveTo>
                  <a:lnTo>
                    <a:pt x="0" y="387"/>
                  </a:lnTo>
                  <a:lnTo>
                    <a:pt x="7916" y="1784"/>
                  </a:lnTo>
                  <a:lnTo>
                    <a:pt x="862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2" name="Google Shape;2372;p35"/>
            <p:cNvSpPr/>
            <p:nvPr/>
          </p:nvSpPr>
          <p:spPr>
            <a:xfrm rot="-384792">
              <a:off x="3839566" y="1646190"/>
              <a:ext cx="757107" cy="274441"/>
            </a:xfrm>
            <a:custGeom>
              <a:avLst/>
              <a:gdLst/>
              <a:ahLst/>
              <a:cxnLst/>
              <a:rect l="l" t="t" r="r" b="b"/>
              <a:pathLst>
                <a:path w="9599" h="3366" extrusionOk="0">
                  <a:moveTo>
                    <a:pt x="0" y="0"/>
                  </a:moveTo>
                  <a:lnTo>
                    <a:pt x="7361" y="3012"/>
                  </a:lnTo>
                  <a:lnTo>
                    <a:pt x="9599" y="3365"/>
                  </a:lnTo>
                  <a:lnTo>
                    <a:pt x="7672" y="2415"/>
                  </a:lnTo>
                  <a:lnTo>
                    <a:pt x="0"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3" name="Google Shape;2373;p35"/>
            <p:cNvSpPr/>
            <p:nvPr/>
          </p:nvSpPr>
          <p:spPr>
            <a:xfrm rot="-384792">
              <a:off x="3845236" y="1654402"/>
              <a:ext cx="605197" cy="373912"/>
            </a:xfrm>
            <a:custGeom>
              <a:avLst/>
              <a:gdLst/>
              <a:ahLst/>
              <a:cxnLst/>
              <a:rect l="l" t="t" r="r" b="b"/>
              <a:pathLst>
                <a:path w="7673" h="4586" extrusionOk="0">
                  <a:moveTo>
                    <a:pt x="0" y="0"/>
                  </a:moveTo>
                  <a:lnTo>
                    <a:pt x="6621" y="4585"/>
                  </a:lnTo>
                  <a:lnTo>
                    <a:pt x="7672" y="2415"/>
                  </a:lnTo>
                  <a:lnTo>
                    <a:pt x="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4" name="Google Shape;2374;p35"/>
            <p:cNvGrpSpPr/>
            <p:nvPr/>
          </p:nvGrpSpPr>
          <p:grpSpPr>
            <a:xfrm rot="754115">
              <a:off x="7751921" y="1462507"/>
              <a:ext cx="711381" cy="1045598"/>
              <a:chOff x="6951788" y="1983091"/>
              <a:chExt cx="711407" cy="1045636"/>
            </a:xfrm>
          </p:grpSpPr>
          <p:sp>
            <p:nvSpPr>
              <p:cNvPr id="2375" name="Google Shape;2375;p35"/>
              <p:cNvSpPr/>
              <p:nvPr/>
            </p:nvSpPr>
            <p:spPr>
              <a:xfrm>
                <a:off x="7372842" y="1983091"/>
                <a:ext cx="290353" cy="244381"/>
              </a:xfrm>
              <a:custGeom>
                <a:avLst/>
                <a:gdLst/>
                <a:ahLst/>
                <a:cxnLst/>
                <a:rect l="l" t="t" r="r" b="b"/>
                <a:pathLst>
                  <a:path w="4838" h="4072" extrusionOk="0">
                    <a:moveTo>
                      <a:pt x="4838" y="0"/>
                    </a:moveTo>
                    <a:lnTo>
                      <a:pt x="556" y="2558"/>
                    </a:lnTo>
                    <a:lnTo>
                      <a:pt x="0" y="4072"/>
                    </a:lnTo>
                    <a:lnTo>
                      <a:pt x="4838" y="0"/>
                    </a:lnTo>
                    <a:close/>
                  </a:path>
                </a:pathLst>
              </a:custGeom>
              <a:solidFill>
                <a:srgbClr val="F2F2F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6" name="Google Shape;2376;p35"/>
              <p:cNvSpPr/>
              <p:nvPr/>
            </p:nvSpPr>
            <p:spPr>
              <a:xfrm>
                <a:off x="7372842" y="1983091"/>
                <a:ext cx="290353" cy="244381"/>
              </a:xfrm>
              <a:custGeom>
                <a:avLst/>
                <a:gdLst/>
                <a:ahLst/>
                <a:cxnLst/>
                <a:rect l="l" t="t" r="r" b="b"/>
                <a:pathLst>
                  <a:path w="4838" h="4072" extrusionOk="0">
                    <a:moveTo>
                      <a:pt x="4838" y="0"/>
                    </a:moveTo>
                    <a:lnTo>
                      <a:pt x="909" y="3088"/>
                    </a:lnTo>
                    <a:lnTo>
                      <a:pt x="0" y="4072"/>
                    </a:lnTo>
                    <a:lnTo>
                      <a:pt x="1229" y="3365"/>
                    </a:lnTo>
                    <a:lnTo>
                      <a:pt x="4838" y="0"/>
                    </a:lnTo>
                    <a:close/>
                  </a:path>
                </a:pathLst>
              </a:custGeom>
              <a:solidFill>
                <a:srgbClr val="CFCFC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77" name="Google Shape;2377;p35"/>
              <p:cNvGrpSpPr/>
              <p:nvPr/>
            </p:nvGrpSpPr>
            <p:grpSpPr>
              <a:xfrm>
                <a:off x="6951788" y="1983091"/>
                <a:ext cx="711407" cy="1045636"/>
                <a:chOff x="6951788" y="1983091"/>
                <a:chExt cx="711407" cy="1045636"/>
              </a:xfrm>
            </p:grpSpPr>
            <p:sp>
              <p:nvSpPr>
                <p:cNvPr id="2378" name="Google Shape;2378;p35"/>
                <p:cNvSpPr/>
                <p:nvPr/>
              </p:nvSpPr>
              <p:spPr>
                <a:xfrm>
                  <a:off x="6951788" y="2206222"/>
                  <a:ext cx="593308" cy="822506"/>
                </a:xfrm>
                <a:custGeom>
                  <a:avLst/>
                  <a:gdLst/>
                  <a:ahLst/>
                  <a:cxnLst/>
                  <a:rect l="l" t="t" r="r" b="b"/>
                  <a:pathLst>
                    <a:path w="9886" h="13705" extrusionOk="0">
                      <a:moveTo>
                        <a:pt x="7084" y="1"/>
                      </a:moveTo>
                      <a:cubicBezTo>
                        <a:pt x="6983" y="177"/>
                        <a:pt x="6840" y="388"/>
                        <a:pt x="6730" y="598"/>
                      </a:cubicBezTo>
                      <a:lnTo>
                        <a:pt x="6873" y="665"/>
                      </a:lnTo>
                      <a:cubicBezTo>
                        <a:pt x="6983" y="455"/>
                        <a:pt x="7084" y="245"/>
                        <a:pt x="7227" y="68"/>
                      </a:cubicBezTo>
                      <a:lnTo>
                        <a:pt x="7084" y="1"/>
                      </a:lnTo>
                      <a:close/>
                      <a:moveTo>
                        <a:pt x="6453" y="1229"/>
                      </a:moveTo>
                      <a:cubicBezTo>
                        <a:pt x="6352" y="1473"/>
                        <a:pt x="6276" y="1683"/>
                        <a:pt x="6209" y="1927"/>
                      </a:cubicBezTo>
                      <a:lnTo>
                        <a:pt x="6352" y="1961"/>
                      </a:lnTo>
                      <a:cubicBezTo>
                        <a:pt x="6419" y="1717"/>
                        <a:pt x="6487" y="1506"/>
                        <a:pt x="6562" y="1296"/>
                      </a:cubicBezTo>
                      <a:lnTo>
                        <a:pt x="6453" y="1229"/>
                      </a:lnTo>
                      <a:close/>
                      <a:moveTo>
                        <a:pt x="8623" y="2768"/>
                      </a:moveTo>
                      <a:cubicBezTo>
                        <a:pt x="8413" y="2768"/>
                        <a:pt x="8245" y="2802"/>
                        <a:pt x="8034" y="2878"/>
                      </a:cubicBezTo>
                      <a:lnTo>
                        <a:pt x="8068" y="3012"/>
                      </a:lnTo>
                      <a:cubicBezTo>
                        <a:pt x="8245" y="2945"/>
                        <a:pt x="8455" y="2911"/>
                        <a:pt x="8623" y="2911"/>
                      </a:cubicBezTo>
                      <a:lnTo>
                        <a:pt x="8733" y="2911"/>
                      </a:lnTo>
                      <a:lnTo>
                        <a:pt x="8766" y="2768"/>
                      </a:lnTo>
                      <a:close/>
                      <a:moveTo>
                        <a:pt x="6066" y="2592"/>
                      </a:moveTo>
                      <a:lnTo>
                        <a:pt x="6066" y="3012"/>
                      </a:lnTo>
                      <a:lnTo>
                        <a:pt x="6066" y="3332"/>
                      </a:lnTo>
                      <a:lnTo>
                        <a:pt x="6209" y="3298"/>
                      </a:lnTo>
                      <a:lnTo>
                        <a:pt x="6209" y="3012"/>
                      </a:lnTo>
                      <a:lnTo>
                        <a:pt x="6209" y="2625"/>
                      </a:lnTo>
                      <a:lnTo>
                        <a:pt x="6066" y="2592"/>
                      </a:lnTo>
                      <a:close/>
                      <a:moveTo>
                        <a:pt x="9431" y="3046"/>
                      </a:moveTo>
                      <a:lnTo>
                        <a:pt x="9364" y="3155"/>
                      </a:lnTo>
                      <a:cubicBezTo>
                        <a:pt x="9364" y="3155"/>
                        <a:pt x="9397" y="3155"/>
                        <a:pt x="9397" y="3189"/>
                      </a:cubicBezTo>
                      <a:cubicBezTo>
                        <a:pt x="9540" y="3332"/>
                        <a:pt x="9641" y="3466"/>
                        <a:pt x="9717" y="3677"/>
                      </a:cubicBezTo>
                      <a:lnTo>
                        <a:pt x="9851" y="3643"/>
                      </a:lnTo>
                      <a:cubicBezTo>
                        <a:pt x="9784" y="3433"/>
                        <a:pt x="9675" y="3222"/>
                        <a:pt x="9464" y="3088"/>
                      </a:cubicBezTo>
                      <a:cubicBezTo>
                        <a:pt x="9464" y="3046"/>
                        <a:pt x="9464" y="3046"/>
                        <a:pt x="9431" y="3046"/>
                      </a:cubicBezTo>
                      <a:close/>
                      <a:moveTo>
                        <a:pt x="7403" y="3222"/>
                      </a:moveTo>
                      <a:cubicBezTo>
                        <a:pt x="7294" y="3298"/>
                        <a:pt x="7193" y="3399"/>
                        <a:pt x="7084" y="3542"/>
                      </a:cubicBezTo>
                      <a:cubicBezTo>
                        <a:pt x="7016" y="3609"/>
                        <a:pt x="6983" y="3677"/>
                        <a:pt x="6907" y="3752"/>
                      </a:cubicBezTo>
                      <a:lnTo>
                        <a:pt x="7050" y="3820"/>
                      </a:lnTo>
                      <a:cubicBezTo>
                        <a:pt x="7084" y="3752"/>
                        <a:pt x="7151" y="3677"/>
                        <a:pt x="7193" y="3609"/>
                      </a:cubicBezTo>
                      <a:cubicBezTo>
                        <a:pt x="7260" y="3508"/>
                        <a:pt x="7361" y="3399"/>
                        <a:pt x="7504" y="3332"/>
                      </a:cubicBezTo>
                      <a:lnTo>
                        <a:pt x="7403" y="3222"/>
                      </a:lnTo>
                      <a:close/>
                      <a:moveTo>
                        <a:pt x="9750" y="4350"/>
                      </a:moveTo>
                      <a:cubicBezTo>
                        <a:pt x="9717" y="4560"/>
                        <a:pt x="9641" y="4770"/>
                        <a:pt x="9507" y="4939"/>
                      </a:cubicBezTo>
                      <a:lnTo>
                        <a:pt x="9607" y="5048"/>
                      </a:lnTo>
                      <a:cubicBezTo>
                        <a:pt x="9750" y="4838"/>
                        <a:pt x="9851" y="4594"/>
                        <a:pt x="9885" y="4383"/>
                      </a:cubicBezTo>
                      <a:lnTo>
                        <a:pt x="9750" y="4350"/>
                      </a:lnTo>
                      <a:close/>
                      <a:moveTo>
                        <a:pt x="6352" y="3996"/>
                      </a:moveTo>
                      <a:lnTo>
                        <a:pt x="6209" y="4030"/>
                      </a:lnTo>
                      <a:cubicBezTo>
                        <a:pt x="6276" y="4240"/>
                        <a:pt x="6386" y="4484"/>
                        <a:pt x="6520" y="4661"/>
                      </a:cubicBezTo>
                      <a:lnTo>
                        <a:pt x="6555" y="4639"/>
                      </a:lnTo>
                      <a:lnTo>
                        <a:pt x="6555" y="4639"/>
                      </a:lnTo>
                      <a:cubicBezTo>
                        <a:pt x="6513" y="4785"/>
                        <a:pt x="6474" y="4926"/>
                        <a:pt x="6453" y="5082"/>
                      </a:cubicBezTo>
                      <a:lnTo>
                        <a:pt x="6596" y="5115"/>
                      </a:lnTo>
                      <a:cubicBezTo>
                        <a:pt x="6630" y="4871"/>
                        <a:pt x="6663" y="4661"/>
                        <a:pt x="6773" y="4451"/>
                      </a:cubicBezTo>
                      <a:lnTo>
                        <a:pt x="6630" y="4383"/>
                      </a:lnTo>
                      <a:cubicBezTo>
                        <a:pt x="6616" y="4432"/>
                        <a:pt x="6602" y="4479"/>
                        <a:pt x="6589" y="4526"/>
                      </a:cubicBezTo>
                      <a:lnTo>
                        <a:pt x="6589" y="4526"/>
                      </a:lnTo>
                      <a:cubicBezTo>
                        <a:pt x="6495" y="4364"/>
                        <a:pt x="6411" y="4180"/>
                        <a:pt x="6352" y="3996"/>
                      </a:cubicBezTo>
                      <a:close/>
                      <a:moveTo>
                        <a:pt x="7084" y="5082"/>
                      </a:moveTo>
                      <a:lnTo>
                        <a:pt x="7016" y="5225"/>
                      </a:lnTo>
                      <a:cubicBezTo>
                        <a:pt x="7193" y="5359"/>
                        <a:pt x="7403" y="5469"/>
                        <a:pt x="7647" y="5536"/>
                      </a:cubicBezTo>
                      <a:lnTo>
                        <a:pt x="7681" y="5435"/>
                      </a:lnTo>
                      <a:cubicBezTo>
                        <a:pt x="7471" y="5326"/>
                        <a:pt x="7260" y="5225"/>
                        <a:pt x="7084" y="5082"/>
                      </a:cubicBezTo>
                      <a:close/>
                      <a:moveTo>
                        <a:pt x="9010" y="5359"/>
                      </a:moveTo>
                      <a:cubicBezTo>
                        <a:pt x="8800" y="5469"/>
                        <a:pt x="8556" y="5502"/>
                        <a:pt x="8346" y="5536"/>
                      </a:cubicBezTo>
                      <a:lnTo>
                        <a:pt x="8346" y="5679"/>
                      </a:lnTo>
                      <a:cubicBezTo>
                        <a:pt x="8590" y="5645"/>
                        <a:pt x="8834" y="5612"/>
                        <a:pt x="9044" y="5502"/>
                      </a:cubicBezTo>
                      <a:lnTo>
                        <a:pt x="9010" y="5359"/>
                      </a:lnTo>
                      <a:close/>
                      <a:moveTo>
                        <a:pt x="6352" y="5780"/>
                      </a:moveTo>
                      <a:cubicBezTo>
                        <a:pt x="6310" y="5889"/>
                        <a:pt x="6310" y="5956"/>
                        <a:pt x="6310" y="6066"/>
                      </a:cubicBezTo>
                      <a:cubicBezTo>
                        <a:pt x="6276" y="6200"/>
                        <a:pt x="6276" y="6343"/>
                        <a:pt x="6243" y="6486"/>
                      </a:cubicBezTo>
                      <a:lnTo>
                        <a:pt x="6386" y="6486"/>
                      </a:lnTo>
                      <a:cubicBezTo>
                        <a:pt x="6419" y="6343"/>
                        <a:pt x="6419" y="6200"/>
                        <a:pt x="6453" y="6066"/>
                      </a:cubicBezTo>
                      <a:cubicBezTo>
                        <a:pt x="6453" y="5956"/>
                        <a:pt x="6453" y="5889"/>
                        <a:pt x="6487" y="5780"/>
                      </a:cubicBezTo>
                      <a:close/>
                      <a:moveTo>
                        <a:pt x="6175" y="7185"/>
                      </a:moveTo>
                      <a:cubicBezTo>
                        <a:pt x="6175" y="7395"/>
                        <a:pt x="6142" y="7639"/>
                        <a:pt x="6100" y="7883"/>
                      </a:cubicBezTo>
                      <a:lnTo>
                        <a:pt x="6243" y="7883"/>
                      </a:lnTo>
                      <a:cubicBezTo>
                        <a:pt x="6276" y="7673"/>
                        <a:pt x="6276" y="7429"/>
                        <a:pt x="6310" y="7185"/>
                      </a:cubicBezTo>
                      <a:close/>
                      <a:moveTo>
                        <a:pt x="5999" y="8556"/>
                      </a:moveTo>
                      <a:cubicBezTo>
                        <a:pt x="5931" y="8800"/>
                        <a:pt x="5889" y="9010"/>
                        <a:pt x="5822" y="9254"/>
                      </a:cubicBezTo>
                      <a:lnTo>
                        <a:pt x="5965" y="9288"/>
                      </a:lnTo>
                      <a:cubicBezTo>
                        <a:pt x="6032" y="9044"/>
                        <a:pt x="6066" y="8833"/>
                        <a:pt x="6142" y="8589"/>
                      </a:cubicBezTo>
                      <a:lnTo>
                        <a:pt x="5999" y="8556"/>
                      </a:lnTo>
                      <a:close/>
                      <a:moveTo>
                        <a:pt x="5645" y="9919"/>
                      </a:moveTo>
                      <a:cubicBezTo>
                        <a:pt x="5578" y="10129"/>
                        <a:pt x="5511" y="10339"/>
                        <a:pt x="5401" y="10550"/>
                      </a:cubicBezTo>
                      <a:lnTo>
                        <a:pt x="5544" y="10617"/>
                      </a:lnTo>
                      <a:cubicBezTo>
                        <a:pt x="5612" y="10407"/>
                        <a:pt x="5721" y="10163"/>
                        <a:pt x="5788" y="9952"/>
                      </a:cubicBezTo>
                      <a:lnTo>
                        <a:pt x="5645" y="9919"/>
                      </a:lnTo>
                      <a:close/>
                      <a:moveTo>
                        <a:pt x="5090" y="11180"/>
                      </a:moveTo>
                      <a:cubicBezTo>
                        <a:pt x="4981" y="11391"/>
                        <a:pt x="4880" y="11601"/>
                        <a:pt x="4737" y="11778"/>
                      </a:cubicBezTo>
                      <a:lnTo>
                        <a:pt x="4838" y="11845"/>
                      </a:lnTo>
                      <a:cubicBezTo>
                        <a:pt x="4981" y="11668"/>
                        <a:pt x="5124" y="11458"/>
                        <a:pt x="5225" y="11248"/>
                      </a:cubicBezTo>
                      <a:lnTo>
                        <a:pt x="5090" y="11180"/>
                      </a:lnTo>
                      <a:close/>
                      <a:moveTo>
                        <a:pt x="4282" y="12299"/>
                      </a:moveTo>
                      <a:cubicBezTo>
                        <a:pt x="4139" y="12476"/>
                        <a:pt x="3963" y="12619"/>
                        <a:pt x="3786" y="12762"/>
                      </a:cubicBezTo>
                      <a:lnTo>
                        <a:pt x="3862" y="12863"/>
                      </a:lnTo>
                      <a:cubicBezTo>
                        <a:pt x="4072" y="12720"/>
                        <a:pt x="4249" y="12585"/>
                        <a:pt x="4383" y="12409"/>
                      </a:cubicBezTo>
                      <a:lnTo>
                        <a:pt x="4282" y="12299"/>
                      </a:lnTo>
                      <a:close/>
                      <a:moveTo>
                        <a:pt x="76" y="13216"/>
                      </a:moveTo>
                      <a:lnTo>
                        <a:pt x="1" y="13317"/>
                      </a:lnTo>
                      <a:cubicBezTo>
                        <a:pt x="177" y="13427"/>
                        <a:pt x="320" y="13494"/>
                        <a:pt x="497" y="13527"/>
                      </a:cubicBezTo>
                      <a:lnTo>
                        <a:pt x="531" y="13427"/>
                      </a:lnTo>
                      <a:cubicBezTo>
                        <a:pt x="388" y="13351"/>
                        <a:pt x="211" y="13283"/>
                        <a:pt x="76" y="13216"/>
                      </a:cubicBezTo>
                      <a:close/>
                      <a:moveTo>
                        <a:pt x="3197" y="13140"/>
                      </a:moveTo>
                      <a:cubicBezTo>
                        <a:pt x="3021" y="13250"/>
                        <a:pt x="2777" y="13317"/>
                        <a:pt x="2566" y="13393"/>
                      </a:cubicBezTo>
                      <a:lnTo>
                        <a:pt x="2600" y="13527"/>
                      </a:lnTo>
                      <a:cubicBezTo>
                        <a:pt x="2844" y="13460"/>
                        <a:pt x="3054" y="13393"/>
                        <a:pt x="3265" y="13250"/>
                      </a:cubicBezTo>
                      <a:lnTo>
                        <a:pt x="3197" y="13140"/>
                      </a:lnTo>
                      <a:close/>
                      <a:moveTo>
                        <a:pt x="1893" y="13527"/>
                      </a:moveTo>
                      <a:cubicBezTo>
                        <a:pt x="1759" y="13561"/>
                        <a:pt x="1649" y="13561"/>
                        <a:pt x="1515" y="13561"/>
                      </a:cubicBezTo>
                      <a:lnTo>
                        <a:pt x="1195" y="13561"/>
                      </a:lnTo>
                      <a:lnTo>
                        <a:pt x="1195" y="13704"/>
                      </a:lnTo>
                      <a:lnTo>
                        <a:pt x="1515" y="13704"/>
                      </a:lnTo>
                      <a:cubicBezTo>
                        <a:pt x="1649" y="13704"/>
                        <a:pt x="1792" y="13704"/>
                        <a:pt x="1893" y="13670"/>
                      </a:cubicBezTo>
                      <a:lnTo>
                        <a:pt x="1893" y="13527"/>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9" name="Google Shape;2379;p35"/>
                <p:cNvSpPr/>
                <p:nvPr/>
              </p:nvSpPr>
              <p:spPr>
                <a:xfrm>
                  <a:off x="7358199" y="1983091"/>
                  <a:ext cx="304996" cy="153518"/>
                </a:xfrm>
                <a:custGeom>
                  <a:avLst/>
                  <a:gdLst/>
                  <a:ahLst/>
                  <a:cxnLst/>
                  <a:rect l="l" t="t" r="r" b="b"/>
                  <a:pathLst>
                    <a:path w="5082" h="2558" extrusionOk="0">
                      <a:moveTo>
                        <a:pt x="5082" y="0"/>
                      </a:moveTo>
                      <a:lnTo>
                        <a:pt x="1" y="1649"/>
                      </a:lnTo>
                      <a:lnTo>
                        <a:pt x="800" y="2558"/>
                      </a:lnTo>
                      <a:lnTo>
                        <a:pt x="508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0" name="Google Shape;2380;p35"/>
                <p:cNvSpPr/>
                <p:nvPr/>
              </p:nvSpPr>
              <p:spPr>
                <a:xfrm>
                  <a:off x="7427394" y="1983091"/>
                  <a:ext cx="235799" cy="246422"/>
                </a:xfrm>
                <a:custGeom>
                  <a:avLst/>
                  <a:gdLst/>
                  <a:ahLst/>
                  <a:cxnLst/>
                  <a:rect l="l" t="t" r="r" b="b"/>
                  <a:pathLst>
                    <a:path w="3929" h="4106" extrusionOk="0">
                      <a:moveTo>
                        <a:pt x="3929" y="0"/>
                      </a:moveTo>
                      <a:lnTo>
                        <a:pt x="0" y="3088"/>
                      </a:lnTo>
                      <a:lnTo>
                        <a:pt x="1085" y="4106"/>
                      </a:lnTo>
                      <a:lnTo>
                        <a:pt x="3929"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381" name="Google Shape;2381;p35"/>
            <p:cNvSpPr/>
            <p:nvPr/>
          </p:nvSpPr>
          <p:spPr>
            <a:xfrm>
              <a:off x="5813873" y="2016879"/>
              <a:ext cx="37929" cy="37929"/>
            </a:xfrm>
            <a:custGeom>
              <a:avLst/>
              <a:gdLst/>
              <a:ahLst/>
              <a:cxnLst/>
              <a:rect l="l" t="t" r="r" b="b"/>
              <a:pathLst>
                <a:path w="632" h="632" extrusionOk="0">
                  <a:moveTo>
                    <a:pt x="320" y="1"/>
                  </a:moveTo>
                  <a:lnTo>
                    <a:pt x="211" y="211"/>
                  </a:lnTo>
                  <a:lnTo>
                    <a:pt x="0" y="245"/>
                  </a:lnTo>
                  <a:lnTo>
                    <a:pt x="143" y="388"/>
                  </a:lnTo>
                  <a:lnTo>
                    <a:pt x="110" y="632"/>
                  </a:lnTo>
                  <a:lnTo>
                    <a:pt x="320" y="489"/>
                  </a:lnTo>
                  <a:lnTo>
                    <a:pt x="530" y="632"/>
                  </a:lnTo>
                  <a:lnTo>
                    <a:pt x="497" y="388"/>
                  </a:lnTo>
                  <a:lnTo>
                    <a:pt x="631" y="245"/>
                  </a:lnTo>
                  <a:lnTo>
                    <a:pt x="421" y="211"/>
                  </a:lnTo>
                  <a:lnTo>
                    <a:pt x="3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2" name="Google Shape;2382;p35"/>
            <p:cNvSpPr/>
            <p:nvPr/>
          </p:nvSpPr>
          <p:spPr>
            <a:xfrm>
              <a:off x="7122406" y="1966407"/>
              <a:ext cx="37929" cy="35949"/>
            </a:xfrm>
            <a:custGeom>
              <a:avLst/>
              <a:gdLst/>
              <a:ahLst/>
              <a:cxnLst/>
              <a:rect l="l" t="t" r="r" b="b"/>
              <a:pathLst>
                <a:path w="632" h="599" extrusionOk="0">
                  <a:moveTo>
                    <a:pt x="312" y="1"/>
                  </a:moveTo>
                  <a:lnTo>
                    <a:pt x="211" y="177"/>
                  </a:lnTo>
                  <a:lnTo>
                    <a:pt x="1" y="211"/>
                  </a:lnTo>
                  <a:lnTo>
                    <a:pt x="144" y="388"/>
                  </a:lnTo>
                  <a:lnTo>
                    <a:pt x="102" y="598"/>
                  </a:lnTo>
                  <a:lnTo>
                    <a:pt x="312" y="489"/>
                  </a:lnTo>
                  <a:lnTo>
                    <a:pt x="523" y="598"/>
                  </a:lnTo>
                  <a:lnTo>
                    <a:pt x="489" y="388"/>
                  </a:lnTo>
                  <a:lnTo>
                    <a:pt x="632" y="211"/>
                  </a:lnTo>
                  <a:lnTo>
                    <a:pt x="422" y="177"/>
                  </a:lnTo>
                  <a:lnTo>
                    <a:pt x="31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3" name="Google Shape;2383;p35"/>
            <p:cNvSpPr/>
            <p:nvPr/>
          </p:nvSpPr>
          <p:spPr>
            <a:xfrm>
              <a:off x="6569142" y="1396458"/>
              <a:ext cx="39910" cy="37929"/>
            </a:xfrm>
            <a:custGeom>
              <a:avLst/>
              <a:gdLst/>
              <a:ahLst/>
              <a:cxnLst/>
              <a:rect l="l" t="t" r="r" b="b"/>
              <a:pathLst>
                <a:path w="665" h="632" extrusionOk="0">
                  <a:moveTo>
                    <a:pt x="320" y="0"/>
                  </a:moveTo>
                  <a:lnTo>
                    <a:pt x="210" y="211"/>
                  </a:lnTo>
                  <a:lnTo>
                    <a:pt x="0" y="244"/>
                  </a:lnTo>
                  <a:lnTo>
                    <a:pt x="177" y="387"/>
                  </a:lnTo>
                  <a:lnTo>
                    <a:pt x="143" y="631"/>
                  </a:lnTo>
                  <a:lnTo>
                    <a:pt x="143" y="631"/>
                  </a:lnTo>
                  <a:lnTo>
                    <a:pt x="320" y="522"/>
                  </a:lnTo>
                  <a:lnTo>
                    <a:pt x="530" y="631"/>
                  </a:lnTo>
                  <a:lnTo>
                    <a:pt x="488" y="387"/>
                  </a:lnTo>
                  <a:lnTo>
                    <a:pt x="665" y="244"/>
                  </a:lnTo>
                  <a:lnTo>
                    <a:pt x="421" y="211"/>
                  </a:lnTo>
                  <a:lnTo>
                    <a:pt x="32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4" name="Google Shape;2384;p35"/>
            <p:cNvSpPr/>
            <p:nvPr/>
          </p:nvSpPr>
          <p:spPr>
            <a:xfrm>
              <a:off x="7372842" y="1598404"/>
              <a:ext cx="39970" cy="37929"/>
            </a:xfrm>
            <a:custGeom>
              <a:avLst/>
              <a:gdLst/>
              <a:ahLst/>
              <a:cxnLst/>
              <a:rect l="l" t="t" r="r" b="b"/>
              <a:pathLst>
                <a:path w="666" h="632" extrusionOk="0">
                  <a:moveTo>
                    <a:pt x="312" y="0"/>
                  </a:moveTo>
                  <a:lnTo>
                    <a:pt x="244" y="211"/>
                  </a:lnTo>
                  <a:lnTo>
                    <a:pt x="0" y="244"/>
                  </a:lnTo>
                  <a:lnTo>
                    <a:pt x="177" y="421"/>
                  </a:lnTo>
                  <a:lnTo>
                    <a:pt x="135" y="631"/>
                  </a:lnTo>
                  <a:lnTo>
                    <a:pt x="135" y="631"/>
                  </a:lnTo>
                  <a:lnTo>
                    <a:pt x="312" y="522"/>
                  </a:lnTo>
                  <a:lnTo>
                    <a:pt x="522" y="631"/>
                  </a:lnTo>
                  <a:lnTo>
                    <a:pt x="488" y="421"/>
                  </a:lnTo>
                  <a:lnTo>
                    <a:pt x="665" y="244"/>
                  </a:lnTo>
                  <a:lnTo>
                    <a:pt x="421" y="211"/>
                  </a:lnTo>
                  <a:lnTo>
                    <a:pt x="31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5" name="Google Shape;2385;p35"/>
            <p:cNvSpPr/>
            <p:nvPr/>
          </p:nvSpPr>
          <p:spPr>
            <a:xfrm>
              <a:off x="6100137" y="1581240"/>
              <a:ext cx="39910" cy="35889"/>
            </a:xfrm>
            <a:custGeom>
              <a:avLst/>
              <a:gdLst/>
              <a:ahLst/>
              <a:cxnLst/>
              <a:rect l="l" t="t" r="r" b="b"/>
              <a:pathLst>
                <a:path w="665" h="598" extrusionOk="0">
                  <a:moveTo>
                    <a:pt x="311" y="0"/>
                  </a:moveTo>
                  <a:lnTo>
                    <a:pt x="244" y="177"/>
                  </a:lnTo>
                  <a:lnTo>
                    <a:pt x="0" y="211"/>
                  </a:lnTo>
                  <a:lnTo>
                    <a:pt x="177" y="387"/>
                  </a:lnTo>
                  <a:lnTo>
                    <a:pt x="143" y="597"/>
                  </a:lnTo>
                  <a:lnTo>
                    <a:pt x="311" y="497"/>
                  </a:lnTo>
                  <a:lnTo>
                    <a:pt x="522" y="597"/>
                  </a:lnTo>
                  <a:lnTo>
                    <a:pt x="488" y="387"/>
                  </a:lnTo>
                  <a:lnTo>
                    <a:pt x="665" y="211"/>
                  </a:lnTo>
                  <a:lnTo>
                    <a:pt x="421" y="177"/>
                  </a:lnTo>
                  <a:lnTo>
                    <a:pt x="311"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6" name="Google Shape;2386;p35"/>
            <p:cNvSpPr/>
            <p:nvPr/>
          </p:nvSpPr>
          <p:spPr>
            <a:xfrm>
              <a:off x="5530130" y="2103239"/>
              <a:ext cx="33368" cy="25326"/>
            </a:xfrm>
            <a:custGeom>
              <a:avLst/>
              <a:gdLst/>
              <a:ahLst/>
              <a:cxnLst/>
              <a:rect l="l" t="t" r="r" b="b"/>
              <a:pathLst>
                <a:path w="556" h="422" extrusionOk="0">
                  <a:moveTo>
                    <a:pt x="278" y="0"/>
                  </a:moveTo>
                  <a:cubicBezTo>
                    <a:pt x="0" y="0"/>
                    <a:pt x="0" y="421"/>
                    <a:pt x="278" y="421"/>
                  </a:cubicBezTo>
                  <a:cubicBezTo>
                    <a:pt x="556" y="421"/>
                    <a:pt x="556"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7" name="Google Shape;2387;p35"/>
            <p:cNvSpPr/>
            <p:nvPr/>
          </p:nvSpPr>
          <p:spPr>
            <a:xfrm>
              <a:off x="6156670" y="1907354"/>
              <a:ext cx="33848" cy="25326"/>
            </a:xfrm>
            <a:custGeom>
              <a:avLst/>
              <a:gdLst/>
              <a:ahLst/>
              <a:cxnLst/>
              <a:rect l="l" t="t" r="r" b="b"/>
              <a:pathLst>
                <a:path w="564" h="422" extrusionOk="0">
                  <a:moveTo>
                    <a:pt x="286" y="1"/>
                  </a:moveTo>
                  <a:cubicBezTo>
                    <a:pt x="0" y="1"/>
                    <a:pt x="0" y="421"/>
                    <a:pt x="286" y="421"/>
                  </a:cubicBezTo>
                  <a:cubicBezTo>
                    <a:pt x="564" y="421"/>
                    <a:pt x="564" y="1"/>
                    <a:pt x="28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8" name="Google Shape;2388;p35"/>
            <p:cNvSpPr/>
            <p:nvPr/>
          </p:nvSpPr>
          <p:spPr>
            <a:xfrm>
              <a:off x="7261277" y="1779105"/>
              <a:ext cx="31328" cy="25326"/>
            </a:xfrm>
            <a:custGeom>
              <a:avLst/>
              <a:gdLst/>
              <a:ahLst/>
              <a:cxnLst/>
              <a:rect l="l" t="t" r="r" b="b"/>
              <a:pathLst>
                <a:path w="522" h="422" extrusionOk="0">
                  <a:moveTo>
                    <a:pt x="278" y="1"/>
                  </a:moveTo>
                  <a:cubicBezTo>
                    <a:pt x="0" y="1"/>
                    <a:pt x="0" y="421"/>
                    <a:pt x="278" y="421"/>
                  </a:cubicBezTo>
                  <a:cubicBezTo>
                    <a:pt x="522" y="421"/>
                    <a:pt x="522" y="1"/>
                    <a:pt x="27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9" name="Google Shape;2389;p35"/>
            <p:cNvSpPr/>
            <p:nvPr/>
          </p:nvSpPr>
          <p:spPr>
            <a:xfrm>
              <a:off x="6825579" y="1968448"/>
              <a:ext cx="31868" cy="25326"/>
            </a:xfrm>
            <a:custGeom>
              <a:avLst/>
              <a:gdLst/>
              <a:ahLst/>
              <a:cxnLst/>
              <a:rect l="l" t="t" r="r" b="b"/>
              <a:pathLst>
                <a:path w="531" h="422" extrusionOk="0">
                  <a:moveTo>
                    <a:pt x="253" y="0"/>
                  </a:moveTo>
                  <a:cubicBezTo>
                    <a:pt x="1" y="0"/>
                    <a:pt x="1" y="421"/>
                    <a:pt x="253" y="421"/>
                  </a:cubicBezTo>
                  <a:cubicBezTo>
                    <a:pt x="531" y="421"/>
                    <a:pt x="531" y="0"/>
                    <a:pt x="25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0" name="Google Shape;2390;p35"/>
            <p:cNvSpPr/>
            <p:nvPr/>
          </p:nvSpPr>
          <p:spPr>
            <a:xfrm>
              <a:off x="7938769" y="2038124"/>
              <a:ext cx="25326" cy="29347"/>
            </a:xfrm>
            <a:custGeom>
              <a:avLst/>
              <a:gdLst/>
              <a:ahLst/>
              <a:cxnLst/>
              <a:rect l="l" t="t" r="r" b="b"/>
              <a:pathLst>
                <a:path w="422" h="489" extrusionOk="0">
                  <a:moveTo>
                    <a:pt x="211" y="0"/>
                  </a:moveTo>
                  <a:cubicBezTo>
                    <a:pt x="102" y="0"/>
                    <a:pt x="1" y="101"/>
                    <a:pt x="1" y="211"/>
                  </a:cubicBezTo>
                  <a:lnTo>
                    <a:pt x="1" y="278"/>
                  </a:lnTo>
                  <a:cubicBezTo>
                    <a:pt x="1" y="379"/>
                    <a:pt x="102" y="488"/>
                    <a:pt x="211" y="488"/>
                  </a:cubicBezTo>
                  <a:cubicBezTo>
                    <a:pt x="346" y="488"/>
                    <a:pt x="421" y="379"/>
                    <a:pt x="421" y="278"/>
                  </a:cubicBezTo>
                  <a:lnTo>
                    <a:pt x="421" y="211"/>
                  </a:lnTo>
                  <a:cubicBezTo>
                    <a:pt x="421" y="101"/>
                    <a:pt x="346" y="0"/>
                    <a:pt x="21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1" name="Google Shape;2391;p35"/>
            <p:cNvSpPr/>
            <p:nvPr/>
          </p:nvSpPr>
          <p:spPr>
            <a:xfrm rot="-405001">
              <a:off x="5742474" y="1181500"/>
              <a:ext cx="830167" cy="731547"/>
            </a:xfrm>
            <a:custGeom>
              <a:avLst/>
              <a:gdLst/>
              <a:ahLst/>
              <a:cxnLst/>
              <a:rect l="l" t="t" r="r" b="b"/>
              <a:pathLst>
                <a:path w="14445" h="12729" extrusionOk="0">
                  <a:moveTo>
                    <a:pt x="5090" y="0"/>
                  </a:moveTo>
                  <a:lnTo>
                    <a:pt x="1" y="4493"/>
                  </a:lnTo>
                  <a:cubicBezTo>
                    <a:pt x="1263" y="8732"/>
                    <a:pt x="4880" y="11290"/>
                    <a:pt x="9961" y="12728"/>
                  </a:cubicBezTo>
                  <a:lnTo>
                    <a:pt x="14445" y="6133"/>
                  </a:lnTo>
                  <a:cubicBezTo>
                    <a:pt x="10272" y="5679"/>
                    <a:pt x="7538" y="3054"/>
                    <a:pt x="50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2" name="Google Shape;2392;p35"/>
            <p:cNvSpPr/>
            <p:nvPr/>
          </p:nvSpPr>
          <p:spPr>
            <a:xfrm rot="405001" flipH="1">
              <a:off x="8003169" y="2364150"/>
              <a:ext cx="830167" cy="731547"/>
            </a:xfrm>
            <a:custGeom>
              <a:avLst/>
              <a:gdLst/>
              <a:ahLst/>
              <a:cxnLst/>
              <a:rect l="l" t="t" r="r" b="b"/>
              <a:pathLst>
                <a:path w="14445" h="12729" extrusionOk="0">
                  <a:moveTo>
                    <a:pt x="5090" y="0"/>
                  </a:moveTo>
                  <a:lnTo>
                    <a:pt x="1" y="4493"/>
                  </a:lnTo>
                  <a:cubicBezTo>
                    <a:pt x="1263" y="8732"/>
                    <a:pt x="4880" y="11290"/>
                    <a:pt x="9961" y="12728"/>
                  </a:cubicBezTo>
                  <a:lnTo>
                    <a:pt x="14445" y="6133"/>
                  </a:lnTo>
                  <a:cubicBezTo>
                    <a:pt x="10272" y="5679"/>
                    <a:pt x="7538" y="3054"/>
                    <a:pt x="509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93" name="Google Shape;2393;p35"/>
            <p:cNvGrpSpPr/>
            <p:nvPr/>
          </p:nvGrpSpPr>
          <p:grpSpPr>
            <a:xfrm>
              <a:off x="5208299" y="2076411"/>
              <a:ext cx="2552864" cy="2022493"/>
              <a:chOff x="5022249" y="1936229"/>
              <a:chExt cx="2958470" cy="2343833"/>
            </a:xfrm>
          </p:grpSpPr>
          <p:sp>
            <p:nvSpPr>
              <p:cNvPr id="2394" name="Google Shape;2394;p35"/>
              <p:cNvSpPr/>
              <p:nvPr/>
            </p:nvSpPr>
            <p:spPr>
              <a:xfrm>
                <a:off x="5668014" y="3726989"/>
                <a:ext cx="4081" cy="60"/>
              </a:xfrm>
              <a:custGeom>
                <a:avLst/>
                <a:gdLst/>
                <a:ahLst/>
                <a:cxnLst/>
                <a:rect l="l" t="t" r="r" b="b"/>
                <a:pathLst>
                  <a:path w="68" h="1" extrusionOk="0">
                    <a:moveTo>
                      <a:pt x="68" y="0"/>
                    </a:moveTo>
                    <a:lnTo>
                      <a:pt x="68" y="0"/>
                    </a:lnTo>
                    <a:lnTo>
                      <a:pt x="68" y="0"/>
                    </a:lnTo>
                    <a:close/>
                    <a:moveTo>
                      <a:pt x="34" y="0"/>
                    </a:moveTo>
                    <a:lnTo>
                      <a:pt x="68"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34" y="0"/>
                    </a:moveTo>
                    <a:lnTo>
                      <a:pt x="34" y="0"/>
                    </a:lnTo>
                    <a:lnTo>
                      <a:pt x="34" y="0"/>
                    </a:lnTo>
                    <a:close/>
                    <a:moveTo>
                      <a:pt x="1" y="0"/>
                    </a:moveTo>
                    <a:lnTo>
                      <a:pt x="1" y="0"/>
                    </a:lnTo>
                    <a:lnTo>
                      <a:pt x="1" y="0"/>
                    </a:lnTo>
                    <a:close/>
                    <a:moveTo>
                      <a:pt x="1" y="0"/>
                    </a:moveTo>
                    <a:lnTo>
                      <a:pt x="1" y="0"/>
                    </a:lnTo>
                    <a:lnTo>
                      <a:pt x="1" y="0"/>
                    </a:lnTo>
                    <a:close/>
                    <a:moveTo>
                      <a:pt x="1" y="0"/>
                    </a:moveTo>
                    <a:lnTo>
                      <a:pt x="1" y="0"/>
                    </a:lnTo>
                    <a:lnTo>
                      <a:pt x="1" y="0"/>
                    </a:lnTo>
                    <a:close/>
                    <a:moveTo>
                      <a:pt x="1" y="0"/>
                    </a:moveTo>
                    <a:lnTo>
                      <a:pt x="1" y="0"/>
                    </a:lnTo>
                    <a:close/>
                  </a:path>
                </a:pathLst>
              </a:custGeom>
              <a:solidFill>
                <a:srgbClr val="FCEDD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5" name="Google Shape;2395;p35"/>
              <p:cNvSpPr/>
              <p:nvPr/>
            </p:nvSpPr>
            <p:spPr>
              <a:xfrm>
                <a:off x="6477776" y="2778353"/>
                <a:ext cx="39970" cy="35889"/>
              </a:xfrm>
              <a:custGeom>
                <a:avLst/>
                <a:gdLst/>
                <a:ahLst/>
                <a:cxnLst/>
                <a:rect l="l" t="t" r="r" b="b"/>
                <a:pathLst>
                  <a:path w="666" h="598" extrusionOk="0">
                    <a:moveTo>
                      <a:pt x="354" y="1"/>
                    </a:moveTo>
                    <a:lnTo>
                      <a:pt x="245" y="211"/>
                    </a:lnTo>
                    <a:lnTo>
                      <a:pt x="1" y="211"/>
                    </a:lnTo>
                    <a:lnTo>
                      <a:pt x="178" y="388"/>
                    </a:lnTo>
                    <a:lnTo>
                      <a:pt x="144" y="598"/>
                    </a:lnTo>
                    <a:lnTo>
                      <a:pt x="354" y="488"/>
                    </a:lnTo>
                    <a:lnTo>
                      <a:pt x="523" y="598"/>
                    </a:lnTo>
                    <a:lnTo>
                      <a:pt x="489" y="388"/>
                    </a:lnTo>
                    <a:lnTo>
                      <a:pt x="666" y="211"/>
                    </a:lnTo>
                    <a:lnTo>
                      <a:pt x="455" y="211"/>
                    </a:lnTo>
                    <a:lnTo>
                      <a:pt x="35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6" name="Google Shape;2396;p35"/>
              <p:cNvSpPr/>
              <p:nvPr/>
            </p:nvSpPr>
            <p:spPr>
              <a:xfrm>
                <a:off x="7818622" y="2265275"/>
                <a:ext cx="39970" cy="37929"/>
              </a:xfrm>
              <a:custGeom>
                <a:avLst/>
                <a:gdLst/>
                <a:ahLst/>
                <a:cxnLst/>
                <a:rect l="l" t="t" r="r" b="b"/>
                <a:pathLst>
                  <a:path w="666" h="632" extrusionOk="0">
                    <a:moveTo>
                      <a:pt x="320" y="1"/>
                    </a:moveTo>
                    <a:lnTo>
                      <a:pt x="211" y="211"/>
                    </a:lnTo>
                    <a:lnTo>
                      <a:pt x="1" y="245"/>
                    </a:lnTo>
                    <a:lnTo>
                      <a:pt x="177" y="379"/>
                    </a:lnTo>
                    <a:lnTo>
                      <a:pt x="144" y="632"/>
                    </a:lnTo>
                    <a:lnTo>
                      <a:pt x="320" y="522"/>
                    </a:lnTo>
                    <a:lnTo>
                      <a:pt x="531" y="632"/>
                    </a:lnTo>
                    <a:lnTo>
                      <a:pt x="488" y="379"/>
                    </a:lnTo>
                    <a:lnTo>
                      <a:pt x="665" y="245"/>
                    </a:lnTo>
                    <a:lnTo>
                      <a:pt x="421" y="211"/>
                    </a:lnTo>
                    <a:lnTo>
                      <a:pt x="320"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35"/>
              <p:cNvSpPr/>
              <p:nvPr/>
            </p:nvSpPr>
            <p:spPr>
              <a:xfrm>
                <a:off x="7353638" y="3046258"/>
                <a:ext cx="37929" cy="35889"/>
              </a:xfrm>
              <a:custGeom>
                <a:avLst/>
                <a:gdLst/>
                <a:ahLst/>
                <a:cxnLst/>
                <a:rect l="l" t="t" r="r" b="b"/>
                <a:pathLst>
                  <a:path w="632" h="598" extrusionOk="0">
                    <a:moveTo>
                      <a:pt x="320" y="0"/>
                    </a:moveTo>
                    <a:lnTo>
                      <a:pt x="211" y="177"/>
                    </a:lnTo>
                    <a:lnTo>
                      <a:pt x="1" y="210"/>
                    </a:lnTo>
                    <a:lnTo>
                      <a:pt x="144" y="387"/>
                    </a:lnTo>
                    <a:lnTo>
                      <a:pt x="110" y="597"/>
                    </a:lnTo>
                    <a:lnTo>
                      <a:pt x="110" y="597"/>
                    </a:lnTo>
                    <a:lnTo>
                      <a:pt x="320" y="496"/>
                    </a:lnTo>
                    <a:lnTo>
                      <a:pt x="531" y="597"/>
                    </a:lnTo>
                    <a:lnTo>
                      <a:pt x="497" y="387"/>
                    </a:lnTo>
                    <a:lnTo>
                      <a:pt x="632" y="210"/>
                    </a:lnTo>
                    <a:lnTo>
                      <a:pt x="421" y="177"/>
                    </a:lnTo>
                    <a:lnTo>
                      <a:pt x="320"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35"/>
              <p:cNvSpPr/>
              <p:nvPr/>
            </p:nvSpPr>
            <p:spPr>
              <a:xfrm>
                <a:off x="7940809" y="3255801"/>
                <a:ext cx="39910" cy="37929"/>
              </a:xfrm>
              <a:custGeom>
                <a:avLst/>
                <a:gdLst/>
                <a:ahLst/>
                <a:cxnLst/>
                <a:rect l="l" t="t" r="r" b="b"/>
                <a:pathLst>
                  <a:path w="665" h="632" extrusionOk="0">
                    <a:moveTo>
                      <a:pt x="345" y="1"/>
                    </a:moveTo>
                    <a:lnTo>
                      <a:pt x="244" y="211"/>
                    </a:lnTo>
                    <a:lnTo>
                      <a:pt x="0" y="245"/>
                    </a:lnTo>
                    <a:lnTo>
                      <a:pt x="177" y="388"/>
                    </a:lnTo>
                    <a:lnTo>
                      <a:pt x="135" y="632"/>
                    </a:lnTo>
                    <a:lnTo>
                      <a:pt x="345" y="531"/>
                    </a:lnTo>
                    <a:lnTo>
                      <a:pt x="522" y="632"/>
                    </a:lnTo>
                    <a:lnTo>
                      <a:pt x="488" y="388"/>
                    </a:lnTo>
                    <a:lnTo>
                      <a:pt x="665" y="245"/>
                    </a:lnTo>
                    <a:lnTo>
                      <a:pt x="421" y="211"/>
                    </a:lnTo>
                    <a:lnTo>
                      <a:pt x="34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35"/>
              <p:cNvSpPr/>
              <p:nvPr/>
            </p:nvSpPr>
            <p:spPr>
              <a:xfrm>
                <a:off x="7369875" y="2778353"/>
                <a:ext cx="39970" cy="35889"/>
              </a:xfrm>
              <a:custGeom>
                <a:avLst/>
                <a:gdLst/>
                <a:ahLst/>
                <a:cxnLst/>
                <a:rect l="l" t="t" r="r" b="b"/>
                <a:pathLst>
                  <a:path w="666" h="598" extrusionOk="0">
                    <a:moveTo>
                      <a:pt x="345" y="1"/>
                    </a:moveTo>
                    <a:lnTo>
                      <a:pt x="244" y="211"/>
                    </a:lnTo>
                    <a:lnTo>
                      <a:pt x="1" y="211"/>
                    </a:lnTo>
                    <a:lnTo>
                      <a:pt x="169" y="388"/>
                    </a:lnTo>
                    <a:lnTo>
                      <a:pt x="135" y="598"/>
                    </a:lnTo>
                    <a:lnTo>
                      <a:pt x="345" y="488"/>
                    </a:lnTo>
                    <a:lnTo>
                      <a:pt x="556" y="598"/>
                    </a:lnTo>
                    <a:lnTo>
                      <a:pt x="522" y="388"/>
                    </a:lnTo>
                    <a:lnTo>
                      <a:pt x="665" y="211"/>
                    </a:lnTo>
                    <a:lnTo>
                      <a:pt x="455" y="211"/>
                    </a:lnTo>
                    <a:lnTo>
                      <a:pt x="345"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0" name="Google Shape;2400;p35"/>
              <p:cNvSpPr/>
              <p:nvPr/>
            </p:nvSpPr>
            <p:spPr>
              <a:xfrm>
                <a:off x="5654297" y="3309238"/>
                <a:ext cx="39970" cy="37929"/>
              </a:xfrm>
              <a:custGeom>
                <a:avLst/>
                <a:gdLst/>
                <a:ahLst/>
                <a:cxnLst/>
                <a:rect l="l" t="t" r="r" b="b"/>
                <a:pathLst>
                  <a:path w="666" h="632" extrusionOk="0">
                    <a:moveTo>
                      <a:pt x="312" y="1"/>
                    </a:moveTo>
                    <a:lnTo>
                      <a:pt x="211" y="211"/>
                    </a:lnTo>
                    <a:lnTo>
                      <a:pt x="1" y="245"/>
                    </a:lnTo>
                    <a:lnTo>
                      <a:pt x="169" y="421"/>
                    </a:lnTo>
                    <a:lnTo>
                      <a:pt x="136" y="632"/>
                    </a:lnTo>
                    <a:lnTo>
                      <a:pt x="312" y="531"/>
                    </a:lnTo>
                    <a:lnTo>
                      <a:pt x="522" y="632"/>
                    </a:lnTo>
                    <a:lnTo>
                      <a:pt x="489" y="421"/>
                    </a:lnTo>
                    <a:lnTo>
                      <a:pt x="665" y="245"/>
                    </a:lnTo>
                    <a:lnTo>
                      <a:pt x="422" y="211"/>
                    </a:lnTo>
                    <a:lnTo>
                      <a:pt x="312"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35"/>
              <p:cNvSpPr/>
              <p:nvPr/>
            </p:nvSpPr>
            <p:spPr>
              <a:xfrm>
                <a:off x="6099151" y="2841488"/>
                <a:ext cx="39970" cy="37929"/>
              </a:xfrm>
              <a:custGeom>
                <a:avLst/>
                <a:gdLst/>
                <a:ahLst/>
                <a:cxnLst/>
                <a:rect l="l" t="t" r="r" b="b"/>
                <a:pathLst>
                  <a:path w="666" h="632" extrusionOk="0">
                    <a:moveTo>
                      <a:pt x="312" y="0"/>
                    </a:moveTo>
                    <a:lnTo>
                      <a:pt x="245" y="210"/>
                    </a:lnTo>
                    <a:lnTo>
                      <a:pt x="1" y="244"/>
                    </a:lnTo>
                    <a:lnTo>
                      <a:pt x="177" y="421"/>
                    </a:lnTo>
                    <a:lnTo>
                      <a:pt x="144" y="631"/>
                    </a:lnTo>
                    <a:lnTo>
                      <a:pt x="312" y="522"/>
                    </a:lnTo>
                    <a:lnTo>
                      <a:pt x="522" y="631"/>
                    </a:lnTo>
                    <a:lnTo>
                      <a:pt x="489" y="421"/>
                    </a:lnTo>
                    <a:lnTo>
                      <a:pt x="665" y="244"/>
                    </a:lnTo>
                    <a:lnTo>
                      <a:pt x="421" y="210"/>
                    </a:lnTo>
                    <a:lnTo>
                      <a:pt x="312" y="0"/>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2" name="Google Shape;2402;p35"/>
              <p:cNvSpPr/>
              <p:nvPr/>
            </p:nvSpPr>
            <p:spPr>
              <a:xfrm>
                <a:off x="6039043" y="2284000"/>
                <a:ext cx="31868" cy="25266"/>
              </a:xfrm>
              <a:custGeom>
                <a:avLst/>
                <a:gdLst/>
                <a:ahLst/>
                <a:cxnLst/>
                <a:rect l="l" t="t" r="r" b="b"/>
                <a:pathLst>
                  <a:path w="531" h="421" extrusionOk="0">
                    <a:moveTo>
                      <a:pt x="278" y="0"/>
                    </a:moveTo>
                    <a:cubicBezTo>
                      <a:pt x="0" y="0"/>
                      <a:pt x="0" y="421"/>
                      <a:pt x="278" y="421"/>
                    </a:cubicBezTo>
                    <a:cubicBezTo>
                      <a:pt x="530" y="421"/>
                      <a:pt x="530"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35"/>
              <p:cNvSpPr/>
              <p:nvPr/>
            </p:nvSpPr>
            <p:spPr>
              <a:xfrm>
                <a:off x="7618717" y="2250152"/>
                <a:ext cx="31868" cy="25326"/>
              </a:xfrm>
              <a:custGeom>
                <a:avLst/>
                <a:gdLst/>
                <a:ahLst/>
                <a:cxnLst/>
                <a:rect l="l" t="t" r="r" b="b"/>
                <a:pathLst>
                  <a:path w="531" h="422" extrusionOk="0">
                    <a:moveTo>
                      <a:pt x="244" y="0"/>
                    </a:moveTo>
                    <a:cubicBezTo>
                      <a:pt x="0" y="0"/>
                      <a:pt x="0" y="421"/>
                      <a:pt x="244" y="421"/>
                    </a:cubicBezTo>
                    <a:cubicBezTo>
                      <a:pt x="530" y="421"/>
                      <a:pt x="530" y="0"/>
                      <a:pt x="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4" name="Google Shape;2404;p35"/>
              <p:cNvSpPr/>
              <p:nvPr/>
            </p:nvSpPr>
            <p:spPr>
              <a:xfrm>
                <a:off x="5797701" y="2633339"/>
                <a:ext cx="31808" cy="25266"/>
              </a:xfrm>
              <a:custGeom>
                <a:avLst/>
                <a:gdLst/>
                <a:ahLst/>
                <a:cxnLst/>
                <a:rect l="l" t="t" r="r" b="b"/>
                <a:pathLst>
                  <a:path w="530" h="421" extrusionOk="0">
                    <a:moveTo>
                      <a:pt x="278" y="0"/>
                    </a:moveTo>
                    <a:cubicBezTo>
                      <a:pt x="0" y="0"/>
                      <a:pt x="0" y="421"/>
                      <a:pt x="278" y="421"/>
                    </a:cubicBezTo>
                    <a:cubicBezTo>
                      <a:pt x="530" y="421"/>
                      <a:pt x="530"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5" name="Google Shape;2405;p35"/>
              <p:cNvSpPr/>
              <p:nvPr/>
            </p:nvSpPr>
            <p:spPr>
              <a:xfrm>
                <a:off x="7675730" y="3116989"/>
                <a:ext cx="29347" cy="25266"/>
              </a:xfrm>
              <a:custGeom>
                <a:avLst/>
                <a:gdLst/>
                <a:ahLst/>
                <a:cxnLst/>
                <a:rect l="l" t="t" r="r" b="b"/>
                <a:pathLst>
                  <a:path w="489" h="421" extrusionOk="0">
                    <a:moveTo>
                      <a:pt x="211" y="0"/>
                    </a:moveTo>
                    <a:cubicBezTo>
                      <a:pt x="102" y="0"/>
                      <a:pt x="1" y="68"/>
                      <a:pt x="1" y="211"/>
                    </a:cubicBezTo>
                    <a:cubicBezTo>
                      <a:pt x="1" y="320"/>
                      <a:pt x="102" y="421"/>
                      <a:pt x="211" y="421"/>
                    </a:cubicBezTo>
                    <a:lnTo>
                      <a:pt x="278" y="421"/>
                    </a:lnTo>
                    <a:cubicBezTo>
                      <a:pt x="388" y="421"/>
                      <a:pt x="489" y="320"/>
                      <a:pt x="489" y="211"/>
                    </a:cubicBezTo>
                    <a:cubicBezTo>
                      <a:pt x="489" y="68"/>
                      <a:pt x="388"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6" name="Google Shape;2406;p35"/>
              <p:cNvSpPr/>
              <p:nvPr/>
            </p:nvSpPr>
            <p:spPr>
              <a:xfrm>
                <a:off x="7619771" y="2641522"/>
                <a:ext cx="33908" cy="25326"/>
              </a:xfrm>
              <a:custGeom>
                <a:avLst/>
                <a:gdLst/>
                <a:ahLst/>
                <a:cxnLst/>
                <a:rect l="l" t="t" r="r" b="b"/>
                <a:pathLst>
                  <a:path w="565" h="422" extrusionOk="0">
                    <a:moveTo>
                      <a:pt x="287" y="1"/>
                    </a:moveTo>
                    <a:cubicBezTo>
                      <a:pt x="1" y="1"/>
                      <a:pt x="1" y="421"/>
                      <a:pt x="287" y="421"/>
                    </a:cubicBezTo>
                    <a:cubicBezTo>
                      <a:pt x="564" y="421"/>
                      <a:pt x="564" y="1"/>
                      <a:pt x="28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7" name="Google Shape;2407;p35"/>
              <p:cNvSpPr/>
              <p:nvPr/>
            </p:nvSpPr>
            <p:spPr>
              <a:xfrm>
                <a:off x="6849859" y="3086249"/>
                <a:ext cx="31868" cy="25326"/>
              </a:xfrm>
              <a:custGeom>
                <a:avLst/>
                <a:gdLst/>
                <a:ahLst/>
                <a:cxnLst/>
                <a:rect l="l" t="t" r="r" b="b"/>
                <a:pathLst>
                  <a:path w="531" h="422" extrusionOk="0">
                    <a:moveTo>
                      <a:pt x="253" y="1"/>
                    </a:moveTo>
                    <a:cubicBezTo>
                      <a:pt x="1" y="1"/>
                      <a:pt x="1" y="421"/>
                      <a:pt x="253" y="421"/>
                    </a:cubicBezTo>
                    <a:cubicBezTo>
                      <a:pt x="531" y="421"/>
                      <a:pt x="531" y="1"/>
                      <a:pt x="25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8" name="Google Shape;2408;p35"/>
              <p:cNvSpPr/>
              <p:nvPr/>
            </p:nvSpPr>
            <p:spPr>
              <a:xfrm>
                <a:off x="6542950" y="3187252"/>
                <a:ext cx="31868" cy="25266"/>
              </a:xfrm>
              <a:custGeom>
                <a:avLst/>
                <a:gdLst/>
                <a:ahLst/>
                <a:cxnLst/>
                <a:rect l="l" t="t" r="r" b="b"/>
                <a:pathLst>
                  <a:path w="531" h="421" extrusionOk="0">
                    <a:moveTo>
                      <a:pt x="278" y="0"/>
                    </a:moveTo>
                    <a:cubicBezTo>
                      <a:pt x="0" y="0"/>
                      <a:pt x="0" y="421"/>
                      <a:pt x="278" y="421"/>
                    </a:cubicBezTo>
                    <a:cubicBezTo>
                      <a:pt x="530" y="421"/>
                      <a:pt x="530"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35"/>
              <p:cNvSpPr/>
              <p:nvPr/>
            </p:nvSpPr>
            <p:spPr>
              <a:xfrm>
                <a:off x="6301096" y="3118056"/>
                <a:ext cx="31388" cy="25326"/>
              </a:xfrm>
              <a:custGeom>
                <a:avLst/>
                <a:gdLst/>
                <a:ahLst/>
                <a:cxnLst/>
                <a:rect l="l" t="t" r="r" b="b"/>
                <a:pathLst>
                  <a:path w="523" h="422" extrusionOk="0">
                    <a:moveTo>
                      <a:pt x="278" y="1"/>
                    </a:moveTo>
                    <a:cubicBezTo>
                      <a:pt x="1" y="1"/>
                      <a:pt x="1" y="421"/>
                      <a:pt x="278" y="421"/>
                    </a:cubicBezTo>
                    <a:cubicBezTo>
                      <a:pt x="522" y="421"/>
                      <a:pt x="522" y="1"/>
                      <a:pt x="27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35"/>
              <p:cNvSpPr/>
              <p:nvPr/>
            </p:nvSpPr>
            <p:spPr>
              <a:xfrm>
                <a:off x="5968922" y="2531997"/>
                <a:ext cx="33368" cy="25326"/>
              </a:xfrm>
              <a:custGeom>
                <a:avLst/>
                <a:gdLst/>
                <a:ahLst/>
                <a:cxnLst/>
                <a:rect l="l" t="t" r="r" b="b"/>
                <a:pathLst>
                  <a:path w="556" h="422" extrusionOk="0">
                    <a:moveTo>
                      <a:pt x="211" y="0"/>
                    </a:moveTo>
                    <a:cubicBezTo>
                      <a:pt x="101" y="0"/>
                      <a:pt x="0" y="110"/>
                      <a:pt x="0" y="211"/>
                    </a:cubicBezTo>
                    <a:cubicBezTo>
                      <a:pt x="0" y="354"/>
                      <a:pt x="101" y="421"/>
                      <a:pt x="211" y="421"/>
                    </a:cubicBezTo>
                    <a:lnTo>
                      <a:pt x="345" y="421"/>
                    </a:lnTo>
                    <a:cubicBezTo>
                      <a:pt x="455" y="421"/>
                      <a:pt x="556" y="354"/>
                      <a:pt x="556" y="211"/>
                    </a:cubicBezTo>
                    <a:cubicBezTo>
                      <a:pt x="556" y="110"/>
                      <a:pt x="455" y="0"/>
                      <a:pt x="34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35"/>
              <p:cNvSpPr/>
              <p:nvPr/>
            </p:nvSpPr>
            <p:spPr>
              <a:xfrm>
                <a:off x="5634167" y="2717259"/>
                <a:ext cx="31868" cy="25326"/>
              </a:xfrm>
              <a:custGeom>
                <a:avLst/>
                <a:gdLst/>
                <a:ahLst/>
                <a:cxnLst/>
                <a:rect l="l" t="t" r="r" b="b"/>
                <a:pathLst>
                  <a:path w="531" h="422" extrusionOk="0">
                    <a:moveTo>
                      <a:pt x="279" y="1"/>
                    </a:moveTo>
                    <a:cubicBezTo>
                      <a:pt x="1" y="1"/>
                      <a:pt x="1" y="421"/>
                      <a:pt x="279" y="421"/>
                    </a:cubicBezTo>
                    <a:cubicBezTo>
                      <a:pt x="531" y="421"/>
                      <a:pt x="531" y="1"/>
                      <a:pt x="2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35"/>
              <p:cNvSpPr/>
              <p:nvPr/>
            </p:nvSpPr>
            <p:spPr>
              <a:xfrm>
                <a:off x="5786567" y="3269389"/>
                <a:ext cx="31868" cy="25266"/>
              </a:xfrm>
              <a:custGeom>
                <a:avLst/>
                <a:gdLst/>
                <a:ahLst/>
                <a:cxnLst/>
                <a:rect l="l" t="t" r="r" b="b"/>
                <a:pathLst>
                  <a:path w="531" h="421" extrusionOk="0">
                    <a:moveTo>
                      <a:pt x="279" y="0"/>
                    </a:moveTo>
                    <a:cubicBezTo>
                      <a:pt x="1" y="0"/>
                      <a:pt x="1" y="421"/>
                      <a:pt x="279" y="421"/>
                    </a:cubicBezTo>
                    <a:cubicBezTo>
                      <a:pt x="531" y="421"/>
                      <a:pt x="531" y="0"/>
                      <a:pt x="2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35"/>
              <p:cNvSpPr/>
              <p:nvPr/>
            </p:nvSpPr>
            <p:spPr>
              <a:xfrm>
                <a:off x="5479658" y="2582868"/>
                <a:ext cx="33368" cy="25266"/>
              </a:xfrm>
              <a:custGeom>
                <a:avLst/>
                <a:gdLst/>
                <a:ahLst/>
                <a:cxnLst/>
                <a:rect l="l" t="t" r="r" b="b"/>
                <a:pathLst>
                  <a:path w="556" h="421" extrusionOk="0">
                    <a:moveTo>
                      <a:pt x="278" y="0"/>
                    </a:moveTo>
                    <a:cubicBezTo>
                      <a:pt x="0" y="0"/>
                      <a:pt x="0" y="421"/>
                      <a:pt x="278" y="421"/>
                    </a:cubicBezTo>
                    <a:cubicBezTo>
                      <a:pt x="555" y="421"/>
                      <a:pt x="555"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4" name="Google Shape;2414;p35"/>
              <p:cNvSpPr/>
              <p:nvPr/>
            </p:nvSpPr>
            <p:spPr>
              <a:xfrm>
                <a:off x="7124446" y="2864572"/>
                <a:ext cx="31868" cy="25266"/>
              </a:xfrm>
              <a:custGeom>
                <a:avLst/>
                <a:gdLst/>
                <a:ahLst/>
                <a:cxnLst/>
                <a:rect l="l" t="t" r="r" b="b"/>
                <a:pathLst>
                  <a:path w="531" h="421" extrusionOk="0">
                    <a:moveTo>
                      <a:pt x="211" y="0"/>
                    </a:moveTo>
                    <a:cubicBezTo>
                      <a:pt x="110" y="0"/>
                      <a:pt x="1" y="109"/>
                      <a:pt x="1" y="210"/>
                    </a:cubicBezTo>
                    <a:cubicBezTo>
                      <a:pt x="1" y="353"/>
                      <a:pt x="110" y="421"/>
                      <a:pt x="211" y="421"/>
                    </a:cubicBezTo>
                    <a:lnTo>
                      <a:pt x="278" y="421"/>
                    </a:lnTo>
                    <a:cubicBezTo>
                      <a:pt x="421" y="421"/>
                      <a:pt x="531" y="353"/>
                      <a:pt x="489" y="210"/>
                    </a:cubicBezTo>
                    <a:cubicBezTo>
                      <a:pt x="489" y="109"/>
                      <a:pt x="421" y="0"/>
                      <a:pt x="27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35"/>
              <p:cNvSpPr/>
              <p:nvPr/>
            </p:nvSpPr>
            <p:spPr>
              <a:xfrm>
                <a:off x="7202224" y="2275418"/>
                <a:ext cx="31868" cy="25266"/>
              </a:xfrm>
              <a:custGeom>
                <a:avLst/>
                <a:gdLst/>
                <a:ahLst/>
                <a:cxnLst/>
                <a:rect l="l" t="t" r="r" b="b"/>
                <a:pathLst>
                  <a:path w="531" h="421" extrusionOk="0">
                    <a:moveTo>
                      <a:pt x="244" y="0"/>
                    </a:moveTo>
                    <a:cubicBezTo>
                      <a:pt x="0" y="0"/>
                      <a:pt x="0" y="421"/>
                      <a:pt x="244" y="421"/>
                    </a:cubicBezTo>
                    <a:cubicBezTo>
                      <a:pt x="530" y="421"/>
                      <a:pt x="530" y="0"/>
                      <a:pt x="24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6" name="Google Shape;2416;p35"/>
              <p:cNvSpPr/>
              <p:nvPr/>
            </p:nvSpPr>
            <p:spPr>
              <a:xfrm>
                <a:off x="5375418" y="1936229"/>
                <a:ext cx="2090023" cy="706349"/>
              </a:xfrm>
              <a:custGeom>
                <a:avLst/>
                <a:gdLst/>
                <a:ahLst/>
                <a:cxnLst/>
                <a:rect l="l" t="t" r="r" b="b"/>
                <a:pathLst>
                  <a:path w="92173" h="31151" extrusionOk="0">
                    <a:moveTo>
                      <a:pt x="51116" y="0"/>
                    </a:moveTo>
                    <a:cubicBezTo>
                      <a:pt x="51107" y="0"/>
                      <a:pt x="51098" y="0"/>
                      <a:pt x="51090" y="0"/>
                    </a:cubicBezTo>
                    <a:cubicBezTo>
                      <a:pt x="48482" y="167"/>
                      <a:pt x="3459" y="18812"/>
                      <a:pt x="1461" y="20810"/>
                    </a:cubicBezTo>
                    <a:cubicBezTo>
                      <a:pt x="0" y="22290"/>
                      <a:pt x="462" y="27599"/>
                      <a:pt x="1461" y="30910"/>
                    </a:cubicBezTo>
                    <a:cubicBezTo>
                      <a:pt x="14095" y="28135"/>
                      <a:pt x="35996" y="23973"/>
                      <a:pt x="37920" y="23973"/>
                    </a:cubicBezTo>
                    <a:cubicBezTo>
                      <a:pt x="40843" y="23973"/>
                      <a:pt x="64353" y="27747"/>
                      <a:pt x="83239" y="31150"/>
                    </a:cubicBezTo>
                    <a:cubicBezTo>
                      <a:pt x="87253" y="29985"/>
                      <a:pt x="90490" y="29060"/>
                      <a:pt x="90638" y="28671"/>
                    </a:cubicBezTo>
                    <a:cubicBezTo>
                      <a:pt x="90952" y="27839"/>
                      <a:pt x="88936" y="28209"/>
                      <a:pt x="88011" y="27839"/>
                    </a:cubicBezTo>
                    <a:cubicBezTo>
                      <a:pt x="87012" y="27599"/>
                      <a:pt x="51479" y="21975"/>
                      <a:pt x="49481" y="19053"/>
                    </a:cubicBezTo>
                    <a:cubicBezTo>
                      <a:pt x="47483" y="16186"/>
                      <a:pt x="49481" y="4014"/>
                      <a:pt x="51719" y="2942"/>
                    </a:cubicBezTo>
                    <a:cubicBezTo>
                      <a:pt x="51810" y="2901"/>
                      <a:pt x="51954" y="2881"/>
                      <a:pt x="52147" y="2881"/>
                    </a:cubicBezTo>
                    <a:cubicBezTo>
                      <a:pt x="56695" y="2881"/>
                      <a:pt x="88345" y="13735"/>
                      <a:pt x="88788" y="13966"/>
                    </a:cubicBezTo>
                    <a:cubicBezTo>
                      <a:pt x="88788" y="13966"/>
                      <a:pt x="91415" y="13504"/>
                      <a:pt x="91785" y="12653"/>
                    </a:cubicBezTo>
                    <a:cubicBezTo>
                      <a:pt x="92172" y="11804"/>
                      <a:pt x="53955" y="0"/>
                      <a:pt x="51116"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7" name="Google Shape;2417;p35"/>
              <p:cNvSpPr/>
              <p:nvPr/>
            </p:nvSpPr>
            <p:spPr>
              <a:xfrm>
                <a:off x="5165693" y="2479827"/>
                <a:ext cx="2652930" cy="496628"/>
              </a:xfrm>
              <a:custGeom>
                <a:avLst/>
                <a:gdLst/>
                <a:ahLst/>
                <a:cxnLst/>
                <a:rect l="l" t="t" r="r" b="b"/>
                <a:pathLst>
                  <a:path w="116998" h="21902" extrusionOk="0">
                    <a:moveTo>
                      <a:pt x="47169" y="0"/>
                    </a:moveTo>
                    <a:cubicBezTo>
                      <a:pt x="45245" y="0"/>
                      <a:pt x="23344" y="4162"/>
                      <a:pt x="10710" y="6937"/>
                    </a:cubicBezTo>
                    <a:cubicBezTo>
                      <a:pt x="5938" y="8028"/>
                      <a:pt x="2460" y="8953"/>
                      <a:pt x="1924" y="9249"/>
                    </a:cubicBezTo>
                    <a:cubicBezTo>
                      <a:pt x="0" y="10710"/>
                      <a:pt x="685" y="18960"/>
                      <a:pt x="2072" y="19959"/>
                    </a:cubicBezTo>
                    <a:cubicBezTo>
                      <a:pt x="2312" y="20125"/>
                      <a:pt x="3552" y="20347"/>
                      <a:pt x="5772" y="20588"/>
                    </a:cubicBezTo>
                    <a:cubicBezTo>
                      <a:pt x="5864" y="20514"/>
                      <a:pt x="6012" y="20347"/>
                      <a:pt x="6160" y="20273"/>
                    </a:cubicBezTo>
                    <a:cubicBezTo>
                      <a:pt x="7424" y="19604"/>
                      <a:pt x="34354" y="19117"/>
                      <a:pt x="60630" y="19117"/>
                    </a:cubicBezTo>
                    <a:cubicBezTo>
                      <a:pt x="85881" y="19117"/>
                      <a:pt x="110528" y="19566"/>
                      <a:pt x="111207" y="20736"/>
                    </a:cubicBezTo>
                    <a:cubicBezTo>
                      <a:pt x="111448" y="21050"/>
                      <a:pt x="111596" y="21439"/>
                      <a:pt x="111762" y="21901"/>
                    </a:cubicBezTo>
                    <a:cubicBezTo>
                      <a:pt x="114759" y="20514"/>
                      <a:pt x="116849" y="19348"/>
                      <a:pt x="116683" y="18960"/>
                    </a:cubicBezTo>
                    <a:cubicBezTo>
                      <a:pt x="116461" y="18276"/>
                      <a:pt x="115924" y="17887"/>
                      <a:pt x="115462" y="17573"/>
                    </a:cubicBezTo>
                    <a:cubicBezTo>
                      <a:pt x="115221" y="18202"/>
                      <a:pt x="114907" y="18572"/>
                      <a:pt x="114611" y="18738"/>
                    </a:cubicBezTo>
                    <a:cubicBezTo>
                      <a:pt x="114570" y="18756"/>
                      <a:pt x="114459" y="18764"/>
                      <a:pt x="114281" y="18764"/>
                    </a:cubicBezTo>
                    <a:cubicBezTo>
                      <a:pt x="109187" y="18764"/>
                      <a:pt x="49779" y="11718"/>
                      <a:pt x="46747" y="11718"/>
                    </a:cubicBezTo>
                    <a:cubicBezTo>
                      <a:pt x="46685" y="11718"/>
                      <a:pt x="46646" y="11721"/>
                      <a:pt x="46633" y="11727"/>
                    </a:cubicBezTo>
                    <a:cubicBezTo>
                      <a:pt x="45969" y="12077"/>
                      <a:pt x="9873" y="18494"/>
                      <a:pt x="4471" y="18494"/>
                    </a:cubicBezTo>
                    <a:cubicBezTo>
                      <a:pt x="4151" y="18494"/>
                      <a:pt x="3939" y="18471"/>
                      <a:pt x="3848" y="18424"/>
                    </a:cubicBezTo>
                    <a:cubicBezTo>
                      <a:pt x="2312" y="17499"/>
                      <a:pt x="2164" y="12097"/>
                      <a:pt x="4014" y="11025"/>
                    </a:cubicBezTo>
                    <a:cubicBezTo>
                      <a:pt x="5624" y="10174"/>
                      <a:pt x="45245" y="2775"/>
                      <a:pt x="47317" y="2627"/>
                    </a:cubicBezTo>
                    <a:cubicBezTo>
                      <a:pt x="47333" y="2626"/>
                      <a:pt x="47352" y="2625"/>
                      <a:pt x="47375" y="2625"/>
                    </a:cubicBezTo>
                    <a:cubicBezTo>
                      <a:pt x="50382" y="2625"/>
                      <a:pt x="114619" y="12271"/>
                      <a:pt x="115610" y="13189"/>
                    </a:cubicBezTo>
                    <a:cubicBezTo>
                      <a:pt x="115610" y="13189"/>
                      <a:pt x="116997" y="13189"/>
                      <a:pt x="116849" y="12097"/>
                    </a:cubicBezTo>
                    <a:cubicBezTo>
                      <a:pt x="116757" y="11635"/>
                      <a:pt x="105751" y="9563"/>
                      <a:pt x="92488" y="7177"/>
                    </a:cubicBezTo>
                    <a:cubicBezTo>
                      <a:pt x="73602" y="3774"/>
                      <a:pt x="50092" y="0"/>
                      <a:pt x="47169"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8" name="Google Shape;2418;p35"/>
              <p:cNvSpPr/>
              <p:nvPr/>
            </p:nvSpPr>
            <p:spPr>
              <a:xfrm>
                <a:off x="5214763" y="2539350"/>
                <a:ext cx="2590007" cy="365974"/>
              </a:xfrm>
              <a:custGeom>
                <a:avLst/>
                <a:gdLst/>
                <a:ahLst/>
                <a:cxnLst/>
                <a:rect l="l" t="t" r="r" b="b"/>
                <a:pathLst>
                  <a:path w="114223" h="16140" extrusionOk="0">
                    <a:moveTo>
                      <a:pt x="45211" y="0"/>
                    </a:moveTo>
                    <a:cubicBezTo>
                      <a:pt x="45188" y="0"/>
                      <a:pt x="45169" y="1"/>
                      <a:pt x="45153" y="2"/>
                    </a:cubicBezTo>
                    <a:cubicBezTo>
                      <a:pt x="43081" y="150"/>
                      <a:pt x="3460" y="7549"/>
                      <a:pt x="1850" y="8400"/>
                    </a:cubicBezTo>
                    <a:cubicBezTo>
                      <a:pt x="0" y="9472"/>
                      <a:pt x="148" y="14874"/>
                      <a:pt x="1684" y="15799"/>
                    </a:cubicBezTo>
                    <a:cubicBezTo>
                      <a:pt x="1775" y="15846"/>
                      <a:pt x="1987" y="15869"/>
                      <a:pt x="2307" y="15869"/>
                    </a:cubicBezTo>
                    <a:cubicBezTo>
                      <a:pt x="7709" y="15869"/>
                      <a:pt x="43805" y="9452"/>
                      <a:pt x="44469" y="9102"/>
                    </a:cubicBezTo>
                    <a:cubicBezTo>
                      <a:pt x="44482" y="9096"/>
                      <a:pt x="44521" y="9093"/>
                      <a:pt x="44583" y="9093"/>
                    </a:cubicBezTo>
                    <a:cubicBezTo>
                      <a:pt x="47615" y="9093"/>
                      <a:pt x="107023" y="16139"/>
                      <a:pt x="112117" y="16139"/>
                    </a:cubicBezTo>
                    <a:cubicBezTo>
                      <a:pt x="112295" y="16139"/>
                      <a:pt x="112406" y="16131"/>
                      <a:pt x="112447" y="16113"/>
                    </a:cubicBezTo>
                    <a:cubicBezTo>
                      <a:pt x="112743" y="15947"/>
                      <a:pt x="113057" y="15577"/>
                      <a:pt x="113298" y="14948"/>
                    </a:cubicBezTo>
                    <a:cubicBezTo>
                      <a:pt x="113982" y="13486"/>
                      <a:pt x="114223" y="11174"/>
                      <a:pt x="113446" y="10564"/>
                    </a:cubicBezTo>
                    <a:cubicBezTo>
                      <a:pt x="112455" y="9646"/>
                      <a:pt x="48218" y="0"/>
                      <a:pt x="45211" y="0"/>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35"/>
              <p:cNvSpPr/>
              <p:nvPr/>
            </p:nvSpPr>
            <p:spPr>
              <a:xfrm>
                <a:off x="6452116" y="2001557"/>
                <a:ext cx="957588" cy="566149"/>
              </a:xfrm>
              <a:custGeom>
                <a:avLst/>
                <a:gdLst/>
                <a:ahLst/>
                <a:cxnLst/>
                <a:rect l="l" t="t" r="r" b="b"/>
                <a:pathLst>
                  <a:path w="42231" h="24968" extrusionOk="0">
                    <a:moveTo>
                      <a:pt x="4664" y="0"/>
                    </a:moveTo>
                    <a:cubicBezTo>
                      <a:pt x="4471" y="0"/>
                      <a:pt x="4327" y="20"/>
                      <a:pt x="4236" y="61"/>
                    </a:cubicBezTo>
                    <a:cubicBezTo>
                      <a:pt x="1998" y="1133"/>
                      <a:pt x="0" y="13305"/>
                      <a:pt x="1998" y="16172"/>
                    </a:cubicBezTo>
                    <a:cubicBezTo>
                      <a:pt x="3996" y="19094"/>
                      <a:pt x="39529" y="24718"/>
                      <a:pt x="40528" y="24958"/>
                    </a:cubicBezTo>
                    <a:cubicBezTo>
                      <a:pt x="40548" y="24964"/>
                      <a:pt x="40567" y="24967"/>
                      <a:pt x="40586" y="24967"/>
                    </a:cubicBezTo>
                    <a:cubicBezTo>
                      <a:pt x="40793" y="24967"/>
                      <a:pt x="40929" y="24594"/>
                      <a:pt x="41065" y="24033"/>
                    </a:cubicBezTo>
                    <a:cubicBezTo>
                      <a:pt x="41768" y="20944"/>
                      <a:pt x="42230" y="11547"/>
                      <a:pt x="41305" y="11085"/>
                    </a:cubicBezTo>
                    <a:cubicBezTo>
                      <a:pt x="40862" y="10854"/>
                      <a:pt x="9212" y="0"/>
                      <a:pt x="4664" y="0"/>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35"/>
              <p:cNvSpPr/>
              <p:nvPr/>
            </p:nvSpPr>
            <p:spPr>
              <a:xfrm>
                <a:off x="5258391" y="2913290"/>
                <a:ext cx="2462505" cy="349626"/>
              </a:xfrm>
              <a:custGeom>
                <a:avLst/>
                <a:gdLst/>
                <a:ahLst/>
                <a:cxnLst/>
                <a:rect l="l" t="t" r="r" b="b"/>
                <a:pathLst>
                  <a:path w="108600" h="15419" extrusionOk="0">
                    <a:moveTo>
                      <a:pt x="56542" y="1"/>
                    </a:moveTo>
                    <a:cubicBezTo>
                      <a:pt x="30266" y="1"/>
                      <a:pt x="3336" y="488"/>
                      <a:pt x="2072" y="1157"/>
                    </a:cubicBezTo>
                    <a:cubicBezTo>
                      <a:pt x="1924" y="1231"/>
                      <a:pt x="1776" y="1398"/>
                      <a:pt x="1684" y="1472"/>
                    </a:cubicBezTo>
                    <a:cubicBezTo>
                      <a:pt x="0" y="3543"/>
                      <a:pt x="925" y="11867"/>
                      <a:pt x="1684" y="14253"/>
                    </a:cubicBezTo>
                    <a:cubicBezTo>
                      <a:pt x="1924" y="14882"/>
                      <a:pt x="7621" y="15271"/>
                      <a:pt x="16260" y="15419"/>
                    </a:cubicBezTo>
                    <a:cubicBezTo>
                      <a:pt x="37291" y="13957"/>
                      <a:pt x="68737" y="12182"/>
                      <a:pt x="71438" y="11793"/>
                    </a:cubicBezTo>
                    <a:cubicBezTo>
                      <a:pt x="71842" y="11738"/>
                      <a:pt x="72575" y="11713"/>
                      <a:pt x="73566" y="11713"/>
                    </a:cubicBezTo>
                    <a:cubicBezTo>
                      <a:pt x="79556" y="11713"/>
                      <a:pt x="94999" y="12638"/>
                      <a:pt x="104585" y="13495"/>
                    </a:cubicBezTo>
                    <a:cubicBezTo>
                      <a:pt x="105825" y="13421"/>
                      <a:pt x="106509" y="13255"/>
                      <a:pt x="106657" y="13181"/>
                    </a:cubicBezTo>
                    <a:cubicBezTo>
                      <a:pt x="108433" y="12034"/>
                      <a:pt x="108599" y="5930"/>
                      <a:pt x="107674" y="2785"/>
                    </a:cubicBezTo>
                    <a:cubicBezTo>
                      <a:pt x="107508" y="2323"/>
                      <a:pt x="107360" y="1934"/>
                      <a:pt x="107119" y="1620"/>
                    </a:cubicBezTo>
                    <a:cubicBezTo>
                      <a:pt x="106440" y="450"/>
                      <a:pt x="81793" y="1"/>
                      <a:pt x="56542" y="1"/>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35"/>
              <p:cNvSpPr/>
              <p:nvPr/>
            </p:nvSpPr>
            <p:spPr>
              <a:xfrm>
                <a:off x="5022249" y="3612305"/>
                <a:ext cx="2901221" cy="667756"/>
              </a:xfrm>
              <a:custGeom>
                <a:avLst/>
                <a:gdLst/>
                <a:ahLst/>
                <a:cxnLst/>
                <a:rect l="l" t="t" r="r" b="b"/>
                <a:pathLst>
                  <a:path w="127948" h="29449" extrusionOk="0">
                    <a:moveTo>
                      <a:pt x="118921" y="0"/>
                    </a:moveTo>
                    <a:cubicBezTo>
                      <a:pt x="108525" y="1091"/>
                      <a:pt x="85792" y="1924"/>
                      <a:pt x="82555" y="1924"/>
                    </a:cubicBezTo>
                    <a:cubicBezTo>
                      <a:pt x="78319" y="1924"/>
                      <a:pt x="10710" y="1702"/>
                      <a:pt x="8102" y="1165"/>
                    </a:cubicBezTo>
                    <a:cubicBezTo>
                      <a:pt x="7788" y="1091"/>
                      <a:pt x="7473" y="851"/>
                      <a:pt x="7251" y="463"/>
                    </a:cubicBezTo>
                    <a:cubicBezTo>
                      <a:pt x="4551" y="851"/>
                      <a:pt x="2849" y="1239"/>
                      <a:pt x="2479" y="1387"/>
                    </a:cubicBezTo>
                    <a:cubicBezTo>
                      <a:pt x="241" y="2479"/>
                      <a:pt x="0" y="13485"/>
                      <a:pt x="2849" y="16259"/>
                    </a:cubicBezTo>
                    <a:cubicBezTo>
                      <a:pt x="5623" y="19126"/>
                      <a:pt x="59581" y="29448"/>
                      <a:pt x="64279" y="29448"/>
                    </a:cubicBezTo>
                    <a:cubicBezTo>
                      <a:pt x="69070" y="29448"/>
                      <a:pt x="127948" y="17184"/>
                      <a:pt x="127559" y="15427"/>
                    </a:cubicBezTo>
                    <a:cubicBezTo>
                      <a:pt x="127337" y="14262"/>
                      <a:pt x="124859" y="13651"/>
                      <a:pt x="123175" y="13337"/>
                    </a:cubicBezTo>
                    <a:cubicBezTo>
                      <a:pt x="123083" y="14410"/>
                      <a:pt x="122935" y="15187"/>
                      <a:pt x="122620" y="15427"/>
                    </a:cubicBezTo>
                    <a:cubicBezTo>
                      <a:pt x="121501" y="16190"/>
                      <a:pt x="77525" y="25851"/>
                      <a:pt x="67027" y="25851"/>
                    </a:cubicBezTo>
                    <a:cubicBezTo>
                      <a:pt x="66077" y="25851"/>
                      <a:pt x="65401" y="25772"/>
                      <a:pt x="65056" y="25601"/>
                    </a:cubicBezTo>
                    <a:cubicBezTo>
                      <a:pt x="60820" y="23436"/>
                      <a:pt x="61208" y="14040"/>
                      <a:pt x="64279" y="11025"/>
                    </a:cubicBezTo>
                    <a:cubicBezTo>
                      <a:pt x="67442" y="8028"/>
                      <a:pt x="122324" y="2090"/>
                      <a:pt x="122324" y="2090"/>
                    </a:cubicBezTo>
                    <a:cubicBezTo>
                      <a:pt x="122324" y="2090"/>
                      <a:pt x="125783" y="1554"/>
                      <a:pt x="125247" y="999"/>
                    </a:cubicBezTo>
                    <a:cubicBezTo>
                      <a:pt x="125173" y="925"/>
                      <a:pt x="122787" y="537"/>
                      <a:pt x="118921"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35"/>
              <p:cNvSpPr/>
              <p:nvPr/>
            </p:nvSpPr>
            <p:spPr>
              <a:xfrm>
                <a:off x="6401368" y="3659629"/>
                <a:ext cx="1420566" cy="538871"/>
              </a:xfrm>
              <a:custGeom>
                <a:avLst/>
                <a:gdLst/>
                <a:ahLst/>
                <a:cxnLst/>
                <a:rect l="l" t="t" r="r" b="b"/>
                <a:pathLst>
                  <a:path w="62649" h="23765" extrusionOk="0">
                    <a:moveTo>
                      <a:pt x="61522" y="1"/>
                    </a:moveTo>
                    <a:cubicBezTo>
                      <a:pt x="61516" y="1"/>
                      <a:pt x="61510" y="2"/>
                      <a:pt x="61504" y="3"/>
                    </a:cubicBezTo>
                    <a:cubicBezTo>
                      <a:pt x="61504" y="3"/>
                      <a:pt x="6622" y="5941"/>
                      <a:pt x="3459" y="8938"/>
                    </a:cubicBezTo>
                    <a:cubicBezTo>
                      <a:pt x="388" y="11953"/>
                      <a:pt x="0" y="21349"/>
                      <a:pt x="4236" y="23514"/>
                    </a:cubicBezTo>
                    <a:cubicBezTo>
                      <a:pt x="4581" y="23685"/>
                      <a:pt x="5257" y="23764"/>
                      <a:pt x="6207" y="23764"/>
                    </a:cubicBezTo>
                    <a:cubicBezTo>
                      <a:pt x="16705" y="23764"/>
                      <a:pt x="60681" y="14103"/>
                      <a:pt x="61800" y="13340"/>
                    </a:cubicBezTo>
                    <a:cubicBezTo>
                      <a:pt x="62115" y="13100"/>
                      <a:pt x="62263" y="12323"/>
                      <a:pt x="62355" y="11250"/>
                    </a:cubicBezTo>
                    <a:cubicBezTo>
                      <a:pt x="62648" y="7517"/>
                      <a:pt x="62054" y="1"/>
                      <a:pt x="61522" y="1"/>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35"/>
              <p:cNvSpPr/>
              <p:nvPr/>
            </p:nvSpPr>
            <p:spPr>
              <a:xfrm>
                <a:off x="5146397" y="3178864"/>
                <a:ext cx="2705354" cy="477059"/>
              </a:xfrm>
              <a:custGeom>
                <a:avLst/>
                <a:gdLst/>
                <a:ahLst/>
                <a:cxnLst/>
                <a:rect l="l" t="t" r="r" b="b"/>
                <a:pathLst>
                  <a:path w="119310" h="21039" extrusionOk="0">
                    <a:moveTo>
                      <a:pt x="78505" y="1"/>
                    </a:moveTo>
                    <a:cubicBezTo>
                      <a:pt x="77514" y="1"/>
                      <a:pt x="76781" y="26"/>
                      <a:pt x="76377" y="81"/>
                    </a:cubicBezTo>
                    <a:cubicBezTo>
                      <a:pt x="73676" y="470"/>
                      <a:pt x="42230" y="2245"/>
                      <a:pt x="21199" y="3707"/>
                    </a:cubicBezTo>
                    <a:cubicBezTo>
                      <a:pt x="10877" y="4391"/>
                      <a:pt x="3089" y="5020"/>
                      <a:pt x="2239" y="5409"/>
                    </a:cubicBezTo>
                    <a:cubicBezTo>
                      <a:pt x="74" y="6333"/>
                      <a:pt x="0" y="16655"/>
                      <a:pt x="1776" y="19578"/>
                    </a:cubicBezTo>
                    <a:cubicBezTo>
                      <a:pt x="1998" y="19966"/>
                      <a:pt x="2313" y="20206"/>
                      <a:pt x="2627" y="20280"/>
                    </a:cubicBezTo>
                    <a:cubicBezTo>
                      <a:pt x="5235" y="20817"/>
                      <a:pt x="72844" y="21039"/>
                      <a:pt x="77080" y="21039"/>
                    </a:cubicBezTo>
                    <a:cubicBezTo>
                      <a:pt x="80317" y="21039"/>
                      <a:pt x="103050" y="20206"/>
                      <a:pt x="113446" y="19115"/>
                    </a:cubicBezTo>
                    <a:cubicBezTo>
                      <a:pt x="116609" y="18819"/>
                      <a:pt x="118699" y="18431"/>
                      <a:pt x="118625" y="18116"/>
                    </a:cubicBezTo>
                    <a:cubicBezTo>
                      <a:pt x="118311" y="17043"/>
                      <a:pt x="116849" y="15730"/>
                      <a:pt x="115924" y="14953"/>
                    </a:cubicBezTo>
                    <a:cubicBezTo>
                      <a:pt x="115684" y="15952"/>
                      <a:pt x="115462" y="16655"/>
                      <a:pt x="115222" y="16803"/>
                    </a:cubicBezTo>
                    <a:cubicBezTo>
                      <a:pt x="114598" y="17288"/>
                      <a:pt x="100741" y="17680"/>
                      <a:pt x="90091" y="17680"/>
                    </a:cubicBezTo>
                    <a:cubicBezTo>
                      <a:pt x="83692" y="17680"/>
                      <a:pt x="78451" y="17539"/>
                      <a:pt x="77931" y="17191"/>
                    </a:cubicBezTo>
                    <a:cubicBezTo>
                      <a:pt x="76543" y="16267"/>
                      <a:pt x="76155" y="5168"/>
                      <a:pt x="79003" y="3392"/>
                    </a:cubicBezTo>
                    <a:cubicBezTo>
                      <a:pt x="79609" y="2988"/>
                      <a:pt x="81703" y="2831"/>
                      <a:pt x="84605" y="2831"/>
                    </a:cubicBezTo>
                    <a:cubicBezTo>
                      <a:pt x="94997" y="2831"/>
                      <a:pt x="115758" y="4854"/>
                      <a:pt x="115758" y="4854"/>
                    </a:cubicBezTo>
                    <a:cubicBezTo>
                      <a:pt x="115758" y="4854"/>
                      <a:pt x="119310" y="3707"/>
                      <a:pt x="117700" y="2856"/>
                    </a:cubicBezTo>
                    <a:cubicBezTo>
                      <a:pt x="117238" y="2541"/>
                      <a:pt x="114075" y="2172"/>
                      <a:pt x="109524" y="1783"/>
                    </a:cubicBezTo>
                    <a:cubicBezTo>
                      <a:pt x="99938" y="926"/>
                      <a:pt x="84495" y="1"/>
                      <a:pt x="78505"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35"/>
              <p:cNvSpPr/>
              <p:nvPr/>
            </p:nvSpPr>
            <p:spPr>
              <a:xfrm>
                <a:off x="6873221" y="3243036"/>
                <a:ext cx="918995" cy="336724"/>
              </a:xfrm>
              <a:custGeom>
                <a:avLst/>
                <a:gdLst/>
                <a:ahLst/>
                <a:cxnLst/>
                <a:rect l="l" t="t" r="r" b="b"/>
                <a:pathLst>
                  <a:path w="40529" h="14850" extrusionOk="0">
                    <a:moveTo>
                      <a:pt x="8451" y="1"/>
                    </a:moveTo>
                    <a:cubicBezTo>
                      <a:pt x="5549" y="1"/>
                      <a:pt x="3455" y="158"/>
                      <a:pt x="2849" y="562"/>
                    </a:cubicBezTo>
                    <a:cubicBezTo>
                      <a:pt x="1" y="2338"/>
                      <a:pt x="389" y="13437"/>
                      <a:pt x="1777" y="14361"/>
                    </a:cubicBezTo>
                    <a:cubicBezTo>
                      <a:pt x="2297" y="14709"/>
                      <a:pt x="7538" y="14850"/>
                      <a:pt x="13937" y="14850"/>
                    </a:cubicBezTo>
                    <a:cubicBezTo>
                      <a:pt x="24587" y="14850"/>
                      <a:pt x="38444" y="14458"/>
                      <a:pt x="39068" y="13973"/>
                    </a:cubicBezTo>
                    <a:cubicBezTo>
                      <a:pt x="39308" y="13825"/>
                      <a:pt x="39530" y="13122"/>
                      <a:pt x="39770" y="12123"/>
                    </a:cubicBezTo>
                    <a:cubicBezTo>
                      <a:pt x="40381" y="8812"/>
                      <a:pt x="40529" y="2116"/>
                      <a:pt x="39604" y="2024"/>
                    </a:cubicBezTo>
                    <a:cubicBezTo>
                      <a:pt x="39604" y="2024"/>
                      <a:pt x="18843" y="1"/>
                      <a:pt x="8451" y="1"/>
                    </a:cubicBezTo>
                    <a:close/>
                  </a:path>
                </a:pathLst>
              </a:custGeom>
              <a:solidFill>
                <a:srgbClr val="FAF4E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35"/>
              <p:cNvSpPr/>
              <p:nvPr/>
            </p:nvSpPr>
            <p:spPr>
              <a:xfrm>
                <a:off x="6464270" y="3678994"/>
                <a:ext cx="1342201" cy="202601"/>
              </a:xfrm>
              <a:custGeom>
                <a:avLst/>
                <a:gdLst/>
                <a:ahLst/>
                <a:cxnLst/>
                <a:rect l="l" t="t" r="r" b="b"/>
                <a:pathLst>
                  <a:path w="59193" h="8935" extrusionOk="0">
                    <a:moveTo>
                      <a:pt x="58878" y="0"/>
                    </a:moveTo>
                    <a:cubicBezTo>
                      <a:pt x="56714" y="370"/>
                      <a:pt x="54568" y="685"/>
                      <a:pt x="52330" y="925"/>
                    </a:cubicBezTo>
                    <a:cubicBezTo>
                      <a:pt x="48020" y="1536"/>
                      <a:pt x="43618" y="2072"/>
                      <a:pt x="39308" y="2682"/>
                    </a:cubicBezTo>
                    <a:cubicBezTo>
                      <a:pt x="34980" y="3237"/>
                      <a:pt x="30670" y="3922"/>
                      <a:pt x="26434" y="4773"/>
                    </a:cubicBezTo>
                    <a:cubicBezTo>
                      <a:pt x="24269" y="5161"/>
                      <a:pt x="22124" y="5697"/>
                      <a:pt x="19960" y="6086"/>
                    </a:cubicBezTo>
                    <a:cubicBezTo>
                      <a:pt x="17795" y="6548"/>
                      <a:pt x="15650" y="6844"/>
                      <a:pt x="13411" y="7085"/>
                    </a:cubicBezTo>
                    <a:cubicBezTo>
                      <a:pt x="9083" y="7547"/>
                      <a:pt x="4699" y="7936"/>
                      <a:pt x="297" y="8546"/>
                    </a:cubicBezTo>
                    <a:cubicBezTo>
                      <a:pt x="223" y="8620"/>
                      <a:pt x="149" y="8787"/>
                      <a:pt x="1" y="8934"/>
                    </a:cubicBezTo>
                    <a:cubicBezTo>
                      <a:pt x="1776" y="8860"/>
                      <a:pt x="3534" y="8694"/>
                      <a:pt x="5309" y="8472"/>
                    </a:cubicBezTo>
                    <a:cubicBezTo>
                      <a:pt x="7474" y="8324"/>
                      <a:pt x="9712" y="8084"/>
                      <a:pt x="11858" y="7862"/>
                    </a:cubicBezTo>
                    <a:cubicBezTo>
                      <a:pt x="14022" y="7621"/>
                      <a:pt x="16186" y="7399"/>
                      <a:pt x="18332" y="7011"/>
                    </a:cubicBezTo>
                    <a:cubicBezTo>
                      <a:pt x="20496" y="6622"/>
                      <a:pt x="22660" y="6160"/>
                      <a:pt x="24806" y="5697"/>
                    </a:cubicBezTo>
                    <a:cubicBezTo>
                      <a:pt x="29134" y="4773"/>
                      <a:pt x="33444" y="4070"/>
                      <a:pt x="37754" y="3459"/>
                    </a:cubicBezTo>
                    <a:cubicBezTo>
                      <a:pt x="42083" y="2849"/>
                      <a:pt x="46466" y="2386"/>
                      <a:pt x="50795" y="1757"/>
                    </a:cubicBezTo>
                    <a:cubicBezTo>
                      <a:pt x="53570" y="1388"/>
                      <a:pt x="56418" y="999"/>
                      <a:pt x="59193" y="611"/>
                    </a:cubicBezTo>
                    <a:cubicBezTo>
                      <a:pt x="59119" y="370"/>
                      <a:pt x="59119" y="148"/>
                      <a:pt x="59026"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35"/>
              <p:cNvSpPr/>
              <p:nvPr/>
            </p:nvSpPr>
            <p:spPr>
              <a:xfrm>
                <a:off x="6432819" y="3848447"/>
                <a:ext cx="1384150" cy="255026"/>
              </a:xfrm>
              <a:custGeom>
                <a:avLst/>
                <a:gdLst/>
                <a:ahLst/>
                <a:cxnLst/>
                <a:rect l="l" t="t" r="r" b="b"/>
                <a:pathLst>
                  <a:path w="61043" h="11247" extrusionOk="0">
                    <a:moveTo>
                      <a:pt x="61042" y="0"/>
                    </a:moveTo>
                    <a:cubicBezTo>
                      <a:pt x="59118" y="296"/>
                      <a:pt x="57269" y="611"/>
                      <a:pt x="55326" y="925"/>
                    </a:cubicBezTo>
                    <a:cubicBezTo>
                      <a:pt x="50628" y="1776"/>
                      <a:pt x="45930" y="2534"/>
                      <a:pt x="41231" y="3385"/>
                    </a:cubicBezTo>
                    <a:cubicBezTo>
                      <a:pt x="31909" y="5013"/>
                      <a:pt x="22493" y="6696"/>
                      <a:pt x="13171" y="8398"/>
                    </a:cubicBezTo>
                    <a:cubicBezTo>
                      <a:pt x="10562" y="8860"/>
                      <a:pt x="7936" y="9323"/>
                      <a:pt x="5309" y="9859"/>
                    </a:cubicBezTo>
                    <a:cubicBezTo>
                      <a:pt x="3533" y="10174"/>
                      <a:pt x="1776" y="10470"/>
                      <a:pt x="0" y="10858"/>
                    </a:cubicBezTo>
                    <a:cubicBezTo>
                      <a:pt x="74" y="11025"/>
                      <a:pt x="74" y="11173"/>
                      <a:pt x="74" y="11247"/>
                    </a:cubicBezTo>
                    <a:cubicBezTo>
                      <a:pt x="1536" y="11099"/>
                      <a:pt x="2997" y="10784"/>
                      <a:pt x="4458" y="10562"/>
                    </a:cubicBezTo>
                    <a:cubicBezTo>
                      <a:pt x="6863" y="10174"/>
                      <a:pt x="9175" y="9711"/>
                      <a:pt x="11561" y="9323"/>
                    </a:cubicBezTo>
                    <a:cubicBezTo>
                      <a:pt x="16260" y="8472"/>
                      <a:pt x="20884" y="7621"/>
                      <a:pt x="25582" y="6770"/>
                    </a:cubicBezTo>
                    <a:cubicBezTo>
                      <a:pt x="34979" y="5087"/>
                      <a:pt x="44320" y="3459"/>
                      <a:pt x="53643" y="1850"/>
                    </a:cubicBezTo>
                    <a:cubicBezTo>
                      <a:pt x="56103" y="1461"/>
                      <a:pt x="58564" y="1073"/>
                      <a:pt x="61042" y="611"/>
                    </a:cubicBezTo>
                    <a:lnTo>
                      <a:pt x="61042" y="0"/>
                    </a:ln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35"/>
              <p:cNvSpPr/>
              <p:nvPr/>
            </p:nvSpPr>
            <p:spPr>
              <a:xfrm>
                <a:off x="6470981" y="3907585"/>
                <a:ext cx="1345988" cy="272644"/>
              </a:xfrm>
              <a:custGeom>
                <a:avLst/>
                <a:gdLst/>
                <a:ahLst/>
                <a:cxnLst/>
                <a:rect l="l" t="t" r="r" b="b"/>
                <a:pathLst>
                  <a:path w="59360" h="12024" extrusionOk="0">
                    <a:moveTo>
                      <a:pt x="59359" y="0"/>
                    </a:moveTo>
                    <a:lnTo>
                      <a:pt x="59359" y="0"/>
                    </a:lnTo>
                    <a:cubicBezTo>
                      <a:pt x="58582" y="167"/>
                      <a:pt x="57731" y="315"/>
                      <a:pt x="56973" y="463"/>
                    </a:cubicBezTo>
                    <a:cubicBezTo>
                      <a:pt x="54883" y="851"/>
                      <a:pt x="52719" y="1314"/>
                      <a:pt x="50573" y="1702"/>
                    </a:cubicBezTo>
                    <a:cubicBezTo>
                      <a:pt x="46337" y="2553"/>
                      <a:pt x="42083" y="3404"/>
                      <a:pt x="37773" y="4162"/>
                    </a:cubicBezTo>
                    <a:cubicBezTo>
                      <a:pt x="29301" y="5864"/>
                      <a:pt x="20810" y="7492"/>
                      <a:pt x="12338" y="9175"/>
                    </a:cubicBezTo>
                    <a:cubicBezTo>
                      <a:pt x="9878" y="9637"/>
                      <a:pt x="7492" y="10100"/>
                      <a:pt x="5087" y="10562"/>
                    </a:cubicBezTo>
                    <a:cubicBezTo>
                      <a:pt x="3404" y="10951"/>
                      <a:pt x="1702" y="11265"/>
                      <a:pt x="1" y="11654"/>
                    </a:cubicBezTo>
                    <a:cubicBezTo>
                      <a:pt x="93" y="11802"/>
                      <a:pt x="241" y="11950"/>
                      <a:pt x="315" y="12024"/>
                    </a:cubicBezTo>
                    <a:cubicBezTo>
                      <a:pt x="3867" y="11487"/>
                      <a:pt x="7326" y="10803"/>
                      <a:pt x="10803" y="10100"/>
                    </a:cubicBezTo>
                    <a:cubicBezTo>
                      <a:pt x="15039" y="9249"/>
                      <a:pt x="19275" y="8417"/>
                      <a:pt x="23511" y="7640"/>
                    </a:cubicBezTo>
                    <a:cubicBezTo>
                      <a:pt x="32075" y="5938"/>
                      <a:pt x="40621" y="4329"/>
                      <a:pt x="49186" y="2627"/>
                    </a:cubicBezTo>
                    <a:cubicBezTo>
                      <a:pt x="51572" y="2165"/>
                      <a:pt x="53958" y="1702"/>
                      <a:pt x="56344" y="1240"/>
                    </a:cubicBezTo>
                    <a:cubicBezTo>
                      <a:pt x="57343" y="1018"/>
                      <a:pt x="58268" y="851"/>
                      <a:pt x="59285" y="703"/>
                    </a:cubicBezTo>
                    <a:cubicBezTo>
                      <a:pt x="59285" y="463"/>
                      <a:pt x="59285" y="241"/>
                      <a:pt x="59359"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35"/>
              <p:cNvSpPr/>
              <p:nvPr/>
            </p:nvSpPr>
            <p:spPr>
              <a:xfrm>
                <a:off x="6425676" y="3776725"/>
                <a:ext cx="1389615" cy="241194"/>
              </a:xfrm>
              <a:custGeom>
                <a:avLst/>
                <a:gdLst/>
                <a:ahLst/>
                <a:cxnLst/>
                <a:rect l="l" t="t" r="r" b="b"/>
                <a:pathLst>
                  <a:path w="61284" h="10637" extrusionOk="0">
                    <a:moveTo>
                      <a:pt x="61283" y="0"/>
                    </a:moveTo>
                    <a:cubicBezTo>
                      <a:pt x="60580" y="74"/>
                      <a:pt x="59896" y="148"/>
                      <a:pt x="59193" y="222"/>
                    </a:cubicBezTo>
                    <a:cubicBezTo>
                      <a:pt x="56807" y="537"/>
                      <a:pt x="54421" y="851"/>
                      <a:pt x="52108" y="1239"/>
                    </a:cubicBezTo>
                    <a:cubicBezTo>
                      <a:pt x="47318" y="1924"/>
                      <a:pt x="42545" y="2775"/>
                      <a:pt x="37847" y="3700"/>
                    </a:cubicBezTo>
                    <a:cubicBezTo>
                      <a:pt x="33148" y="4550"/>
                      <a:pt x="28450" y="5475"/>
                      <a:pt x="23733" y="6326"/>
                    </a:cubicBezTo>
                    <a:cubicBezTo>
                      <a:pt x="18961" y="7251"/>
                      <a:pt x="14262" y="8083"/>
                      <a:pt x="9490" y="8786"/>
                    </a:cubicBezTo>
                    <a:cubicBezTo>
                      <a:pt x="7085" y="9175"/>
                      <a:pt x="4699" y="9563"/>
                      <a:pt x="2313" y="9859"/>
                    </a:cubicBezTo>
                    <a:cubicBezTo>
                      <a:pt x="1703" y="9933"/>
                      <a:pt x="1166" y="10026"/>
                      <a:pt x="611" y="10100"/>
                    </a:cubicBezTo>
                    <a:cubicBezTo>
                      <a:pt x="463" y="10100"/>
                      <a:pt x="241" y="10174"/>
                      <a:pt x="75" y="10174"/>
                    </a:cubicBezTo>
                    <a:cubicBezTo>
                      <a:pt x="75" y="10322"/>
                      <a:pt x="1" y="10488"/>
                      <a:pt x="1" y="10636"/>
                    </a:cubicBezTo>
                    <a:cubicBezTo>
                      <a:pt x="537" y="10636"/>
                      <a:pt x="1074" y="10562"/>
                      <a:pt x="1629" y="10488"/>
                    </a:cubicBezTo>
                    <a:cubicBezTo>
                      <a:pt x="2776" y="10322"/>
                      <a:pt x="3848" y="10248"/>
                      <a:pt x="4940" y="10100"/>
                    </a:cubicBezTo>
                    <a:cubicBezTo>
                      <a:pt x="7178" y="9785"/>
                      <a:pt x="9398" y="9471"/>
                      <a:pt x="11562" y="9101"/>
                    </a:cubicBezTo>
                    <a:cubicBezTo>
                      <a:pt x="16038" y="8398"/>
                      <a:pt x="20422" y="7547"/>
                      <a:pt x="24825" y="6789"/>
                    </a:cubicBezTo>
                    <a:cubicBezTo>
                      <a:pt x="29282" y="5938"/>
                      <a:pt x="33685" y="5087"/>
                      <a:pt x="38069" y="4236"/>
                    </a:cubicBezTo>
                    <a:cubicBezTo>
                      <a:pt x="42471" y="3459"/>
                      <a:pt x="46855" y="2701"/>
                      <a:pt x="51332" y="1998"/>
                    </a:cubicBezTo>
                    <a:cubicBezTo>
                      <a:pt x="54643" y="1461"/>
                      <a:pt x="57954" y="999"/>
                      <a:pt x="61283" y="611"/>
                    </a:cubicBezTo>
                    <a:lnTo>
                      <a:pt x="61283" y="0"/>
                    </a:ln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9" name="Google Shape;2429;p35"/>
              <p:cNvSpPr/>
              <p:nvPr/>
            </p:nvSpPr>
            <p:spPr>
              <a:xfrm>
                <a:off x="6432819" y="3727632"/>
                <a:ext cx="1378685" cy="236160"/>
              </a:xfrm>
              <a:custGeom>
                <a:avLst/>
                <a:gdLst/>
                <a:ahLst/>
                <a:cxnLst/>
                <a:rect l="l" t="t" r="r" b="b"/>
                <a:pathLst>
                  <a:path w="60802" h="10415" extrusionOk="0">
                    <a:moveTo>
                      <a:pt x="60728" y="1"/>
                    </a:moveTo>
                    <a:cubicBezTo>
                      <a:pt x="59118" y="75"/>
                      <a:pt x="57491" y="315"/>
                      <a:pt x="55789" y="630"/>
                    </a:cubicBezTo>
                    <a:cubicBezTo>
                      <a:pt x="51091" y="1462"/>
                      <a:pt x="46466" y="2313"/>
                      <a:pt x="41768" y="3164"/>
                    </a:cubicBezTo>
                    <a:cubicBezTo>
                      <a:pt x="37069" y="3941"/>
                      <a:pt x="32371" y="4792"/>
                      <a:pt x="27747" y="5550"/>
                    </a:cubicBezTo>
                    <a:cubicBezTo>
                      <a:pt x="23048" y="6327"/>
                      <a:pt x="18331" y="7104"/>
                      <a:pt x="13633" y="7788"/>
                    </a:cubicBezTo>
                    <a:cubicBezTo>
                      <a:pt x="9083" y="8491"/>
                      <a:pt x="4625" y="9102"/>
                      <a:pt x="74" y="9953"/>
                    </a:cubicBezTo>
                    <a:cubicBezTo>
                      <a:pt x="74" y="10101"/>
                      <a:pt x="0" y="10248"/>
                      <a:pt x="0" y="10415"/>
                    </a:cubicBezTo>
                    <a:cubicBezTo>
                      <a:pt x="1610" y="10248"/>
                      <a:pt x="3237" y="9953"/>
                      <a:pt x="4773" y="9712"/>
                    </a:cubicBezTo>
                    <a:cubicBezTo>
                      <a:pt x="7159" y="9416"/>
                      <a:pt x="9545" y="9028"/>
                      <a:pt x="11950" y="8713"/>
                    </a:cubicBezTo>
                    <a:cubicBezTo>
                      <a:pt x="16648" y="7936"/>
                      <a:pt x="21347" y="7178"/>
                      <a:pt x="26045" y="6401"/>
                    </a:cubicBezTo>
                    <a:cubicBezTo>
                      <a:pt x="30817" y="5624"/>
                      <a:pt x="35534" y="4866"/>
                      <a:pt x="40232" y="4089"/>
                    </a:cubicBezTo>
                    <a:cubicBezTo>
                      <a:pt x="44931" y="3238"/>
                      <a:pt x="49629" y="2387"/>
                      <a:pt x="54328" y="1555"/>
                    </a:cubicBezTo>
                    <a:cubicBezTo>
                      <a:pt x="56492" y="1166"/>
                      <a:pt x="58656" y="704"/>
                      <a:pt x="60802" y="630"/>
                    </a:cubicBezTo>
                    <a:cubicBezTo>
                      <a:pt x="60802" y="389"/>
                      <a:pt x="60802" y="167"/>
                      <a:pt x="60728"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0" name="Google Shape;2430;p35"/>
              <p:cNvSpPr/>
              <p:nvPr/>
            </p:nvSpPr>
            <p:spPr>
              <a:xfrm>
                <a:off x="6894196" y="3509109"/>
                <a:ext cx="879155" cy="29818"/>
              </a:xfrm>
              <a:custGeom>
                <a:avLst/>
                <a:gdLst/>
                <a:ahLst/>
                <a:cxnLst/>
                <a:rect l="l" t="t" r="r" b="b"/>
                <a:pathLst>
                  <a:path w="38772" h="1315" extrusionOk="0">
                    <a:moveTo>
                      <a:pt x="1" y="1"/>
                    </a:moveTo>
                    <a:cubicBezTo>
                      <a:pt x="1" y="167"/>
                      <a:pt x="1" y="241"/>
                      <a:pt x="75" y="389"/>
                    </a:cubicBezTo>
                    <a:cubicBezTo>
                      <a:pt x="685" y="463"/>
                      <a:pt x="1221" y="463"/>
                      <a:pt x="1850" y="556"/>
                    </a:cubicBezTo>
                    <a:cubicBezTo>
                      <a:pt x="3312" y="630"/>
                      <a:pt x="4773" y="704"/>
                      <a:pt x="6234" y="778"/>
                    </a:cubicBezTo>
                    <a:cubicBezTo>
                      <a:pt x="9175" y="852"/>
                      <a:pt x="12098" y="926"/>
                      <a:pt x="15021" y="1018"/>
                    </a:cubicBezTo>
                    <a:cubicBezTo>
                      <a:pt x="20810" y="1240"/>
                      <a:pt x="26656" y="1314"/>
                      <a:pt x="32519" y="1314"/>
                    </a:cubicBezTo>
                    <a:lnTo>
                      <a:pt x="38605" y="1314"/>
                    </a:lnTo>
                    <a:cubicBezTo>
                      <a:pt x="38679" y="1166"/>
                      <a:pt x="38679" y="926"/>
                      <a:pt x="38771" y="704"/>
                    </a:cubicBezTo>
                    <a:lnTo>
                      <a:pt x="37995" y="704"/>
                    </a:lnTo>
                    <a:cubicBezTo>
                      <a:pt x="36533" y="704"/>
                      <a:pt x="35072" y="778"/>
                      <a:pt x="33592" y="778"/>
                    </a:cubicBezTo>
                    <a:cubicBezTo>
                      <a:pt x="30670" y="778"/>
                      <a:pt x="27747" y="704"/>
                      <a:pt x="24806" y="704"/>
                    </a:cubicBezTo>
                    <a:cubicBezTo>
                      <a:pt x="18961" y="704"/>
                      <a:pt x="13171" y="556"/>
                      <a:pt x="7326" y="315"/>
                    </a:cubicBezTo>
                    <a:cubicBezTo>
                      <a:pt x="5698" y="241"/>
                      <a:pt x="3996" y="241"/>
                      <a:pt x="2387" y="167"/>
                    </a:cubicBezTo>
                    <a:cubicBezTo>
                      <a:pt x="1610" y="93"/>
                      <a:pt x="759" y="93"/>
                      <a:pt x="1"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35"/>
              <p:cNvSpPr/>
              <p:nvPr/>
            </p:nvSpPr>
            <p:spPr>
              <a:xfrm>
                <a:off x="6915170" y="3276754"/>
                <a:ext cx="868657" cy="36915"/>
              </a:xfrm>
              <a:custGeom>
                <a:avLst/>
                <a:gdLst/>
                <a:ahLst/>
                <a:cxnLst/>
                <a:rect l="l" t="t" r="r" b="b"/>
                <a:pathLst>
                  <a:path w="38309" h="1628" extrusionOk="0">
                    <a:moveTo>
                      <a:pt x="17111" y="0"/>
                    </a:moveTo>
                    <a:cubicBezTo>
                      <a:pt x="14262" y="0"/>
                      <a:pt x="11487" y="0"/>
                      <a:pt x="8620" y="167"/>
                    </a:cubicBezTo>
                    <a:cubicBezTo>
                      <a:pt x="7233" y="167"/>
                      <a:pt x="5846" y="241"/>
                      <a:pt x="4458" y="241"/>
                    </a:cubicBezTo>
                    <a:cubicBezTo>
                      <a:pt x="3071" y="241"/>
                      <a:pt x="1776" y="241"/>
                      <a:pt x="389" y="167"/>
                    </a:cubicBezTo>
                    <a:cubicBezTo>
                      <a:pt x="296" y="74"/>
                      <a:pt x="222" y="74"/>
                      <a:pt x="75" y="74"/>
                    </a:cubicBezTo>
                    <a:cubicBezTo>
                      <a:pt x="75" y="167"/>
                      <a:pt x="1" y="241"/>
                      <a:pt x="1" y="315"/>
                    </a:cubicBezTo>
                    <a:cubicBezTo>
                      <a:pt x="1147" y="629"/>
                      <a:pt x="2387" y="777"/>
                      <a:pt x="3626" y="777"/>
                    </a:cubicBezTo>
                    <a:cubicBezTo>
                      <a:pt x="4088" y="802"/>
                      <a:pt x="4559" y="810"/>
                      <a:pt x="5035" y="810"/>
                    </a:cubicBezTo>
                    <a:cubicBezTo>
                      <a:pt x="5988" y="810"/>
                      <a:pt x="6962" y="777"/>
                      <a:pt x="7936" y="777"/>
                    </a:cubicBezTo>
                    <a:cubicBezTo>
                      <a:pt x="10859" y="629"/>
                      <a:pt x="13874" y="629"/>
                      <a:pt x="16870" y="629"/>
                    </a:cubicBezTo>
                    <a:cubicBezTo>
                      <a:pt x="19811" y="629"/>
                      <a:pt x="22808" y="703"/>
                      <a:pt x="25823" y="851"/>
                    </a:cubicBezTo>
                    <a:cubicBezTo>
                      <a:pt x="28746" y="925"/>
                      <a:pt x="31742" y="1092"/>
                      <a:pt x="34683" y="1314"/>
                    </a:cubicBezTo>
                    <a:cubicBezTo>
                      <a:pt x="35904" y="1388"/>
                      <a:pt x="37070" y="1554"/>
                      <a:pt x="38309" y="1628"/>
                    </a:cubicBezTo>
                    <a:cubicBezTo>
                      <a:pt x="38216" y="1388"/>
                      <a:pt x="38142" y="1166"/>
                      <a:pt x="38142" y="999"/>
                    </a:cubicBezTo>
                    <a:cubicBezTo>
                      <a:pt x="36755" y="851"/>
                      <a:pt x="35442" y="777"/>
                      <a:pt x="34054" y="703"/>
                    </a:cubicBezTo>
                    <a:cubicBezTo>
                      <a:pt x="31280" y="463"/>
                      <a:pt x="28431" y="315"/>
                      <a:pt x="25583" y="241"/>
                    </a:cubicBezTo>
                    <a:cubicBezTo>
                      <a:pt x="22734" y="74"/>
                      <a:pt x="19959" y="0"/>
                      <a:pt x="17111"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35"/>
              <p:cNvSpPr/>
              <p:nvPr/>
            </p:nvSpPr>
            <p:spPr>
              <a:xfrm>
                <a:off x="6890431" y="3452081"/>
                <a:ext cx="891309" cy="31790"/>
              </a:xfrm>
              <a:custGeom>
                <a:avLst/>
                <a:gdLst/>
                <a:ahLst/>
                <a:cxnLst/>
                <a:rect l="l" t="t" r="r" b="b"/>
                <a:pathLst>
                  <a:path w="39308" h="1402" extrusionOk="0">
                    <a:moveTo>
                      <a:pt x="3940" y="0"/>
                    </a:moveTo>
                    <a:cubicBezTo>
                      <a:pt x="3071" y="0"/>
                      <a:pt x="2201" y="19"/>
                      <a:pt x="1313" y="56"/>
                    </a:cubicBezTo>
                    <a:lnTo>
                      <a:pt x="0" y="56"/>
                    </a:lnTo>
                    <a:lnTo>
                      <a:pt x="0" y="444"/>
                    </a:lnTo>
                    <a:lnTo>
                      <a:pt x="851" y="444"/>
                    </a:lnTo>
                    <a:cubicBezTo>
                      <a:pt x="2405" y="518"/>
                      <a:pt x="3940" y="518"/>
                      <a:pt x="5549" y="518"/>
                    </a:cubicBezTo>
                    <a:cubicBezTo>
                      <a:pt x="8713" y="592"/>
                      <a:pt x="11876" y="759"/>
                      <a:pt x="14965" y="907"/>
                    </a:cubicBezTo>
                    <a:cubicBezTo>
                      <a:pt x="20305" y="1094"/>
                      <a:pt x="25659" y="1402"/>
                      <a:pt x="30970" y="1402"/>
                    </a:cubicBezTo>
                    <a:cubicBezTo>
                      <a:pt x="31932" y="1402"/>
                      <a:pt x="32892" y="1392"/>
                      <a:pt x="33851" y="1369"/>
                    </a:cubicBezTo>
                    <a:cubicBezTo>
                      <a:pt x="35608" y="1369"/>
                      <a:pt x="37384" y="1295"/>
                      <a:pt x="39159" y="1128"/>
                    </a:cubicBezTo>
                    <a:lnTo>
                      <a:pt x="39233" y="1128"/>
                    </a:lnTo>
                    <a:cubicBezTo>
                      <a:pt x="39233" y="980"/>
                      <a:pt x="39307" y="759"/>
                      <a:pt x="39307" y="518"/>
                    </a:cubicBezTo>
                    <a:lnTo>
                      <a:pt x="39307" y="518"/>
                    </a:lnTo>
                    <a:cubicBezTo>
                      <a:pt x="37846" y="592"/>
                      <a:pt x="36385" y="666"/>
                      <a:pt x="34924" y="759"/>
                    </a:cubicBezTo>
                    <a:cubicBezTo>
                      <a:pt x="34020" y="780"/>
                      <a:pt x="33116" y="789"/>
                      <a:pt x="32214" y="789"/>
                    </a:cubicBezTo>
                    <a:cubicBezTo>
                      <a:pt x="29961" y="789"/>
                      <a:pt x="27720" y="732"/>
                      <a:pt x="25527" y="666"/>
                    </a:cubicBezTo>
                    <a:cubicBezTo>
                      <a:pt x="19201" y="518"/>
                      <a:pt x="12874" y="130"/>
                      <a:pt x="6567" y="56"/>
                    </a:cubicBezTo>
                    <a:cubicBezTo>
                      <a:pt x="5679" y="19"/>
                      <a:pt x="4810" y="0"/>
                      <a:pt x="394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35"/>
              <p:cNvSpPr/>
              <p:nvPr/>
            </p:nvSpPr>
            <p:spPr>
              <a:xfrm>
                <a:off x="6890431" y="3395868"/>
                <a:ext cx="895073" cy="44738"/>
              </a:xfrm>
              <a:custGeom>
                <a:avLst/>
                <a:gdLst/>
                <a:ahLst/>
                <a:cxnLst/>
                <a:rect l="l" t="t" r="r" b="b"/>
                <a:pathLst>
                  <a:path w="39474" h="1973" extrusionOk="0">
                    <a:moveTo>
                      <a:pt x="0" y="0"/>
                    </a:moveTo>
                    <a:lnTo>
                      <a:pt x="0" y="296"/>
                    </a:lnTo>
                    <a:cubicBezTo>
                      <a:pt x="1018" y="537"/>
                      <a:pt x="2016" y="685"/>
                      <a:pt x="3015" y="833"/>
                    </a:cubicBezTo>
                    <a:cubicBezTo>
                      <a:pt x="4477" y="1073"/>
                      <a:pt x="6012" y="1221"/>
                      <a:pt x="7492" y="1388"/>
                    </a:cubicBezTo>
                    <a:cubicBezTo>
                      <a:pt x="10488" y="1610"/>
                      <a:pt x="13503" y="1850"/>
                      <a:pt x="16500" y="1924"/>
                    </a:cubicBezTo>
                    <a:cubicBezTo>
                      <a:pt x="17780" y="1955"/>
                      <a:pt x="19043" y="1973"/>
                      <a:pt x="20299" y="1973"/>
                    </a:cubicBezTo>
                    <a:cubicBezTo>
                      <a:pt x="22075" y="1973"/>
                      <a:pt x="23835" y="1937"/>
                      <a:pt x="25601" y="1850"/>
                    </a:cubicBezTo>
                    <a:cubicBezTo>
                      <a:pt x="28597" y="1758"/>
                      <a:pt x="31612" y="1536"/>
                      <a:pt x="34683" y="1295"/>
                    </a:cubicBezTo>
                    <a:cubicBezTo>
                      <a:pt x="36237" y="1147"/>
                      <a:pt x="37846" y="999"/>
                      <a:pt x="39474" y="925"/>
                    </a:cubicBezTo>
                    <a:lnTo>
                      <a:pt x="39474" y="296"/>
                    </a:lnTo>
                    <a:cubicBezTo>
                      <a:pt x="38235" y="370"/>
                      <a:pt x="36995" y="463"/>
                      <a:pt x="35774" y="537"/>
                    </a:cubicBezTo>
                    <a:cubicBezTo>
                      <a:pt x="32759" y="833"/>
                      <a:pt x="29689" y="1073"/>
                      <a:pt x="26674" y="1221"/>
                    </a:cubicBezTo>
                    <a:cubicBezTo>
                      <a:pt x="24570" y="1305"/>
                      <a:pt x="22457" y="1351"/>
                      <a:pt x="20345" y="1351"/>
                    </a:cubicBezTo>
                    <a:cubicBezTo>
                      <a:pt x="16421" y="1351"/>
                      <a:pt x="12498" y="1194"/>
                      <a:pt x="8639" y="833"/>
                    </a:cubicBezTo>
                    <a:cubicBezTo>
                      <a:pt x="6937" y="685"/>
                      <a:pt x="5253" y="537"/>
                      <a:pt x="3626" y="370"/>
                    </a:cubicBezTo>
                    <a:cubicBezTo>
                      <a:pt x="2405" y="222"/>
                      <a:pt x="1239" y="74"/>
                      <a:pt x="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35"/>
              <p:cNvSpPr/>
              <p:nvPr/>
            </p:nvSpPr>
            <p:spPr>
              <a:xfrm>
                <a:off x="6897552" y="3334622"/>
                <a:ext cx="889631" cy="34851"/>
              </a:xfrm>
              <a:custGeom>
                <a:avLst/>
                <a:gdLst/>
                <a:ahLst/>
                <a:cxnLst/>
                <a:rect l="l" t="t" r="r" b="b"/>
                <a:pathLst>
                  <a:path w="39234" h="1537" extrusionOk="0">
                    <a:moveTo>
                      <a:pt x="75" y="1"/>
                    </a:moveTo>
                    <a:cubicBezTo>
                      <a:pt x="1" y="149"/>
                      <a:pt x="1" y="223"/>
                      <a:pt x="1" y="389"/>
                    </a:cubicBezTo>
                    <a:cubicBezTo>
                      <a:pt x="2461" y="685"/>
                      <a:pt x="4939" y="852"/>
                      <a:pt x="7400" y="1000"/>
                    </a:cubicBezTo>
                    <a:cubicBezTo>
                      <a:pt x="10637" y="1222"/>
                      <a:pt x="13948" y="1388"/>
                      <a:pt x="17185" y="1462"/>
                    </a:cubicBezTo>
                    <a:cubicBezTo>
                      <a:pt x="20496" y="1536"/>
                      <a:pt x="23825" y="1536"/>
                      <a:pt x="27063" y="1536"/>
                    </a:cubicBezTo>
                    <a:cubicBezTo>
                      <a:pt x="30374" y="1536"/>
                      <a:pt x="33685" y="1462"/>
                      <a:pt x="36922" y="1462"/>
                    </a:cubicBezTo>
                    <a:cubicBezTo>
                      <a:pt x="37699" y="1388"/>
                      <a:pt x="38457" y="1388"/>
                      <a:pt x="39234" y="1388"/>
                    </a:cubicBezTo>
                    <a:cubicBezTo>
                      <a:pt x="39234" y="1148"/>
                      <a:pt x="39234" y="1000"/>
                      <a:pt x="39160" y="759"/>
                    </a:cubicBezTo>
                    <a:cubicBezTo>
                      <a:pt x="37995" y="759"/>
                      <a:pt x="36774" y="852"/>
                      <a:pt x="35534" y="852"/>
                    </a:cubicBezTo>
                    <a:cubicBezTo>
                      <a:pt x="32519" y="852"/>
                      <a:pt x="29449" y="926"/>
                      <a:pt x="26360" y="926"/>
                    </a:cubicBezTo>
                    <a:cubicBezTo>
                      <a:pt x="20274" y="926"/>
                      <a:pt x="14114" y="759"/>
                      <a:pt x="7936" y="537"/>
                    </a:cubicBezTo>
                    <a:cubicBezTo>
                      <a:pt x="5328" y="389"/>
                      <a:pt x="2701" y="223"/>
                      <a:pt x="75"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35"/>
              <p:cNvSpPr/>
              <p:nvPr/>
            </p:nvSpPr>
            <p:spPr>
              <a:xfrm>
                <a:off x="5226917" y="2539372"/>
                <a:ext cx="2570733" cy="349422"/>
              </a:xfrm>
              <a:custGeom>
                <a:avLst/>
                <a:gdLst/>
                <a:ahLst/>
                <a:cxnLst/>
                <a:rect l="l" t="t" r="r" b="b"/>
                <a:pathLst>
                  <a:path w="113373" h="15410" extrusionOk="0">
                    <a:moveTo>
                      <a:pt x="44469" y="1"/>
                    </a:moveTo>
                    <a:cubicBezTo>
                      <a:pt x="44469" y="463"/>
                      <a:pt x="44395" y="926"/>
                      <a:pt x="44395" y="1314"/>
                    </a:cubicBezTo>
                    <a:cubicBezTo>
                      <a:pt x="43618" y="1462"/>
                      <a:pt x="42934" y="1703"/>
                      <a:pt x="42231" y="1924"/>
                    </a:cubicBezTo>
                    <a:cubicBezTo>
                      <a:pt x="41380" y="2165"/>
                      <a:pt x="40622" y="2387"/>
                      <a:pt x="39771" y="2535"/>
                    </a:cubicBezTo>
                    <a:cubicBezTo>
                      <a:pt x="38143" y="2997"/>
                      <a:pt x="36534" y="3312"/>
                      <a:pt x="34906" y="3700"/>
                    </a:cubicBezTo>
                    <a:cubicBezTo>
                      <a:pt x="31595" y="4311"/>
                      <a:pt x="28284" y="4847"/>
                      <a:pt x="24973" y="5310"/>
                    </a:cubicBezTo>
                    <a:cubicBezTo>
                      <a:pt x="21569" y="5864"/>
                      <a:pt x="18110" y="6401"/>
                      <a:pt x="14725" y="6937"/>
                    </a:cubicBezTo>
                    <a:cubicBezTo>
                      <a:pt x="11247" y="7474"/>
                      <a:pt x="7788" y="7936"/>
                      <a:pt x="4385" y="8473"/>
                    </a:cubicBezTo>
                    <a:cubicBezTo>
                      <a:pt x="3072" y="8713"/>
                      <a:pt x="1851" y="8935"/>
                      <a:pt x="611" y="9175"/>
                    </a:cubicBezTo>
                    <a:cubicBezTo>
                      <a:pt x="537" y="9323"/>
                      <a:pt x="463" y="9471"/>
                      <a:pt x="389" y="9638"/>
                    </a:cubicBezTo>
                    <a:cubicBezTo>
                      <a:pt x="1314" y="9397"/>
                      <a:pt x="2239" y="9249"/>
                      <a:pt x="3164" y="9101"/>
                    </a:cubicBezTo>
                    <a:cubicBezTo>
                      <a:pt x="6549" y="8473"/>
                      <a:pt x="10008" y="8010"/>
                      <a:pt x="13412" y="7474"/>
                    </a:cubicBezTo>
                    <a:cubicBezTo>
                      <a:pt x="16871" y="6937"/>
                      <a:pt x="20348" y="6401"/>
                      <a:pt x="23807" y="5938"/>
                    </a:cubicBezTo>
                    <a:cubicBezTo>
                      <a:pt x="27118" y="5402"/>
                      <a:pt x="30448" y="4847"/>
                      <a:pt x="33759" y="4237"/>
                    </a:cubicBezTo>
                    <a:cubicBezTo>
                      <a:pt x="36996" y="3626"/>
                      <a:pt x="40307" y="2849"/>
                      <a:pt x="43470" y="1850"/>
                    </a:cubicBezTo>
                    <a:cubicBezTo>
                      <a:pt x="43766" y="1777"/>
                      <a:pt x="44081" y="1703"/>
                      <a:pt x="44321" y="1536"/>
                    </a:cubicBezTo>
                    <a:lnTo>
                      <a:pt x="44321" y="1536"/>
                    </a:lnTo>
                    <a:cubicBezTo>
                      <a:pt x="44321" y="2313"/>
                      <a:pt x="44229" y="3090"/>
                      <a:pt x="44155" y="3848"/>
                    </a:cubicBezTo>
                    <a:cubicBezTo>
                      <a:pt x="42545" y="4015"/>
                      <a:pt x="40843" y="4311"/>
                      <a:pt x="39142" y="4551"/>
                    </a:cubicBezTo>
                    <a:lnTo>
                      <a:pt x="33833" y="5402"/>
                    </a:lnTo>
                    <a:cubicBezTo>
                      <a:pt x="30281" y="5938"/>
                      <a:pt x="26656" y="6549"/>
                      <a:pt x="23123" y="7085"/>
                    </a:cubicBezTo>
                    <a:cubicBezTo>
                      <a:pt x="19571" y="7622"/>
                      <a:pt x="16020" y="8177"/>
                      <a:pt x="12487" y="8787"/>
                    </a:cubicBezTo>
                    <a:cubicBezTo>
                      <a:pt x="9009" y="9323"/>
                      <a:pt x="5550" y="9786"/>
                      <a:pt x="2073" y="10489"/>
                    </a:cubicBezTo>
                    <a:cubicBezTo>
                      <a:pt x="1388" y="10637"/>
                      <a:pt x="759" y="10785"/>
                      <a:pt x="75" y="10859"/>
                    </a:cubicBezTo>
                    <a:cubicBezTo>
                      <a:pt x="75" y="11025"/>
                      <a:pt x="1" y="11173"/>
                      <a:pt x="1" y="11321"/>
                    </a:cubicBezTo>
                    <a:cubicBezTo>
                      <a:pt x="223" y="11247"/>
                      <a:pt x="463" y="11173"/>
                      <a:pt x="685" y="11173"/>
                    </a:cubicBezTo>
                    <a:cubicBezTo>
                      <a:pt x="4089" y="10489"/>
                      <a:pt x="7548" y="9934"/>
                      <a:pt x="11025" y="9397"/>
                    </a:cubicBezTo>
                    <a:cubicBezTo>
                      <a:pt x="14558" y="8861"/>
                      <a:pt x="18184" y="8251"/>
                      <a:pt x="21736" y="7714"/>
                    </a:cubicBezTo>
                    <a:cubicBezTo>
                      <a:pt x="25269" y="7159"/>
                      <a:pt x="28894" y="6549"/>
                      <a:pt x="32446" y="6012"/>
                    </a:cubicBezTo>
                    <a:cubicBezTo>
                      <a:pt x="34221" y="5698"/>
                      <a:pt x="35997" y="5476"/>
                      <a:pt x="37754" y="5162"/>
                    </a:cubicBezTo>
                    <a:cubicBezTo>
                      <a:pt x="39604" y="4847"/>
                      <a:pt x="41380" y="4625"/>
                      <a:pt x="43230" y="4311"/>
                    </a:cubicBezTo>
                    <a:cubicBezTo>
                      <a:pt x="43544" y="4237"/>
                      <a:pt x="43859" y="4163"/>
                      <a:pt x="44155" y="4089"/>
                    </a:cubicBezTo>
                    <a:lnTo>
                      <a:pt x="44155" y="4237"/>
                    </a:lnTo>
                    <a:cubicBezTo>
                      <a:pt x="44155" y="5236"/>
                      <a:pt x="44081" y="6160"/>
                      <a:pt x="44155" y="7159"/>
                    </a:cubicBezTo>
                    <a:cubicBezTo>
                      <a:pt x="44007" y="7085"/>
                      <a:pt x="43859" y="7085"/>
                      <a:pt x="43692" y="7085"/>
                    </a:cubicBezTo>
                    <a:cubicBezTo>
                      <a:pt x="43470" y="7159"/>
                      <a:pt x="43230" y="7159"/>
                      <a:pt x="43008" y="7159"/>
                    </a:cubicBezTo>
                    <a:cubicBezTo>
                      <a:pt x="42545" y="7252"/>
                      <a:pt x="42157" y="7252"/>
                      <a:pt x="41768" y="7326"/>
                    </a:cubicBezTo>
                    <a:cubicBezTo>
                      <a:pt x="40917" y="7400"/>
                      <a:pt x="40067" y="7548"/>
                      <a:pt x="39234" y="7622"/>
                    </a:cubicBezTo>
                    <a:lnTo>
                      <a:pt x="34147" y="8325"/>
                    </a:lnTo>
                    <a:cubicBezTo>
                      <a:pt x="30744" y="8787"/>
                      <a:pt x="27359" y="9175"/>
                      <a:pt x="23974" y="9638"/>
                    </a:cubicBezTo>
                    <a:cubicBezTo>
                      <a:pt x="20737" y="10100"/>
                      <a:pt x="17500" y="10489"/>
                      <a:pt x="14263" y="10951"/>
                    </a:cubicBezTo>
                    <a:cubicBezTo>
                      <a:pt x="10933" y="11488"/>
                      <a:pt x="7696" y="12024"/>
                      <a:pt x="4459" y="12634"/>
                    </a:cubicBezTo>
                    <a:cubicBezTo>
                      <a:pt x="2998" y="12949"/>
                      <a:pt x="1536" y="13337"/>
                      <a:pt x="75" y="13633"/>
                    </a:cubicBezTo>
                    <a:cubicBezTo>
                      <a:pt x="75" y="13800"/>
                      <a:pt x="149" y="13948"/>
                      <a:pt x="149" y="14096"/>
                    </a:cubicBezTo>
                    <a:cubicBezTo>
                      <a:pt x="611" y="14022"/>
                      <a:pt x="1074" y="13874"/>
                      <a:pt x="1536" y="13800"/>
                    </a:cubicBezTo>
                    <a:cubicBezTo>
                      <a:pt x="4847" y="13023"/>
                      <a:pt x="8251" y="12413"/>
                      <a:pt x="11710" y="11876"/>
                    </a:cubicBezTo>
                    <a:cubicBezTo>
                      <a:pt x="15095" y="11321"/>
                      <a:pt x="18498" y="10859"/>
                      <a:pt x="21957" y="10396"/>
                    </a:cubicBezTo>
                    <a:cubicBezTo>
                      <a:pt x="25435" y="9934"/>
                      <a:pt x="28968" y="9471"/>
                      <a:pt x="32446" y="9009"/>
                    </a:cubicBezTo>
                    <a:cubicBezTo>
                      <a:pt x="34221" y="8787"/>
                      <a:pt x="35997" y="8547"/>
                      <a:pt x="37680" y="8325"/>
                    </a:cubicBezTo>
                    <a:cubicBezTo>
                      <a:pt x="39456" y="8084"/>
                      <a:pt x="41232" y="7862"/>
                      <a:pt x="43008" y="7548"/>
                    </a:cubicBezTo>
                    <a:cubicBezTo>
                      <a:pt x="43230" y="7548"/>
                      <a:pt x="43396" y="7474"/>
                      <a:pt x="43618" y="7474"/>
                    </a:cubicBezTo>
                    <a:cubicBezTo>
                      <a:pt x="43766" y="7400"/>
                      <a:pt x="44007" y="7400"/>
                      <a:pt x="44155" y="7326"/>
                    </a:cubicBezTo>
                    <a:cubicBezTo>
                      <a:pt x="44155" y="7936"/>
                      <a:pt x="44155" y="8473"/>
                      <a:pt x="44229" y="9101"/>
                    </a:cubicBezTo>
                    <a:lnTo>
                      <a:pt x="44469" y="9101"/>
                    </a:lnTo>
                    <a:cubicBezTo>
                      <a:pt x="44543" y="9101"/>
                      <a:pt x="44617" y="9101"/>
                      <a:pt x="44617" y="9175"/>
                    </a:cubicBezTo>
                    <a:lnTo>
                      <a:pt x="44857" y="9175"/>
                    </a:lnTo>
                    <a:cubicBezTo>
                      <a:pt x="44783" y="8547"/>
                      <a:pt x="44783" y="7862"/>
                      <a:pt x="44783" y="7252"/>
                    </a:cubicBezTo>
                    <a:lnTo>
                      <a:pt x="44783" y="7252"/>
                    </a:lnTo>
                    <a:cubicBezTo>
                      <a:pt x="47003" y="7548"/>
                      <a:pt x="49315" y="7788"/>
                      <a:pt x="51628" y="8010"/>
                    </a:cubicBezTo>
                    <a:cubicBezTo>
                      <a:pt x="54106" y="8251"/>
                      <a:pt x="56566" y="8473"/>
                      <a:pt x="59119" y="8713"/>
                    </a:cubicBezTo>
                    <a:cubicBezTo>
                      <a:pt x="64039" y="9249"/>
                      <a:pt x="68978" y="9712"/>
                      <a:pt x="73917" y="10248"/>
                    </a:cubicBezTo>
                    <a:cubicBezTo>
                      <a:pt x="83702" y="11173"/>
                      <a:pt x="93561" y="12172"/>
                      <a:pt x="103273" y="13800"/>
                    </a:cubicBezTo>
                    <a:cubicBezTo>
                      <a:pt x="106047" y="14188"/>
                      <a:pt x="108748" y="14651"/>
                      <a:pt x="111449" y="15187"/>
                    </a:cubicBezTo>
                    <a:cubicBezTo>
                      <a:pt x="111837" y="15261"/>
                      <a:pt x="112207" y="15335"/>
                      <a:pt x="112595" y="15409"/>
                    </a:cubicBezTo>
                    <a:cubicBezTo>
                      <a:pt x="112669" y="15261"/>
                      <a:pt x="112762" y="15113"/>
                      <a:pt x="112762" y="14947"/>
                    </a:cubicBezTo>
                    <a:lnTo>
                      <a:pt x="112836" y="14947"/>
                    </a:lnTo>
                    <a:cubicBezTo>
                      <a:pt x="112595" y="14873"/>
                      <a:pt x="112447" y="14873"/>
                      <a:pt x="112299" y="14799"/>
                    </a:cubicBezTo>
                    <a:cubicBezTo>
                      <a:pt x="109895" y="14336"/>
                      <a:pt x="107435" y="13948"/>
                      <a:pt x="105048" y="13559"/>
                    </a:cubicBezTo>
                    <a:cubicBezTo>
                      <a:pt x="100184" y="12708"/>
                      <a:pt x="95411" y="12098"/>
                      <a:pt x="90565" y="11488"/>
                    </a:cubicBezTo>
                    <a:cubicBezTo>
                      <a:pt x="80761" y="10322"/>
                      <a:pt x="70902" y="9564"/>
                      <a:pt x="61043" y="8547"/>
                    </a:cubicBezTo>
                    <a:cubicBezTo>
                      <a:pt x="58268" y="8251"/>
                      <a:pt x="55420" y="8010"/>
                      <a:pt x="52645" y="7714"/>
                    </a:cubicBezTo>
                    <a:cubicBezTo>
                      <a:pt x="50018" y="7474"/>
                      <a:pt x="47392" y="7159"/>
                      <a:pt x="44783" y="7011"/>
                    </a:cubicBezTo>
                    <a:cubicBezTo>
                      <a:pt x="44691" y="5864"/>
                      <a:pt x="44783" y="4699"/>
                      <a:pt x="44857" y="3552"/>
                    </a:cubicBezTo>
                    <a:cubicBezTo>
                      <a:pt x="45856" y="3848"/>
                      <a:pt x="46855" y="4015"/>
                      <a:pt x="47928" y="4237"/>
                    </a:cubicBezTo>
                    <a:cubicBezTo>
                      <a:pt x="49093" y="4477"/>
                      <a:pt x="50333" y="4699"/>
                      <a:pt x="51480" y="4847"/>
                    </a:cubicBezTo>
                    <a:cubicBezTo>
                      <a:pt x="53866" y="5236"/>
                      <a:pt x="56252" y="5624"/>
                      <a:pt x="58731" y="6012"/>
                    </a:cubicBezTo>
                    <a:cubicBezTo>
                      <a:pt x="63429" y="6697"/>
                      <a:pt x="68201" y="7326"/>
                      <a:pt x="72992" y="7936"/>
                    </a:cubicBezTo>
                    <a:cubicBezTo>
                      <a:pt x="77839" y="8547"/>
                      <a:pt x="82777" y="9175"/>
                      <a:pt x="87624" y="9786"/>
                    </a:cubicBezTo>
                    <a:lnTo>
                      <a:pt x="102274" y="11636"/>
                    </a:lnTo>
                    <a:cubicBezTo>
                      <a:pt x="104660" y="11950"/>
                      <a:pt x="107120" y="12246"/>
                      <a:pt x="109525" y="12561"/>
                    </a:cubicBezTo>
                    <a:cubicBezTo>
                      <a:pt x="110820" y="12708"/>
                      <a:pt x="112059" y="12875"/>
                      <a:pt x="113298" y="13023"/>
                    </a:cubicBezTo>
                    <a:cubicBezTo>
                      <a:pt x="113372" y="12875"/>
                      <a:pt x="113372" y="12634"/>
                      <a:pt x="113372" y="12487"/>
                    </a:cubicBezTo>
                    <a:cubicBezTo>
                      <a:pt x="112595" y="12339"/>
                      <a:pt x="111745" y="12246"/>
                      <a:pt x="110912" y="12172"/>
                    </a:cubicBezTo>
                    <a:cubicBezTo>
                      <a:pt x="108507" y="11876"/>
                      <a:pt x="106047" y="11562"/>
                      <a:pt x="103661" y="11247"/>
                    </a:cubicBezTo>
                    <a:cubicBezTo>
                      <a:pt x="98796" y="10637"/>
                      <a:pt x="93950" y="10026"/>
                      <a:pt x="89178" y="9397"/>
                    </a:cubicBezTo>
                    <a:cubicBezTo>
                      <a:pt x="84313" y="8787"/>
                      <a:pt x="79540" y="8177"/>
                      <a:pt x="74675" y="7548"/>
                    </a:cubicBezTo>
                    <a:cubicBezTo>
                      <a:pt x="69903" y="7011"/>
                      <a:pt x="65131" y="6475"/>
                      <a:pt x="60340" y="5772"/>
                    </a:cubicBezTo>
                    <a:cubicBezTo>
                      <a:pt x="57732" y="5476"/>
                      <a:pt x="55031" y="5088"/>
                      <a:pt x="52330" y="4625"/>
                    </a:cubicBezTo>
                    <a:cubicBezTo>
                      <a:pt x="51017" y="4477"/>
                      <a:pt x="49630" y="4237"/>
                      <a:pt x="48316" y="4015"/>
                    </a:cubicBezTo>
                    <a:cubicBezTo>
                      <a:pt x="47170" y="3774"/>
                      <a:pt x="46004" y="3552"/>
                      <a:pt x="44857" y="3386"/>
                    </a:cubicBezTo>
                    <a:cubicBezTo>
                      <a:pt x="44857" y="2849"/>
                      <a:pt x="44931" y="2239"/>
                      <a:pt x="44931" y="1610"/>
                    </a:cubicBezTo>
                    <a:lnTo>
                      <a:pt x="44931" y="1703"/>
                    </a:lnTo>
                    <a:cubicBezTo>
                      <a:pt x="47244" y="2313"/>
                      <a:pt x="49630" y="2701"/>
                      <a:pt x="51942" y="3090"/>
                    </a:cubicBezTo>
                    <a:cubicBezTo>
                      <a:pt x="54328" y="3386"/>
                      <a:pt x="56640" y="3700"/>
                      <a:pt x="58953" y="3922"/>
                    </a:cubicBezTo>
                    <a:cubicBezTo>
                      <a:pt x="63891" y="4551"/>
                      <a:pt x="68738" y="5162"/>
                      <a:pt x="73603" y="5772"/>
                    </a:cubicBezTo>
                    <a:cubicBezTo>
                      <a:pt x="78541" y="6327"/>
                      <a:pt x="83462" y="6937"/>
                      <a:pt x="88327" y="7548"/>
                    </a:cubicBezTo>
                    <a:cubicBezTo>
                      <a:pt x="93173" y="8177"/>
                      <a:pt x="98112" y="8639"/>
                      <a:pt x="102958" y="9397"/>
                    </a:cubicBezTo>
                    <a:cubicBezTo>
                      <a:pt x="106436" y="9934"/>
                      <a:pt x="109895" y="10637"/>
                      <a:pt x="113298" y="11321"/>
                    </a:cubicBezTo>
                    <a:cubicBezTo>
                      <a:pt x="113298" y="11173"/>
                      <a:pt x="113224" y="10951"/>
                      <a:pt x="113132" y="10785"/>
                    </a:cubicBezTo>
                    <a:cubicBezTo>
                      <a:pt x="112762" y="10711"/>
                      <a:pt x="112299" y="10637"/>
                      <a:pt x="111911" y="10563"/>
                    </a:cubicBezTo>
                    <a:cubicBezTo>
                      <a:pt x="109525" y="10100"/>
                      <a:pt x="107120" y="9638"/>
                      <a:pt x="104734" y="9249"/>
                    </a:cubicBezTo>
                    <a:cubicBezTo>
                      <a:pt x="99962" y="8399"/>
                      <a:pt x="95097" y="7936"/>
                      <a:pt x="90324" y="7326"/>
                    </a:cubicBezTo>
                    <a:cubicBezTo>
                      <a:pt x="80539" y="6160"/>
                      <a:pt x="70828" y="5014"/>
                      <a:pt x="61043" y="3848"/>
                    </a:cubicBezTo>
                    <a:cubicBezTo>
                      <a:pt x="58342" y="3552"/>
                      <a:pt x="55642" y="3238"/>
                      <a:pt x="52941" y="2849"/>
                    </a:cubicBezTo>
                    <a:cubicBezTo>
                      <a:pt x="50240" y="2461"/>
                      <a:pt x="47632" y="1924"/>
                      <a:pt x="45005" y="1462"/>
                    </a:cubicBezTo>
                    <a:lnTo>
                      <a:pt x="44931" y="1462"/>
                    </a:lnTo>
                    <a:cubicBezTo>
                      <a:pt x="45005" y="1000"/>
                      <a:pt x="45079" y="537"/>
                      <a:pt x="45079"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6" name="Google Shape;2436;p35"/>
              <p:cNvSpPr/>
              <p:nvPr/>
            </p:nvSpPr>
            <p:spPr>
              <a:xfrm>
                <a:off x="6219330" y="2616129"/>
                <a:ext cx="8821" cy="3809"/>
              </a:xfrm>
              <a:custGeom>
                <a:avLst/>
                <a:gdLst/>
                <a:ahLst/>
                <a:cxnLst/>
                <a:rect l="l" t="t" r="r" b="b"/>
                <a:pathLst>
                  <a:path w="389" h="168" extrusionOk="0">
                    <a:moveTo>
                      <a:pt x="0" y="1"/>
                    </a:moveTo>
                    <a:lnTo>
                      <a:pt x="0" y="75"/>
                    </a:lnTo>
                    <a:lnTo>
                      <a:pt x="192" y="121"/>
                    </a:lnTo>
                    <a:lnTo>
                      <a:pt x="192" y="121"/>
                    </a:lnTo>
                    <a:cubicBezTo>
                      <a:pt x="118" y="87"/>
                      <a:pt x="51" y="41"/>
                      <a:pt x="0" y="1"/>
                    </a:cubicBezTo>
                    <a:close/>
                    <a:moveTo>
                      <a:pt x="192" y="121"/>
                    </a:moveTo>
                    <a:lnTo>
                      <a:pt x="192" y="121"/>
                    </a:lnTo>
                    <a:cubicBezTo>
                      <a:pt x="254" y="148"/>
                      <a:pt x="321" y="167"/>
                      <a:pt x="389" y="167"/>
                    </a:cubicBezTo>
                    <a:lnTo>
                      <a:pt x="192" y="121"/>
                    </a:ln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7" name="Google Shape;2437;p35"/>
              <p:cNvSpPr/>
              <p:nvPr/>
            </p:nvSpPr>
            <p:spPr>
              <a:xfrm>
                <a:off x="6390869" y="1955163"/>
                <a:ext cx="1046927" cy="687415"/>
              </a:xfrm>
              <a:custGeom>
                <a:avLst/>
                <a:gdLst/>
                <a:ahLst/>
                <a:cxnLst/>
                <a:rect l="l" t="t" r="r" b="b"/>
                <a:pathLst>
                  <a:path w="46171" h="30316" extrusionOk="0">
                    <a:moveTo>
                      <a:pt x="6639" y="1"/>
                    </a:moveTo>
                    <a:cubicBezTo>
                      <a:pt x="6246" y="1"/>
                      <a:pt x="5856" y="54"/>
                      <a:pt x="5476" y="183"/>
                    </a:cubicBezTo>
                    <a:cubicBezTo>
                      <a:pt x="3386" y="793"/>
                      <a:pt x="2535" y="3179"/>
                      <a:pt x="2072" y="5344"/>
                    </a:cubicBezTo>
                    <a:cubicBezTo>
                      <a:pt x="1388" y="8507"/>
                      <a:pt x="851" y="11744"/>
                      <a:pt x="389" y="14981"/>
                    </a:cubicBezTo>
                    <a:cubicBezTo>
                      <a:pt x="149" y="16904"/>
                      <a:pt x="1" y="18828"/>
                      <a:pt x="223" y="20826"/>
                    </a:cubicBezTo>
                    <a:cubicBezTo>
                      <a:pt x="297" y="21677"/>
                      <a:pt x="537" y="22528"/>
                      <a:pt x="999" y="23212"/>
                    </a:cubicBezTo>
                    <a:cubicBezTo>
                      <a:pt x="1221" y="23601"/>
                      <a:pt x="1610" y="23989"/>
                      <a:pt x="1924" y="24229"/>
                    </a:cubicBezTo>
                    <a:cubicBezTo>
                      <a:pt x="11173" y="25617"/>
                      <a:pt x="25823" y="28077"/>
                      <a:pt x="38457" y="30315"/>
                    </a:cubicBezTo>
                    <a:cubicBezTo>
                      <a:pt x="42471" y="29150"/>
                      <a:pt x="45708" y="28225"/>
                      <a:pt x="45856" y="27836"/>
                    </a:cubicBezTo>
                    <a:cubicBezTo>
                      <a:pt x="46170" y="27004"/>
                      <a:pt x="44154" y="27374"/>
                      <a:pt x="43229" y="27004"/>
                    </a:cubicBezTo>
                    <a:cubicBezTo>
                      <a:pt x="42230" y="26764"/>
                      <a:pt x="6697" y="21140"/>
                      <a:pt x="4699" y="18218"/>
                    </a:cubicBezTo>
                    <a:cubicBezTo>
                      <a:pt x="2701" y="15351"/>
                      <a:pt x="4699" y="3179"/>
                      <a:pt x="6937" y="2107"/>
                    </a:cubicBezTo>
                    <a:cubicBezTo>
                      <a:pt x="7028" y="2066"/>
                      <a:pt x="7172" y="2046"/>
                      <a:pt x="7365" y="2046"/>
                    </a:cubicBezTo>
                    <a:cubicBezTo>
                      <a:pt x="11913" y="2046"/>
                      <a:pt x="43563" y="12900"/>
                      <a:pt x="44006" y="13131"/>
                    </a:cubicBezTo>
                    <a:cubicBezTo>
                      <a:pt x="44006" y="13131"/>
                      <a:pt x="45246" y="12891"/>
                      <a:pt x="46170" y="12502"/>
                    </a:cubicBezTo>
                    <a:cubicBezTo>
                      <a:pt x="44691" y="11818"/>
                      <a:pt x="43229" y="11281"/>
                      <a:pt x="41768" y="10819"/>
                    </a:cubicBezTo>
                    <a:cubicBezTo>
                      <a:pt x="30984" y="7027"/>
                      <a:pt x="20033" y="3642"/>
                      <a:pt x="9009" y="479"/>
                    </a:cubicBezTo>
                    <a:cubicBezTo>
                      <a:pt x="8242" y="219"/>
                      <a:pt x="7434" y="1"/>
                      <a:pt x="6639"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8" name="Google Shape;2438;p35"/>
              <p:cNvSpPr/>
              <p:nvPr/>
            </p:nvSpPr>
            <p:spPr>
              <a:xfrm>
                <a:off x="5384217" y="2025570"/>
                <a:ext cx="905163" cy="510460"/>
              </a:xfrm>
              <a:custGeom>
                <a:avLst/>
                <a:gdLst/>
                <a:ahLst/>
                <a:cxnLst/>
                <a:rect l="l" t="t" r="r" b="b"/>
                <a:pathLst>
                  <a:path w="39919" h="22512" extrusionOk="0">
                    <a:moveTo>
                      <a:pt x="39918" y="0"/>
                    </a:moveTo>
                    <a:lnTo>
                      <a:pt x="39918" y="0"/>
                    </a:lnTo>
                    <a:cubicBezTo>
                      <a:pt x="25731" y="5550"/>
                      <a:pt x="2461" y="15483"/>
                      <a:pt x="1073" y="16870"/>
                    </a:cubicBezTo>
                    <a:cubicBezTo>
                      <a:pt x="148" y="17795"/>
                      <a:pt x="0" y="20033"/>
                      <a:pt x="222" y="22512"/>
                    </a:cubicBezTo>
                    <a:cubicBezTo>
                      <a:pt x="685" y="20570"/>
                      <a:pt x="1684" y="18886"/>
                      <a:pt x="3238" y="17647"/>
                    </a:cubicBezTo>
                    <a:cubicBezTo>
                      <a:pt x="4236" y="16796"/>
                      <a:pt x="5476" y="16260"/>
                      <a:pt x="6697" y="15723"/>
                    </a:cubicBezTo>
                    <a:cubicBezTo>
                      <a:pt x="17869" y="10636"/>
                      <a:pt x="29819" y="6789"/>
                      <a:pt x="39918"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9" name="Google Shape;2439;p35"/>
              <p:cNvSpPr/>
              <p:nvPr/>
            </p:nvSpPr>
            <p:spPr>
              <a:xfrm>
                <a:off x="5544872" y="2747419"/>
                <a:ext cx="2270402" cy="229040"/>
              </a:xfrm>
              <a:custGeom>
                <a:avLst/>
                <a:gdLst/>
                <a:ahLst/>
                <a:cxnLst/>
                <a:rect l="l" t="t" r="r" b="b"/>
                <a:pathLst>
                  <a:path w="100128" h="10101" extrusionOk="0">
                    <a:moveTo>
                      <a:pt x="30669" y="0"/>
                    </a:moveTo>
                    <a:cubicBezTo>
                      <a:pt x="30595" y="148"/>
                      <a:pt x="30595" y="296"/>
                      <a:pt x="30595" y="463"/>
                    </a:cubicBezTo>
                    <a:cubicBezTo>
                      <a:pt x="30595" y="925"/>
                      <a:pt x="30521" y="1462"/>
                      <a:pt x="30207" y="1850"/>
                    </a:cubicBezTo>
                    <a:cubicBezTo>
                      <a:pt x="29837" y="2387"/>
                      <a:pt x="29134" y="2535"/>
                      <a:pt x="28449" y="2609"/>
                    </a:cubicBezTo>
                    <a:cubicBezTo>
                      <a:pt x="19034" y="4384"/>
                      <a:pt x="9563" y="6086"/>
                      <a:pt x="148" y="7788"/>
                    </a:cubicBezTo>
                    <a:cubicBezTo>
                      <a:pt x="74" y="7788"/>
                      <a:pt x="0" y="7788"/>
                      <a:pt x="0" y="7862"/>
                    </a:cubicBezTo>
                    <a:cubicBezTo>
                      <a:pt x="10799" y="7514"/>
                      <a:pt x="28365" y="7296"/>
                      <a:pt x="45440" y="7296"/>
                    </a:cubicBezTo>
                    <a:cubicBezTo>
                      <a:pt x="70160" y="7296"/>
                      <a:pt x="93851" y="7753"/>
                      <a:pt x="94485" y="8935"/>
                    </a:cubicBezTo>
                    <a:cubicBezTo>
                      <a:pt x="94726" y="9249"/>
                      <a:pt x="94874" y="9638"/>
                      <a:pt x="95040" y="10100"/>
                    </a:cubicBezTo>
                    <a:cubicBezTo>
                      <a:pt x="98037" y="8713"/>
                      <a:pt x="100127" y="7547"/>
                      <a:pt x="99961" y="7159"/>
                    </a:cubicBezTo>
                    <a:cubicBezTo>
                      <a:pt x="99739" y="6475"/>
                      <a:pt x="99202" y="6086"/>
                      <a:pt x="98740" y="5772"/>
                    </a:cubicBezTo>
                    <a:cubicBezTo>
                      <a:pt x="98499" y="6401"/>
                      <a:pt x="98185" y="6771"/>
                      <a:pt x="97889" y="6937"/>
                    </a:cubicBezTo>
                    <a:cubicBezTo>
                      <a:pt x="97846" y="6957"/>
                      <a:pt x="97725" y="6966"/>
                      <a:pt x="97532" y="6966"/>
                    </a:cubicBezTo>
                    <a:cubicBezTo>
                      <a:pt x="92470" y="6966"/>
                      <a:pt x="37724" y="446"/>
                      <a:pt x="30669" y="0"/>
                    </a:cubicBezTo>
                    <a:close/>
                  </a:path>
                </a:pathLst>
              </a:custGeom>
              <a:solidFill>
                <a:srgbClr val="2B29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0" name="Google Shape;2440;p35"/>
              <p:cNvSpPr/>
              <p:nvPr/>
            </p:nvSpPr>
            <p:spPr>
              <a:xfrm>
                <a:off x="6231915" y="2479827"/>
                <a:ext cx="1586728" cy="299061"/>
              </a:xfrm>
              <a:custGeom>
                <a:avLst/>
                <a:gdLst/>
                <a:ahLst/>
                <a:cxnLst/>
                <a:rect l="l" t="t" r="r" b="b"/>
                <a:pathLst>
                  <a:path w="69977" h="13189" extrusionOk="0">
                    <a:moveTo>
                      <a:pt x="0" y="0"/>
                    </a:moveTo>
                    <a:cubicBezTo>
                      <a:pt x="148" y="851"/>
                      <a:pt x="222" y="1776"/>
                      <a:pt x="296" y="2627"/>
                    </a:cubicBezTo>
                    <a:cubicBezTo>
                      <a:pt x="312" y="2626"/>
                      <a:pt x="332" y="2625"/>
                      <a:pt x="355" y="2625"/>
                    </a:cubicBezTo>
                    <a:cubicBezTo>
                      <a:pt x="3434" y="2625"/>
                      <a:pt x="67598" y="12271"/>
                      <a:pt x="68589" y="13189"/>
                    </a:cubicBezTo>
                    <a:cubicBezTo>
                      <a:pt x="68589" y="13189"/>
                      <a:pt x="69976" y="13189"/>
                      <a:pt x="69828" y="12097"/>
                    </a:cubicBezTo>
                    <a:cubicBezTo>
                      <a:pt x="69736" y="11635"/>
                      <a:pt x="58730" y="9563"/>
                      <a:pt x="45467" y="7177"/>
                    </a:cubicBezTo>
                    <a:cubicBezTo>
                      <a:pt x="26581" y="3774"/>
                      <a:pt x="3071" y="0"/>
                      <a:pt x="148"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1" name="Google Shape;2441;p35"/>
              <p:cNvSpPr/>
              <p:nvPr/>
            </p:nvSpPr>
            <p:spPr>
              <a:xfrm>
                <a:off x="5184990" y="2481505"/>
                <a:ext cx="1032665" cy="272644"/>
              </a:xfrm>
              <a:custGeom>
                <a:avLst/>
                <a:gdLst/>
                <a:ahLst/>
                <a:cxnLst/>
                <a:rect l="l" t="t" r="r" b="b"/>
                <a:pathLst>
                  <a:path w="45542" h="12024" extrusionOk="0">
                    <a:moveTo>
                      <a:pt x="45541" y="0"/>
                    </a:moveTo>
                    <a:lnTo>
                      <a:pt x="45541" y="0"/>
                    </a:lnTo>
                    <a:cubicBezTo>
                      <a:pt x="41157" y="555"/>
                      <a:pt x="21568" y="4329"/>
                      <a:pt x="9859" y="6863"/>
                    </a:cubicBezTo>
                    <a:cubicBezTo>
                      <a:pt x="5087" y="7954"/>
                      <a:pt x="1609" y="8879"/>
                      <a:pt x="1073" y="9175"/>
                    </a:cubicBezTo>
                    <a:cubicBezTo>
                      <a:pt x="463" y="9637"/>
                      <a:pt x="148" y="10729"/>
                      <a:pt x="0" y="12023"/>
                    </a:cubicBezTo>
                    <a:cubicBezTo>
                      <a:pt x="1850" y="10340"/>
                      <a:pt x="4458" y="9637"/>
                      <a:pt x="7011" y="9027"/>
                    </a:cubicBezTo>
                    <a:cubicBezTo>
                      <a:pt x="18960" y="6178"/>
                      <a:pt x="31280" y="4476"/>
                      <a:pt x="43081" y="925"/>
                    </a:cubicBezTo>
                    <a:cubicBezTo>
                      <a:pt x="43932" y="703"/>
                      <a:pt x="44783" y="463"/>
                      <a:pt x="45541" y="0"/>
                    </a:cubicBezTo>
                    <a:close/>
                  </a:path>
                </a:pathLst>
              </a:custGeom>
              <a:solidFill>
                <a:srgbClr val="2B29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2" name="Google Shape;2442;p35"/>
              <p:cNvSpPr/>
              <p:nvPr/>
            </p:nvSpPr>
            <p:spPr>
              <a:xfrm>
                <a:off x="6764583" y="3178933"/>
                <a:ext cx="1087198" cy="476991"/>
              </a:xfrm>
              <a:custGeom>
                <a:avLst/>
                <a:gdLst/>
                <a:ahLst/>
                <a:cxnLst/>
                <a:rect l="l" t="t" r="r" b="b"/>
                <a:pathLst>
                  <a:path w="47947" h="21036" extrusionOk="0">
                    <a:moveTo>
                      <a:pt x="6937" y="0"/>
                    </a:moveTo>
                    <a:cubicBezTo>
                      <a:pt x="6721" y="0"/>
                      <a:pt x="6517" y="2"/>
                      <a:pt x="6327" y="4"/>
                    </a:cubicBezTo>
                    <a:cubicBezTo>
                      <a:pt x="5717" y="855"/>
                      <a:pt x="5180" y="1854"/>
                      <a:pt x="4866" y="2853"/>
                    </a:cubicBezTo>
                    <a:cubicBezTo>
                      <a:pt x="3404" y="6552"/>
                      <a:pt x="2942" y="10566"/>
                      <a:pt x="3330" y="14488"/>
                    </a:cubicBezTo>
                    <a:cubicBezTo>
                      <a:pt x="3404" y="15579"/>
                      <a:pt x="3626" y="16726"/>
                      <a:pt x="3238" y="17725"/>
                    </a:cubicBezTo>
                    <a:cubicBezTo>
                      <a:pt x="2776" y="19112"/>
                      <a:pt x="1555" y="20111"/>
                      <a:pt x="315" y="20888"/>
                    </a:cubicBezTo>
                    <a:cubicBezTo>
                      <a:pt x="167" y="20888"/>
                      <a:pt x="93" y="20962"/>
                      <a:pt x="1" y="21036"/>
                    </a:cubicBezTo>
                    <a:lnTo>
                      <a:pt x="5717" y="21036"/>
                    </a:lnTo>
                    <a:cubicBezTo>
                      <a:pt x="8954" y="21036"/>
                      <a:pt x="31687" y="20203"/>
                      <a:pt x="42083" y="19112"/>
                    </a:cubicBezTo>
                    <a:cubicBezTo>
                      <a:pt x="45246" y="18816"/>
                      <a:pt x="47336" y="18428"/>
                      <a:pt x="47262" y="18113"/>
                    </a:cubicBezTo>
                    <a:cubicBezTo>
                      <a:pt x="46948" y="17040"/>
                      <a:pt x="45486" y="15727"/>
                      <a:pt x="44561" y="14950"/>
                    </a:cubicBezTo>
                    <a:cubicBezTo>
                      <a:pt x="44321" y="15949"/>
                      <a:pt x="44099" y="16652"/>
                      <a:pt x="43859" y="16800"/>
                    </a:cubicBezTo>
                    <a:cubicBezTo>
                      <a:pt x="43235" y="17285"/>
                      <a:pt x="29378" y="17677"/>
                      <a:pt x="18728" y="17677"/>
                    </a:cubicBezTo>
                    <a:cubicBezTo>
                      <a:pt x="12329" y="17677"/>
                      <a:pt x="7088" y="17536"/>
                      <a:pt x="6568" y="17188"/>
                    </a:cubicBezTo>
                    <a:cubicBezTo>
                      <a:pt x="5180" y="16264"/>
                      <a:pt x="4792" y="5165"/>
                      <a:pt x="7640" y="3389"/>
                    </a:cubicBezTo>
                    <a:cubicBezTo>
                      <a:pt x="8246" y="2985"/>
                      <a:pt x="10340" y="2828"/>
                      <a:pt x="13242" y="2828"/>
                    </a:cubicBezTo>
                    <a:cubicBezTo>
                      <a:pt x="23634" y="2828"/>
                      <a:pt x="44395" y="4851"/>
                      <a:pt x="44395" y="4851"/>
                    </a:cubicBezTo>
                    <a:cubicBezTo>
                      <a:pt x="44395" y="4851"/>
                      <a:pt x="47947" y="3704"/>
                      <a:pt x="46337" y="2853"/>
                    </a:cubicBezTo>
                    <a:cubicBezTo>
                      <a:pt x="45875" y="2538"/>
                      <a:pt x="42712" y="2169"/>
                      <a:pt x="38161" y="1780"/>
                    </a:cubicBezTo>
                    <a:cubicBezTo>
                      <a:pt x="28488" y="959"/>
                      <a:pt x="12875" y="0"/>
                      <a:pt x="6937" y="0"/>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3" name="Google Shape;2443;p35"/>
              <p:cNvSpPr/>
              <p:nvPr/>
            </p:nvSpPr>
            <p:spPr>
              <a:xfrm>
                <a:off x="5272223" y="2916873"/>
                <a:ext cx="634628" cy="169473"/>
              </a:xfrm>
              <a:custGeom>
                <a:avLst/>
                <a:gdLst/>
                <a:ahLst/>
                <a:cxnLst/>
                <a:rect l="l" t="t" r="r" b="b"/>
                <a:pathLst>
                  <a:path w="27988" h="7474" extrusionOk="0">
                    <a:moveTo>
                      <a:pt x="27987" y="0"/>
                    </a:moveTo>
                    <a:lnTo>
                      <a:pt x="27987" y="0"/>
                    </a:lnTo>
                    <a:cubicBezTo>
                      <a:pt x="13263" y="222"/>
                      <a:pt x="2239" y="611"/>
                      <a:pt x="1462" y="999"/>
                    </a:cubicBezTo>
                    <a:cubicBezTo>
                      <a:pt x="1314" y="1073"/>
                      <a:pt x="1166" y="1240"/>
                      <a:pt x="1074" y="1314"/>
                    </a:cubicBezTo>
                    <a:cubicBezTo>
                      <a:pt x="241" y="2313"/>
                      <a:pt x="1" y="4847"/>
                      <a:pt x="149" y="7473"/>
                    </a:cubicBezTo>
                    <a:cubicBezTo>
                      <a:pt x="315" y="7085"/>
                      <a:pt x="463" y="6789"/>
                      <a:pt x="611" y="6475"/>
                    </a:cubicBezTo>
                    <a:cubicBezTo>
                      <a:pt x="1462" y="4847"/>
                      <a:pt x="2775" y="3385"/>
                      <a:pt x="4477" y="2701"/>
                    </a:cubicBezTo>
                    <a:cubicBezTo>
                      <a:pt x="5624" y="2313"/>
                      <a:pt x="6863" y="2239"/>
                      <a:pt x="8103" y="2165"/>
                    </a:cubicBezTo>
                    <a:cubicBezTo>
                      <a:pt x="14725" y="1776"/>
                      <a:pt x="21347" y="1073"/>
                      <a:pt x="27987" y="0"/>
                    </a:cubicBezTo>
                    <a:close/>
                  </a:path>
                </a:pathLst>
              </a:custGeom>
              <a:solidFill>
                <a:srgbClr val="EBA2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4" name="Google Shape;2444;p35"/>
              <p:cNvSpPr/>
              <p:nvPr/>
            </p:nvSpPr>
            <p:spPr>
              <a:xfrm>
                <a:off x="5164015" y="3186143"/>
                <a:ext cx="1655094" cy="193803"/>
              </a:xfrm>
              <a:custGeom>
                <a:avLst/>
                <a:gdLst/>
                <a:ahLst/>
                <a:cxnLst/>
                <a:rect l="l" t="t" r="r" b="b"/>
                <a:pathLst>
                  <a:path w="72992" h="8547" extrusionOk="0">
                    <a:moveTo>
                      <a:pt x="72992" y="1"/>
                    </a:moveTo>
                    <a:cubicBezTo>
                      <a:pt x="64427" y="611"/>
                      <a:pt x="38605" y="2072"/>
                      <a:pt x="20422" y="3386"/>
                    </a:cubicBezTo>
                    <a:cubicBezTo>
                      <a:pt x="10100" y="4070"/>
                      <a:pt x="2312" y="4699"/>
                      <a:pt x="1462" y="5088"/>
                    </a:cubicBezTo>
                    <a:cubicBezTo>
                      <a:pt x="759" y="5384"/>
                      <a:pt x="296" y="6771"/>
                      <a:pt x="0" y="8547"/>
                    </a:cubicBezTo>
                    <a:cubicBezTo>
                      <a:pt x="74" y="8473"/>
                      <a:pt x="148" y="8399"/>
                      <a:pt x="148" y="8325"/>
                    </a:cubicBezTo>
                    <a:cubicBezTo>
                      <a:pt x="1458" y="6829"/>
                      <a:pt x="3492" y="6584"/>
                      <a:pt x="5524" y="6584"/>
                    </a:cubicBezTo>
                    <a:cubicBezTo>
                      <a:pt x="6131" y="6584"/>
                      <a:pt x="6738" y="6606"/>
                      <a:pt x="7325" y="6623"/>
                    </a:cubicBezTo>
                    <a:cubicBezTo>
                      <a:pt x="8016" y="6652"/>
                      <a:pt x="8705" y="6665"/>
                      <a:pt x="9394" y="6665"/>
                    </a:cubicBezTo>
                    <a:cubicBezTo>
                      <a:pt x="19776" y="6665"/>
                      <a:pt x="29972" y="3594"/>
                      <a:pt x="40380" y="3386"/>
                    </a:cubicBezTo>
                    <a:cubicBezTo>
                      <a:pt x="42659" y="3386"/>
                      <a:pt x="44997" y="3481"/>
                      <a:pt x="47338" y="3481"/>
                    </a:cubicBezTo>
                    <a:cubicBezTo>
                      <a:pt x="47923" y="3481"/>
                      <a:pt x="48508" y="3475"/>
                      <a:pt x="49093" y="3460"/>
                    </a:cubicBezTo>
                    <a:cubicBezTo>
                      <a:pt x="54642" y="3386"/>
                      <a:pt x="60117" y="2461"/>
                      <a:pt x="65593" y="1536"/>
                    </a:cubicBezTo>
                    <a:cubicBezTo>
                      <a:pt x="68053" y="1148"/>
                      <a:pt x="70587" y="759"/>
                      <a:pt x="72992"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5" name="Google Shape;2445;p35"/>
              <p:cNvSpPr/>
              <p:nvPr/>
            </p:nvSpPr>
            <p:spPr>
              <a:xfrm>
                <a:off x="5176169" y="3612305"/>
                <a:ext cx="2747303" cy="667756"/>
              </a:xfrm>
              <a:custGeom>
                <a:avLst/>
                <a:gdLst/>
                <a:ahLst/>
                <a:cxnLst/>
                <a:rect l="l" t="t" r="r" b="b"/>
                <a:pathLst>
                  <a:path w="121160" h="29449" extrusionOk="0">
                    <a:moveTo>
                      <a:pt x="112133" y="0"/>
                    </a:moveTo>
                    <a:cubicBezTo>
                      <a:pt x="101737" y="1091"/>
                      <a:pt x="79004" y="1924"/>
                      <a:pt x="75767" y="1924"/>
                    </a:cubicBezTo>
                    <a:cubicBezTo>
                      <a:pt x="71531" y="1924"/>
                      <a:pt x="3922" y="1702"/>
                      <a:pt x="1314" y="1165"/>
                    </a:cubicBezTo>
                    <a:cubicBezTo>
                      <a:pt x="1000" y="1165"/>
                      <a:pt x="778" y="925"/>
                      <a:pt x="537" y="629"/>
                    </a:cubicBezTo>
                    <a:lnTo>
                      <a:pt x="537" y="629"/>
                    </a:lnTo>
                    <a:cubicBezTo>
                      <a:pt x="1" y="925"/>
                      <a:pt x="75" y="1850"/>
                      <a:pt x="611" y="2238"/>
                    </a:cubicBezTo>
                    <a:cubicBezTo>
                      <a:pt x="1074" y="2701"/>
                      <a:pt x="1850" y="2849"/>
                      <a:pt x="2461" y="2849"/>
                    </a:cubicBezTo>
                    <a:cubicBezTo>
                      <a:pt x="16186" y="4236"/>
                      <a:pt x="29911" y="5549"/>
                      <a:pt x="43618" y="6863"/>
                    </a:cubicBezTo>
                    <a:cubicBezTo>
                      <a:pt x="45634" y="7103"/>
                      <a:pt x="47706" y="7251"/>
                      <a:pt x="49704" y="7714"/>
                    </a:cubicBezTo>
                    <a:cubicBezTo>
                      <a:pt x="50795" y="7862"/>
                      <a:pt x="51942" y="8028"/>
                      <a:pt x="52867" y="8490"/>
                    </a:cubicBezTo>
                    <a:cubicBezTo>
                      <a:pt x="54254" y="9249"/>
                      <a:pt x="53570" y="10174"/>
                      <a:pt x="53107" y="11265"/>
                    </a:cubicBezTo>
                    <a:cubicBezTo>
                      <a:pt x="52719" y="12264"/>
                      <a:pt x="52404" y="13263"/>
                      <a:pt x="52256" y="14262"/>
                    </a:cubicBezTo>
                    <a:cubicBezTo>
                      <a:pt x="51794" y="16352"/>
                      <a:pt x="51720" y="18498"/>
                      <a:pt x="52016" y="20588"/>
                    </a:cubicBezTo>
                    <a:cubicBezTo>
                      <a:pt x="52330" y="22733"/>
                      <a:pt x="53033" y="24898"/>
                      <a:pt x="52571" y="26988"/>
                    </a:cubicBezTo>
                    <a:cubicBezTo>
                      <a:pt x="52478" y="27598"/>
                      <a:pt x="52256" y="28135"/>
                      <a:pt x="52108" y="28745"/>
                    </a:cubicBezTo>
                    <a:cubicBezTo>
                      <a:pt x="54883" y="29134"/>
                      <a:pt x="56807" y="29448"/>
                      <a:pt x="57491" y="29448"/>
                    </a:cubicBezTo>
                    <a:cubicBezTo>
                      <a:pt x="62282" y="29448"/>
                      <a:pt x="121160" y="17184"/>
                      <a:pt x="120771" y="15427"/>
                    </a:cubicBezTo>
                    <a:cubicBezTo>
                      <a:pt x="120549" y="14262"/>
                      <a:pt x="118071" y="13651"/>
                      <a:pt x="116387" y="13337"/>
                    </a:cubicBezTo>
                    <a:cubicBezTo>
                      <a:pt x="116295" y="14410"/>
                      <a:pt x="116147" y="15187"/>
                      <a:pt x="115832" y="15427"/>
                    </a:cubicBezTo>
                    <a:cubicBezTo>
                      <a:pt x="114713" y="16190"/>
                      <a:pt x="70737" y="25851"/>
                      <a:pt x="60239" y="25851"/>
                    </a:cubicBezTo>
                    <a:cubicBezTo>
                      <a:pt x="59289" y="25851"/>
                      <a:pt x="58613" y="25772"/>
                      <a:pt x="58268" y="25601"/>
                    </a:cubicBezTo>
                    <a:cubicBezTo>
                      <a:pt x="54032" y="23436"/>
                      <a:pt x="54420" y="14040"/>
                      <a:pt x="57491" y="11025"/>
                    </a:cubicBezTo>
                    <a:cubicBezTo>
                      <a:pt x="60654" y="8028"/>
                      <a:pt x="115536" y="2090"/>
                      <a:pt x="115536" y="2090"/>
                    </a:cubicBezTo>
                    <a:cubicBezTo>
                      <a:pt x="115536" y="2090"/>
                      <a:pt x="118995" y="1554"/>
                      <a:pt x="118459" y="999"/>
                    </a:cubicBezTo>
                    <a:cubicBezTo>
                      <a:pt x="118385" y="925"/>
                      <a:pt x="115999" y="537"/>
                      <a:pt x="112133"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6" name="Google Shape;2446;p35"/>
              <p:cNvSpPr/>
              <p:nvPr/>
            </p:nvSpPr>
            <p:spPr>
              <a:xfrm>
                <a:off x="5945002" y="4014545"/>
                <a:ext cx="23" cy="1701"/>
              </a:xfrm>
              <a:custGeom>
                <a:avLst/>
                <a:gdLst/>
                <a:ahLst/>
                <a:cxnLst/>
                <a:rect l="l" t="t" r="r" b="b"/>
                <a:pathLst>
                  <a:path w="1" h="75" extrusionOk="0">
                    <a:moveTo>
                      <a:pt x="1" y="0"/>
                    </a:moveTo>
                    <a:lnTo>
                      <a:pt x="1" y="0"/>
                    </a:lnTo>
                    <a:lnTo>
                      <a:pt x="1" y="74"/>
                    </a:lnTo>
                    <a:close/>
                  </a:path>
                </a:pathLst>
              </a:custGeom>
              <a:solidFill>
                <a:srgbClr val="005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7" name="Google Shape;2447;p35"/>
              <p:cNvSpPr/>
              <p:nvPr/>
            </p:nvSpPr>
            <p:spPr>
              <a:xfrm>
                <a:off x="5943324" y="4007402"/>
                <a:ext cx="1701" cy="7165"/>
              </a:xfrm>
              <a:custGeom>
                <a:avLst/>
                <a:gdLst/>
                <a:ahLst/>
                <a:cxnLst/>
                <a:rect l="l" t="t" r="r" b="b"/>
                <a:pathLst>
                  <a:path w="75" h="316" extrusionOk="0">
                    <a:moveTo>
                      <a:pt x="75" y="315"/>
                    </a:moveTo>
                    <a:cubicBezTo>
                      <a:pt x="75" y="149"/>
                      <a:pt x="75" y="75"/>
                      <a:pt x="1" y="1"/>
                    </a:cubicBezTo>
                    <a:cubicBezTo>
                      <a:pt x="75" y="75"/>
                      <a:pt x="75" y="149"/>
                      <a:pt x="75" y="315"/>
                    </a:cubicBezTo>
                    <a:close/>
                  </a:path>
                </a:pathLst>
              </a:custGeom>
              <a:solidFill>
                <a:srgbClr val="005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8" name="Google Shape;2448;p35"/>
              <p:cNvSpPr/>
              <p:nvPr/>
            </p:nvSpPr>
            <p:spPr>
              <a:xfrm>
                <a:off x="6076293" y="3926609"/>
                <a:ext cx="2812" cy="1973"/>
              </a:xfrm>
              <a:custGeom>
                <a:avLst/>
                <a:gdLst/>
                <a:ahLst/>
                <a:cxnLst/>
                <a:rect l="l" t="t" r="r" b="b"/>
                <a:pathLst>
                  <a:path w="124" h="87" extrusionOk="0">
                    <a:moveTo>
                      <a:pt x="123" y="1"/>
                    </a:moveTo>
                    <a:cubicBezTo>
                      <a:pt x="122" y="1"/>
                      <a:pt x="86" y="43"/>
                      <a:pt x="0" y="86"/>
                    </a:cubicBezTo>
                    <a:lnTo>
                      <a:pt x="74" y="86"/>
                    </a:lnTo>
                    <a:cubicBezTo>
                      <a:pt x="106" y="24"/>
                      <a:pt x="124" y="1"/>
                      <a:pt x="123" y="1"/>
                    </a:cubicBezTo>
                    <a:close/>
                  </a:path>
                </a:pathLst>
              </a:custGeom>
              <a:solidFill>
                <a:srgbClr val="005D5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9" name="Google Shape;2449;p35"/>
              <p:cNvSpPr/>
              <p:nvPr/>
            </p:nvSpPr>
            <p:spPr>
              <a:xfrm>
                <a:off x="5965977" y="2913222"/>
                <a:ext cx="1754932" cy="327042"/>
              </a:xfrm>
              <a:custGeom>
                <a:avLst/>
                <a:gdLst/>
                <a:ahLst/>
                <a:cxnLst/>
                <a:rect l="l" t="t" r="r" b="b"/>
                <a:pathLst>
                  <a:path w="77395" h="14423" extrusionOk="0">
                    <a:moveTo>
                      <a:pt x="24719" y="0"/>
                    </a:moveTo>
                    <a:cubicBezTo>
                      <a:pt x="22129" y="0"/>
                      <a:pt x="19535" y="5"/>
                      <a:pt x="16963" y="13"/>
                    </a:cubicBezTo>
                    <a:cubicBezTo>
                      <a:pt x="20422" y="383"/>
                      <a:pt x="23825" y="1234"/>
                      <a:pt x="27062" y="2622"/>
                    </a:cubicBezTo>
                    <a:cubicBezTo>
                      <a:pt x="27987" y="3010"/>
                      <a:pt x="28986" y="3472"/>
                      <a:pt x="29375" y="4397"/>
                    </a:cubicBezTo>
                    <a:cubicBezTo>
                      <a:pt x="29985" y="5711"/>
                      <a:pt x="29208" y="7172"/>
                      <a:pt x="28135" y="8097"/>
                    </a:cubicBezTo>
                    <a:cubicBezTo>
                      <a:pt x="26212" y="9725"/>
                      <a:pt x="23511" y="10021"/>
                      <a:pt x="20977" y="10335"/>
                    </a:cubicBezTo>
                    <a:cubicBezTo>
                      <a:pt x="16426" y="10871"/>
                      <a:pt x="11950" y="11648"/>
                      <a:pt x="7474" y="12573"/>
                    </a:cubicBezTo>
                    <a:cubicBezTo>
                      <a:pt x="4939" y="13110"/>
                      <a:pt x="2479" y="13646"/>
                      <a:pt x="1" y="14423"/>
                    </a:cubicBezTo>
                    <a:cubicBezTo>
                      <a:pt x="18498" y="13258"/>
                      <a:pt x="38087" y="12111"/>
                      <a:pt x="40233" y="11796"/>
                    </a:cubicBezTo>
                    <a:cubicBezTo>
                      <a:pt x="40637" y="11741"/>
                      <a:pt x="41370" y="11716"/>
                      <a:pt x="42361" y="11716"/>
                    </a:cubicBezTo>
                    <a:cubicBezTo>
                      <a:pt x="48351" y="11716"/>
                      <a:pt x="63794" y="12641"/>
                      <a:pt x="73380" y="13498"/>
                    </a:cubicBezTo>
                    <a:cubicBezTo>
                      <a:pt x="74620" y="13424"/>
                      <a:pt x="75304" y="13258"/>
                      <a:pt x="75452" y="13184"/>
                    </a:cubicBezTo>
                    <a:cubicBezTo>
                      <a:pt x="77228" y="12037"/>
                      <a:pt x="77394" y="5933"/>
                      <a:pt x="76469" y="2788"/>
                    </a:cubicBezTo>
                    <a:cubicBezTo>
                      <a:pt x="76303" y="2326"/>
                      <a:pt x="76155" y="1937"/>
                      <a:pt x="75914" y="1623"/>
                    </a:cubicBezTo>
                    <a:cubicBezTo>
                      <a:pt x="75293" y="431"/>
                      <a:pt x="50207" y="0"/>
                      <a:pt x="24719" y="0"/>
                    </a:cubicBezTo>
                    <a:close/>
                  </a:path>
                </a:pathLst>
              </a:custGeom>
              <a:solidFill>
                <a:srgbClr val="F6A11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0" name="Google Shape;2450;p35"/>
              <p:cNvSpPr/>
              <p:nvPr/>
            </p:nvSpPr>
            <p:spPr>
              <a:xfrm>
                <a:off x="6481480" y="2210964"/>
                <a:ext cx="914369" cy="247906"/>
              </a:xfrm>
              <a:custGeom>
                <a:avLst/>
                <a:gdLst/>
                <a:ahLst/>
                <a:cxnLst/>
                <a:rect l="l" t="t" r="r" b="b"/>
                <a:pathLst>
                  <a:path w="40325" h="10933" extrusionOk="0">
                    <a:moveTo>
                      <a:pt x="0" y="0"/>
                    </a:moveTo>
                    <a:lnTo>
                      <a:pt x="0" y="370"/>
                    </a:lnTo>
                    <a:cubicBezTo>
                      <a:pt x="462" y="463"/>
                      <a:pt x="925" y="611"/>
                      <a:pt x="1387" y="759"/>
                    </a:cubicBezTo>
                    <a:cubicBezTo>
                      <a:pt x="3015" y="1147"/>
                      <a:pt x="4624" y="1610"/>
                      <a:pt x="6252" y="1998"/>
                    </a:cubicBezTo>
                    <a:cubicBezTo>
                      <a:pt x="9415" y="2775"/>
                      <a:pt x="12578" y="3700"/>
                      <a:pt x="15815" y="4236"/>
                    </a:cubicBezTo>
                    <a:cubicBezTo>
                      <a:pt x="17425" y="4458"/>
                      <a:pt x="19053" y="4625"/>
                      <a:pt x="20662" y="4921"/>
                    </a:cubicBezTo>
                    <a:cubicBezTo>
                      <a:pt x="22290" y="5161"/>
                      <a:pt x="23825" y="5550"/>
                      <a:pt x="25434" y="6012"/>
                    </a:cubicBezTo>
                    <a:cubicBezTo>
                      <a:pt x="28597" y="7011"/>
                      <a:pt x="31760" y="8084"/>
                      <a:pt x="34849" y="9157"/>
                    </a:cubicBezTo>
                    <a:cubicBezTo>
                      <a:pt x="36699" y="9711"/>
                      <a:pt x="38475" y="10322"/>
                      <a:pt x="40325" y="10932"/>
                    </a:cubicBezTo>
                    <a:lnTo>
                      <a:pt x="40325" y="10322"/>
                    </a:lnTo>
                    <a:lnTo>
                      <a:pt x="36385" y="9009"/>
                    </a:lnTo>
                    <a:cubicBezTo>
                      <a:pt x="33296" y="7936"/>
                      <a:pt x="30151" y="6937"/>
                      <a:pt x="26988" y="5845"/>
                    </a:cubicBezTo>
                    <a:cubicBezTo>
                      <a:pt x="25434" y="5383"/>
                      <a:pt x="23973" y="4921"/>
                      <a:pt x="22364" y="4625"/>
                    </a:cubicBezTo>
                    <a:cubicBezTo>
                      <a:pt x="20810" y="4236"/>
                      <a:pt x="19201" y="4070"/>
                      <a:pt x="17665" y="3848"/>
                    </a:cubicBezTo>
                    <a:cubicBezTo>
                      <a:pt x="14428" y="3385"/>
                      <a:pt x="11339" y="2682"/>
                      <a:pt x="8176" y="1924"/>
                    </a:cubicBezTo>
                    <a:cubicBezTo>
                      <a:pt x="5475" y="1295"/>
                      <a:pt x="2701" y="611"/>
                      <a:pt x="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1" name="Google Shape;2451;p35"/>
              <p:cNvSpPr/>
              <p:nvPr/>
            </p:nvSpPr>
            <p:spPr>
              <a:xfrm>
                <a:off x="6481480" y="2322527"/>
                <a:ext cx="905571" cy="218542"/>
              </a:xfrm>
              <a:custGeom>
                <a:avLst/>
                <a:gdLst/>
                <a:ahLst/>
                <a:cxnLst/>
                <a:rect l="l" t="t" r="r" b="b"/>
                <a:pathLst>
                  <a:path w="39937" h="9638" extrusionOk="0">
                    <a:moveTo>
                      <a:pt x="0" y="1"/>
                    </a:moveTo>
                    <a:cubicBezTo>
                      <a:pt x="0" y="75"/>
                      <a:pt x="93" y="167"/>
                      <a:pt x="93" y="315"/>
                    </a:cubicBezTo>
                    <a:cubicBezTo>
                      <a:pt x="389" y="463"/>
                      <a:pt x="777" y="537"/>
                      <a:pt x="1091" y="703"/>
                    </a:cubicBezTo>
                    <a:cubicBezTo>
                      <a:pt x="1850" y="925"/>
                      <a:pt x="2553" y="1240"/>
                      <a:pt x="3237" y="1462"/>
                    </a:cubicBezTo>
                    <a:cubicBezTo>
                      <a:pt x="4717" y="1924"/>
                      <a:pt x="6104" y="2387"/>
                      <a:pt x="7566" y="2775"/>
                    </a:cubicBezTo>
                    <a:cubicBezTo>
                      <a:pt x="9027" y="3164"/>
                      <a:pt x="10562" y="3404"/>
                      <a:pt x="12116" y="3626"/>
                    </a:cubicBezTo>
                    <a:cubicBezTo>
                      <a:pt x="13577" y="3867"/>
                      <a:pt x="15113" y="4015"/>
                      <a:pt x="16648" y="4329"/>
                    </a:cubicBezTo>
                    <a:cubicBezTo>
                      <a:pt x="19663" y="4865"/>
                      <a:pt x="22586" y="5624"/>
                      <a:pt x="25601" y="6401"/>
                    </a:cubicBezTo>
                    <a:cubicBezTo>
                      <a:pt x="28523" y="7252"/>
                      <a:pt x="31446" y="8028"/>
                      <a:pt x="34461" y="8639"/>
                    </a:cubicBezTo>
                    <a:cubicBezTo>
                      <a:pt x="36237" y="9027"/>
                      <a:pt x="38013" y="9323"/>
                      <a:pt x="39770" y="9638"/>
                    </a:cubicBezTo>
                    <a:cubicBezTo>
                      <a:pt x="39862" y="9490"/>
                      <a:pt x="39862" y="9249"/>
                      <a:pt x="39936" y="9101"/>
                    </a:cubicBezTo>
                    <a:cubicBezTo>
                      <a:pt x="38549" y="8787"/>
                      <a:pt x="37088" y="8565"/>
                      <a:pt x="35700" y="8250"/>
                    </a:cubicBezTo>
                    <a:cubicBezTo>
                      <a:pt x="32685" y="7640"/>
                      <a:pt x="29763" y="6937"/>
                      <a:pt x="26821" y="6179"/>
                    </a:cubicBezTo>
                    <a:cubicBezTo>
                      <a:pt x="23899" y="5328"/>
                      <a:pt x="20976" y="4551"/>
                      <a:pt x="17961" y="3941"/>
                    </a:cubicBezTo>
                    <a:cubicBezTo>
                      <a:pt x="14965" y="3312"/>
                      <a:pt x="11875" y="3090"/>
                      <a:pt x="8879" y="2479"/>
                    </a:cubicBezTo>
                    <a:cubicBezTo>
                      <a:pt x="5938" y="1850"/>
                      <a:pt x="3089" y="925"/>
                      <a:pt x="241"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2" name="Google Shape;2452;p35"/>
              <p:cNvSpPr/>
              <p:nvPr/>
            </p:nvSpPr>
            <p:spPr>
              <a:xfrm>
                <a:off x="6499076" y="2100648"/>
                <a:ext cx="901807" cy="246636"/>
              </a:xfrm>
              <a:custGeom>
                <a:avLst/>
                <a:gdLst/>
                <a:ahLst/>
                <a:cxnLst/>
                <a:rect l="l" t="t" r="r" b="b"/>
                <a:pathLst>
                  <a:path w="39771" h="10877" extrusionOk="0">
                    <a:moveTo>
                      <a:pt x="75" y="0"/>
                    </a:moveTo>
                    <a:cubicBezTo>
                      <a:pt x="1" y="148"/>
                      <a:pt x="1" y="241"/>
                      <a:pt x="1" y="389"/>
                    </a:cubicBezTo>
                    <a:cubicBezTo>
                      <a:pt x="537" y="537"/>
                      <a:pt x="1166" y="611"/>
                      <a:pt x="1777" y="777"/>
                    </a:cubicBezTo>
                    <a:cubicBezTo>
                      <a:pt x="3386" y="1166"/>
                      <a:pt x="4940" y="1536"/>
                      <a:pt x="6549" y="1924"/>
                    </a:cubicBezTo>
                    <a:cubicBezTo>
                      <a:pt x="9712" y="2701"/>
                      <a:pt x="12949" y="3478"/>
                      <a:pt x="16112" y="4310"/>
                    </a:cubicBezTo>
                    <a:cubicBezTo>
                      <a:pt x="19275" y="5161"/>
                      <a:pt x="22346" y="6012"/>
                      <a:pt x="25509" y="6863"/>
                    </a:cubicBezTo>
                    <a:cubicBezTo>
                      <a:pt x="28672" y="7788"/>
                      <a:pt x="31835" y="8639"/>
                      <a:pt x="34924" y="9564"/>
                    </a:cubicBezTo>
                    <a:cubicBezTo>
                      <a:pt x="36534" y="10026"/>
                      <a:pt x="38161" y="10488"/>
                      <a:pt x="39771" y="10877"/>
                    </a:cubicBezTo>
                    <a:lnTo>
                      <a:pt x="39771" y="10248"/>
                    </a:lnTo>
                    <a:cubicBezTo>
                      <a:pt x="38531" y="9952"/>
                      <a:pt x="37384" y="9638"/>
                      <a:pt x="36145" y="9249"/>
                    </a:cubicBezTo>
                    <a:cubicBezTo>
                      <a:pt x="33075" y="8398"/>
                      <a:pt x="29911" y="7473"/>
                      <a:pt x="26822" y="6623"/>
                    </a:cubicBezTo>
                    <a:cubicBezTo>
                      <a:pt x="23659" y="5698"/>
                      <a:pt x="20496" y="4865"/>
                      <a:pt x="17352" y="4088"/>
                    </a:cubicBezTo>
                    <a:cubicBezTo>
                      <a:pt x="14189" y="3238"/>
                      <a:pt x="10951" y="2461"/>
                      <a:pt x="7788" y="1776"/>
                    </a:cubicBezTo>
                    <a:cubicBezTo>
                      <a:pt x="5236" y="1166"/>
                      <a:pt x="2628" y="537"/>
                      <a:pt x="75"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3" name="Google Shape;2453;p35"/>
              <p:cNvSpPr/>
              <p:nvPr/>
            </p:nvSpPr>
            <p:spPr>
              <a:xfrm>
                <a:off x="6518373" y="2037724"/>
                <a:ext cx="880833" cy="248337"/>
              </a:xfrm>
              <a:custGeom>
                <a:avLst/>
                <a:gdLst/>
                <a:ahLst/>
                <a:cxnLst/>
                <a:rect l="l" t="t" r="r" b="b"/>
                <a:pathLst>
                  <a:path w="38846" h="10952" extrusionOk="0">
                    <a:moveTo>
                      <a:pt x="149" y="1"/>
                    </a:moveTo>
                    <a:cubicBezTo>
                      <a:pt x="75" y="75"/>
                      <a:pt x="75" y="241"/>
                      <a:pt x="1" y="315"/>
                    </a:cubicBezTo>
                    <a:cubicBezTo>
                      <a:pt x="926" y="611"/>
                      <a:pt x="1777" y="852"/>
                      <a:pt x="2701" y="1074"/>
                    </a:cubicBezTo>
                    <a:cubicBezTo>
                      <a:pt x="4237" y="1536"/>
                      <a:pt x="5772" y="1925"/>
                      <a:pt x="7326" y="2387"/>
                    </a:cubicBezTo>
                    <a:cubicBezTo>
                      <a:pt x="10489" y="3238"/>
                      <a:pt x="13560" y="4015"/>
                      <a:pt x="16723" y="4866"/>
                    </a:cubicBezTo>
                    <a:cubicBezTo>
                      <a:pt x="19812" y="5624"/>
                      <a:pt x="22882" y="6475"/>
                      <a:pt x="26045" y="7252"/>
                    </a:cubicBezTo>
                    <a:cubicBezTo>
                      <a:pt x="28986" y="8010"/>
                      <a:pt x="31983" y="8787"/>
                      <a:pt x="34906" y="9638"/>
                    </a:cubicBezTo>
                    <a:cubicBezTo>
                      <a:pt x="36219" y="10100"/>
                      <a:pt x="37532" y="10489"/>
                      <a:pt x="38846" y="10951"/>
                    </a:cubicBezTo>
                    <a:cubicBezTo>
                      <a:pt x="38772" y="10711"/>
                      <a:pt x="38772" y="10489"/>
                      <a:pt x="38698" y="10248"/>
                    </a:cubicBezTo>
                    <a:cubicBezTo>
                      <a:pt x="37921" y="9952"/>
                      <a:pt x="37070" y="9712"/>
                      <a:pt x="36293" y="9490"/>
                    </a:cubicBezTo>
                    <a:cubicBezTo>
                      <a:pt x="33370" y="8565"/>
                      <a:pt x="30448" y="7788"/>
                      <a:pt x="27507" y="7011"/>
                    </a:cubicBezTo>
                    <a:cubicBezTo>
                      <a:pt x="24362" y="6160"/>
                      <a:pt x="21199" y="5402"/>
                      <a:pt x="18110" y="4551"/>
                    </a:cubicBezTo>
                    <a:cubicBezTo>
                      <a:pt x="14947" y="3774"/>
                      <a:pt x="11876" y="2923"/>
                      <a:pt x="8713" y="2165"/>
                    </a:cubicBezTo>
                    <a:cubicBezTo>
                      <a:pt x="5865" y="1388"/>
                      <a:pt x="2997" y="704"/>
                      <a:pt x="149" y="1"/>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4" name="Google Shape;2454;p35"/>
              <p:cNvSpPr/>
              <p:nvPr/>
            </p:nvSpPr>
            <p:spPr>
              <a:xfrm>
                <a:off x="6486922" y="2163572"/>
                <a:ext cx="912283" cy="237838"/>
              </a:xfrm>
              <a:custGeom>
                <a:avLst/>
                <a:gdLst/>
                <a:ahLst/>
                <a:cxnLst/>
                <a:rect l="l" t="t" r="r" b="b"/>
                <a:pathLst>
                  <a:path w="40233" h="10489" extrusionOk="0">
                    <a:moveTo>
                      <a:pt x="75" y="0"/>
                    </a:moveTo>
                    <a:cubicBezTo>
                      <a:pt x="1" y="74"/>
                      <a:pt x="1" y="241"/>
                      <a:pt x="1" y="315"/>
                    </a:cubicBezTo>
                    <a:cubicBezTo>
                      <a:pt x="75" y="389"/>
                      <a:pt x="222" y="389"/>
                      <a:pt x="389" y="389"/>
                    </a:cubicBezTo>
                    <a:cubicBezTo>
                      <a:pt x="1998" y="777"/>
                      <a:pt x="3626" y="999"/>
                      <a:pt x="5235" y="1313"/>
                    </a:cubicBezTo>
                    <a:cubicBezTo>
                      <a:pt x="8546" y="1924"/>
                      <a:pt x="11783" y="2701"/>
                      <a:pt x="15113" y="3478"/>
                    </a:cubicBezTo>
                    <a:cubicBezTo>
                      <a:pt x="18350" y="4310"/>
                      <a:pt x="21661" y="5161"/>
                      <a:pt x="24898" y="6012"/>
                    </a:cubicBezTo>
                    <a:cubicBezTo>
                      <a:pt x="28209" y="6937"/>
                      <a:pt x="31446" y="7861"/>
                      <a:pt x="34683" y="8786"/>
                    </a:cubicBezTo>
                    <a:cubicBezTo>
                      <a:pt x="36533" y="9323"/>
                      <a:pt x="38383" y="9952"/>
                      <a:pt x="40233" y="10488"/>
                    </a:cubicBezTo>
                    <a:lnTo>
                      <a:pt x="40233" y="9859"/>
                    </a:lnTo>
                    <a:cubicBezTo>
                      <a:pt x="38845" y="9397"/>
                      <a:pt x="37532" y="9027"/>
                      <a:pt x="36145" y="8638"/>
                    </a:cubicBezTo>
                    <a:cubicBezTo>
                      <a:pt x="32908" y="7640"/>
                      <a:pt x="29671" y="6715"/>
                      <a:pt x="26360" y="5790"/>
                    </a:cubicBezTo>
                    <a:cubicBezTo>
                      <a:pt x="23122" y="4865"/>
                      <a:pt x="19885" y="4014"/>
                      <a:pt x="16574" y="3237"/>
                    </a:cubicBezTo>
                    <a:cubicBezTo>
                      <a:pt x="13263" y="2460"/>
                      <a:pt x="10026" y="1776"/>
                      <a:pt x="6697" y="1165"/>
                    </a:cubicBezTo>
                    <a:cubicBezTo>
                      <a:pt x="5013" y="851"/>
                      <a:pt x="3386" y="610"/>
                      <a:pt x="1702" y="315"/>
                    </a:cubicBezTo>
                    <a:cubicBezTo>
                      <a:pt x="1147" y="241"/>
                      <a:pt x="611" y="74"/>
                      <a:pt x="75"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5" name="Google Shape;2455;p35"/>
              <p:cNvSpPr/>
              <p:nvPr/>
            </p:nvSpPr>
            <p:spPr>
              <a:xfrm>
                <a:off x="6478124" y="2256270"/>
                <a:ext cx="913961" cy="242849"/>
              </a:xfrm>
              <a:custGeom>
                <a:avLst/>
                <a:gdLst/>
                <a:ahLst/>
                <a:cxnLst/>
                <a:rect l="l" t="t" r="r" b="b"/>
                <a:pathLst>
                  <a:path w="40307" h="10710" extrusionOk="0">
                    <a:moveTo>
                      <a:pt x="0" y="0"/>
                    </a:moveTo>
                    <a:lnTo>
                      <a:pt x="0" y="222"/>
                    </a:lnTo>
                    <a:cubicBezTo>
                      <a:pt x="2238" y="851"/>
                      <a:pt x="4476" y="1535"/>
                      <a:pt x="6622" y="2072"/>
                    </a:cubicBezTo>
                    <a:cubicBezTo>
                      <a:pt x="9785" y="2997"/>
                      <a:pt x="13022" y="3847"/>
                      <a:pt x="16185" y="4698"/>
                    </a:cubicBezTo>
                    <a:cubicBezTo>
                      <a:pt x="19275" y="5549"/>
                      <a:pt x="22438" y="6474"/>
                      <a:pt x="25508" y="7251"/>
                    </a:cubicBezTo>
                    <a:cubicBezTo>
                      <a:pt x="28671" y="8083"/>
                      <a:pt x="31760" y="8860"/>
                      <a:pt x="34923" y="9563"/>
                    </a:cubicBezTo>
                    <a:cubicBezTo>
                      <a:pt x="36681" y="9933"/>
                      <a:pt x="38456" y="10322"/>
                      <a:pt x="40232" y="10710"/>
                    </a:cubicBezTo>
                    <a:cubicBezTo>
                      <a:pt x="40306" y="10488"/>
                      <a:pt x="40306" y="10322"/>
                      <a:pt x="40306" y="10100"/>
                    </a:cubicBezTo>
                    <a:cubicBezTo>
                      <a:pt x="38993" y="9859"/>
                      <a:pt x="37606" y="9637"/>
                      <a:pt x="36311" y="9323"/>
                    </a:cubicBezTo>
                    <a:cubicBezTo>
                      <a:pt x="33148" y="8638"/>
                      <a:pt x="29985" y="7935"/>
                      <a:pt x="26822" y="7085"/>
                    </a:cubicBezTo>
                    <a:cubicBezTo>
                      <a:pt x="23732" y="6326"/>
                      <a:pt x="20588" y="5475"/>
                      <a:pt x="17499" y="4624"/>
                    </a:cubicBezTo>
                    <a:cubicBezTo>
                      <a:pt x="14336" y="3773"/>
                      <a:pt x="11099" y="2923"/>
                      <a:pt x="7936" y="2072"/>
                    </a:cubicBezTo>
                    <a:cubicBezTo>
                      <a:pt x="5327" y="1387"/>
                      <a:pt x="2701" y="684"/>
                      <a:pt x="0" y="0"/>
                    </a:cubicBezTo>
                    <a:close/>
                  </a:path>
                </a:pathLst>
              </a:custGeom>
              <a:solidFill>
                <a:srgbClr val="E2D6C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6" name="Google Shape;2456;p35"/>
              <p:cNvSpPr/>
              <p:nvPr/>
            </p:nvSpPr>
            <p:spPr>
              <a:xfrm>
                <a:off x="7186595" y="2271099"/>
                <a:ext cx="149723" cy="175731"/>
              </a:xfrm>
              <a:custGeom>
                <a:avLst/>
                <a:gdLst/>
                <a:ahLst/>
                <a:cxnLst/>
                <a:rect l="l" t="t" r="r" b="b"/>
                <a:pathLst>
                  <a:path w="6603" h="7750" extrusionOk="0">
                    <a:moveTo>
                      <a:pt x="1563" y="0"/>
                    </a:moveTo>
                    <a:cubicBezTo>
                      <a:pt x="1429" y="0"/>
                      <a:pt x="1320" y="57"/>
                      <a:pt x="1201" y="123"/>
                    </a:cubicBezTo>
                    <a:cubicBezTo>
                      <a:pt x="1053" y="123"/>
                      <a:pt x="905" y="197"/>
                      <a:pt x="812" y="419"/>
                    </a:cubicBezTo>
                    <a:cubicBezTo>
                      <a:pt x="664" y="955"/>
                      <a:pt x="664" y="1510"/>
                      <a:pt x="664" y="1973"/>
                    </a:cubicBezTo>
                    <a:cubicBezTo>
                      <a:pt x="590" y="2509"/>
                      <a:pt x="516" y="2971"/>
                      <a:pt x="442" y="3434"/>
                    </a:cubicBezTo>
                    <a:cubicBezTo>
                      <a:pt x="350" y="4433"/>
                      <a:pt x="202" y="5432"/>
                      <a:pt x="54" y="6431"/>
                    </a:cubicBezTo>
                    <a:cubicBezTo>
                      <a:pt x="1" y="6816"/>
                      <a:pt x="262" y="7124"/>
                      <a:pt x="585" y="7124"/>
                    </a:cubicBezTo>
                    <a:cubicBezTo>
                      <a:pt x="712" y="7124"/>
                      <a:pt x="848" y="7077"/>
                      <a:pt x="979" y="6967"/>
                    </a:cubicBezTo>
                    <a:cubicBezTo>
                      <a:pt x="1589" y="6431"/>
                      <a:pt x="2200" y="5894"/>
                      <a:pt x="2755" y="5284"/>
                    </a:cubicBezTo>
                    <a:cubicBezTo>
                      <a:pt x="3217" y="5968"/>
                      <a:pt x="3679" y="6745"/>
                      <a:pt x="4049" y="7429"/>
                    </a:cubicBezTo>
                    <a:cubicBezTo>
                      <a:pt x="4129" y="7651"/>
                      <a:pt x="4310" y="7749"/>
                      <a:pt x="4504" y="7749"/>
                    </a:cubicBezTo>
                    <a:cubicBezTo>
                      <a:pt x="4715" y="7749"/>
                      <a:pt x="4941" y="7632"/>
                      <a:pt x="5067" y="7429"/>
                    </a:cubicBezTo>
                    <a:cubicBezTo>
                      <a:pt x="5529" y="6745"/>
                      <a:pt x="5677" y="5820"/>
                      <a:pt x="5899" y="4969"/>
                    </a:cubicBezTo>
                    <a:cubicBezTo>
                      <a:pt x="6066" y="4044"/>
                      <a:pt x="6288" y="3193"/>
                      <a:pt x="6454" y="2269"/>
                    </a:cubicBezTo>
                    <a:cubicBezTo>
                      <a:pt x="6602" y="1196"/>
                      <a:pt x="5289" y="1048"/>
                      <a:pt x="4512" y="807"/>
                    </a:cubicBezTo>
                    <a:cubicBezTo>
                      <a:pt x="3587" y="585"/>
                      <a:pt x="2662" y="345"/>
                      <a:pt x="1737" y="30"/>
                    </a:cubicBezTo>
                    <a:cubicBezTo>
                      <a:pt x="1674" y="9"/>
                      <a:pt x="1616" y="0"/>
                      <a:pt x="1563" y="0"/>
                    </a:cubicBezTo>
                    <a:close/>
                  </a:path>
                </a:pathLst>
              </a:custGeom>
              <a:solidFill>
                <a:srgbClr val="2325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7" name="Google Shape;2457;p35"/>
              <p:cNvSpPr/>
              <p:nvPr/>
            </p:nvSpPr>
            <p:spPr>
              <a:xfrm>
                <a:off x="6180368" y="2071072"/>
                <a:ext cx="63804" cy="402035"/>
              </a:xfrm>
              <a:custGeom>
                <a:avLst/>
                <a:gdLst/>
                <a:ahLst/>
                <a:cxnLst/>
                <a:rect l="l" t="t" r="r" b="b"/>
                <a:pathLst>
                  <a:path w="2850" h="17958" extrusionOk="0">
                    <a:moveTo>
                      <a:pt x="2695" y="0"/>
                    </a:moveTo>
                    <a:cubicBezTo>
                      <a:pt x="2640" y="0"/>
                      <a:pt x="2584" y="18"/>
                      <a:pt x="2553" y="49"/>
                    </a:cubicBezTo>
                    <a:cubicBezTo>
                      <a:pt x="2165" y="659"/>
                      <a:pt x="1925" y="1362"/>
                      <a:pt x="1703" y="2046"/>
                    </a:cubicBezTo>
                    <a:cubicBezTo>
                      <a:pt x="1462" y="2823"/>
                      <a:pt x="1240" y="3508"/>
                      <a:pt x="1092" y="4285"/>
                    </a:cubicBezTo>
                    <a:cubicBezTo>
                      <a:pt x="704" y="5672"/>
                      <a:pt x="463" y="7133"/>
                      <a:pt x="241" y="8687"/>
                    </a:cubicBezTo>
                    <a:cubicBezTo>
                      <a:pt x="75" y="10148"/>
                      <a:pt x="1" y="11610"/>
                      <a:pt x="75" y="13145"/>
                    </a:cubicBezTo>
                    <a:cubicBezTo>
                      <a:pt x="75" y="13848"/>
                      <a:pt x="75" y="14606"/>
                      <a:pt x="167" y="15383"/>
                    </a:cubicBezTo>
                    <a:cubicBezTo>
                      <a:pt x="241" y="16086"/>
                      <a:pt x="241" y="16918"/>
                      <a:pt x="463" y="17621"/>
                    </a:cubicBezTo>
                    <a:cubicBezTo>
                      <a:pt x="535" y="17853"/>
                      <a:pt x="704" y="17957"/>
                      <a:pt x="872" y="17957"/>
                    </a:cubicBezTo>
                    <a:cubicBezTo>
                      <a:pt x="1094" y="17957"/>
                      <a:pt x="1314" y="17778"/>
                      <a:pt x="1314" y="17473"/>
                    </a:cubicBezTo>
                    <a:cubicBezTo>
                      <a:pt x="1388" y="16770"/>
                      <a:pt x="1166" y="15994"/>
                      <a:pt x="1166" y="15235"/>
                    </a:cubicBezTo>
                    <a:cubicBezTo>
                      <a:pt x="1092" y="14532"/>
                      <a:pt x="1092" y="13848"/>
                      <a:pt x="1000" y="13145"/>
                    </a:cubicBezTo>
                    <a:cubicBezTo>
                      <a:pt x="1000" y="11610"/>
                      <a:pt x="1092" y="10148"/>
                      <a:pt x="1240" y="8687"/>
                    </a:cubicBezTo>
                    <a:cubicBezTo>
                      <a:pt x="1388" y="7207"/>
                      <a:pt x="1629" y="5820"/>
                      <a:pt x="1925" y="4359"/>
                    </a:cubicBezTo>
                    <a:cubicBezTo>
                      <a:pt x="2017" y="3674"/>
                      <a:pt x="2165" y="2971"/>
                      <a:pt x="2387" y="2287"/>
                    </a:cubicBezTo>
                    <a:cubicBezTo>
                      <a:pt x="2553" y="1584"/>
                      <a:pt x="2775" y="900"/>
                      <a:pt x="2849" y="123"/>
                    </a:cubicBezTo>
                    <a:cubicBezTo>
                      <a:pt x="2849" y="36"/>
                      <a:pt x="2773" y="0"/>
                      <a:pt x="269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8" name="Google Shape;2458;p35"/>
              <p:cNvSpPr/>
              <p:nvPr/>
            </p:nvSpPr>
            <p:spPr>
              <a:xfrm>
                <a:off x="6101270" y="2171574"/>
                <a:ext cx="36066" cy="235852"/>
              </a:xfrm>
              <a:custGeom>
                <a:avLst/>
                <a:gdLst/>
                <a:ahLst/>
                <a:cxnLst/>
                <a:rect l="l" t="t" r="r" b="b"/>
                <a:pathLst>
                  <a:path w="1611" h="10535" extrusionOk="0">
                    <a:moveTo>
                      <a:pt x="1276" y="1"/>
                    </a:moveTo>
                    <a:cubicBezTo>
                      <a:pt x="1231" y="1"/>
                      <a:pt x="1186" y="12"/>
                      <a:pt x="1148" y="36"/>
                    </a:cubicBezTo>
                    <a:cubicBezTo>
                      <a:pt x="371" y="573"/>
                      <a:pt x="297" y="1793"/>
                      <a:pt x="463" y="2644"/>
                    </a:cubicBezTo>
                    <a:cubicBezTo>
                      <a:pt x="463" y="2885"/>
                      <a:pt x="537" y="3107"/>
                      <a:pt x="537" y="3347"/>
                    </a:cubicBezTo>
                    <a:cubicBezTo>
                      <a:pt x="537" y="3569"/>
                      <a:pt x="463" y="3810"/>
                      <a:pt x="297" y="4032"/>
                    </a:cubicBezTo>
                    <a:cubicBezTo>
                      <a:pt x="149" y="4494"/>
                      <a:pt x="1" y="4882"/>
                      <a:pt x="1" y="5345"/>
                    </a:cubicBezTo>
                    <a:cubicBezTo>
                      <a:pt x="1" y="5807"/>
                      <a:pt x="75" y="6270"/>
                      <a:pt x="149" y="6658"/>
                    </a:cubicBezTo>
                    <a:cubicBezTo>
                      <a:pt x="223" y="6880"/>
                      <a:pt x="371" y="7121"/>
                      <a:pt x="463" y="7269"/>
                    </a:cubicBezTo>
                    <a:cubicBezTo>
                      <a:pt x="537" y="7435"/>
                      <a:pt x="537" y="7435"/>
                      <a:pt x="537" y="7583"/>
                    </a:cubicBezTo>
                    <a:cubicBezTo>
                      <a:pt x="463" y="7657"/>
                      <a:pt x="371" y="7805"/>
                      <a:pt x="371" y="7898"/>
                    </a:cubicBezTo>
                    <a:cubicBezTo>
                      <a:pt x="149" y="8360"/>
                      <a:pt x="149" y="8822"/>
                      <a:pt x="75" y="9285"/>
                    </a:cubicBezTo>
                    <a:cubicBezTo>
                      <a:pt x="75" y="9747"/>
                      <a:pt x="149" y="10210"/>
                      <a:pt x="371" y="10506"/>
                    </a:cubicBezTo>
                    <a:cubicBezTo>
                      <a:pt x="415" y="10525"/>
                      <a:pt x="459" y="10535"/>
                      <a:pt x="499" y="10535"/>
                    </a:cubicBezTo>
                    <a:cubicBezTo>
                      <a:pt x="611" y="10535"/>
                      <a:pt x="705" y="10466"/>
                      <a:pt x="759" y="10358"/>
                    </a:cubicBezTo>
                    <a:cubicBezTo>
                      <a:pt x="926" y="9969"/>
                      <a:pt x="833" y="9581"/>
                      <a:pt x="926" y="9118"/>
                    </a:cubicBezTo>
                    <a:cubicBezTo>
                      <a:pt x="1000" y="8656"/>
                      <a:pt x="1148" y="8267"/>
                      <a:pt x="1388" y="7898"/>
                    </a:cubicBezTo>
                    <a:cubicBezTo>
                      <a:pt x="1536" y="7435"/>
                      <a:pt x="1388" y="7121"/>
                      <a:pt x="1148" y="6732"/>
                    </a:cubicBezTo>
                    <a:cubicBezTo>
                      <a:pt x="1000" y="6344"/>
                      <a:pt x="926" y="5881"/>
                      <a:pt x="926" y="5419"/>
                    </a:cubicBezTo>
                    <a:cubicBezTo>
                      <a:pt x="1000" y="4956"/>
                      <a:pt x="1148" y="4660"/>
                      <a:pt x="1296" y="4198"/>
                    </a:cubicBezTo>
                    <a:cubicBezTo>
                      <a:pt x="1536" y="3810"/>
                      <a:pt x="1536" y="3347"/>
                      <a:pt x="1462" y="2885"/>
                    </a:cubicBezTo>
                    <a:cubicBezTo>
                      <a:pt x="1462" y="2422"/>
                      <a:pt x="1388" y="1960"/>
                      <a:pt x="1462" y="1497"/>
                    </a:cubicBezTo>
                    <a:cubicBezTo>
                      <a:pt x="1536" y="1109"/>
                      <a:pt x="1610" y="647"/>
                      <a:pt x="1536" y="258"/>
                    </a:cubicBezTo>
                    <a:cubicBezTo>
                      <a:pt x="1536" y="94"/>
                      <a:pt x="1404" y="1"/>
                      <a:pt x="12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9" name="Google Shape;2459;p35"/>
              <p:cNvSpPr/>
              <p:nvPr/>
            </p:nvSpPr>
            <p:spPr>
              <a:xfrm>
                <a:off x="5699151" y="2317324"/>
                <a:ext cx="167324" cy="150511"/>
              </a:xfrm>
              <a:custGeom>
                <a:avLst/>
                <a:gdLst/>
                <a:ahLst/>
                <a:cxnLst/>
                <a:rect l="l" t="t" r="r" b="b"/>
                <a:pathLst>
                  <a:path w="7474" h="6723" extrusionOk="0">
                    <a:moveTo>
                      <a:pt x="4459" y="0"/>
                    </a:moveTo>
                    <a:cubicBezTo>
                      <a:pt x="3774" y="0"/>
                      <a:pt x="3164" y="74"/>
                      <a:pt x="2535" y="296"/>
                    </a:cubicBezTo>
                    <a:cubicBezTo>
                      <a:pt x="1850" y="611"/>
                      <a:pt x="1388" y="999"/>
                      <a:pt x="926" y="1461"/>
                    </a:cubicBezTo>
                    <a:cubicBezTo>
                      <a:pt x="537" y="1924"/>
                      <a:pt x="223" y="2460"/>
                      <a:pt x="149" y="3071"/>
                    </a:cubicBezTo>
                    <a:cubicBezTo>
                      <a:pt x="149" y="3071"/>
                      <a:pt x="75" y="3145"/>
                      <a:pt x="75" y="3237"/>
                    </a:cubicBezTo>
                    <a:cubicBezTo>
                      <a:pt x="1" y="3774"/>
                      <a:pt x="75" y="4310"/>
                      <a:pt x="223" y="4847"/>
                    </a:cubicBezTo>
                    <a:cubicBezTo>
                      <a:pt x="463" y="5383"/>
                      <a:pt x="852" y="5845"/>
                      <a:pt x="1314" y="6160"/>
                    </a:cubicBezTo>
                    <a:cubicBezTo>
                      <a:pt x="1850" y="6474"/>
                      <a:pt x="2387" y="6696"/>
                      <a:pt x="2997" y="6696"/>
                    </a:cubicBezTo>
                    <a:cubicBezTo>
                      <a:pt x="3144" y="6714"/>
                      <a:pt x="3289" y="6723"/>
                      <a:pt x="3434" y="6723"/>
                    </a:cubicBezTo>
                    <a:cubicBezTo>
                      <a:pt x="3911" y="6723"/>
                      <a:pt x="4379" y="6623"/>
                      <a:pt x="4847" y="6382"/>
                    </a:cubicBezTo>
                    <a:lnTo>
                      <a:pt x="5013" y="6382"/>
                    </a:lnTo>
                    <a:cubicBezTo>
                      <a:pt x="5624" y="6086"/>
                      <a:pt x="6160" y="5697"/>
                      <a:pt x="6623" y="5235"/>
                    </a:cubicBezTo>
                    <a:cubicBezTo>
                      <a:pt x="7011" y="4699"/>
                      <a:pt x="7233" y="4236"/>
                      <a:pt x="7400" y="3607"/>
                    </a:cubicBezTo>
                    <a:cubicBezTo>
                      <a:pt x="7474" y="2997"/>
                      <a:pt x="7474" y="2460"/>
                      <a:pt x="7233" y="1924"/>
                    </a:cubicBezTo>
                    <a:cubicBezTo>
                      <a:pt x="7011" y="1388"/>
                      <a:pt x="6623" y="925"/>
                      <a:pt x="6160" y="537"/>
                    </a:cubicBezTo>
                    <a:cubicBezTo>
                      <a:pt x="5624" y="222"/>
                      <a:pt x="5087" y="74"/>
                      <a:pt x="445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0" name="Google Shape;2460;p35"/>
              <p:cNvSpPr/>
              <p:nvPr/>
            </p:nvSpPr>
            <p:spPr>
              <a:xfrm>
                <a:off x="6045791" y="2137454"/>
                <a:ext cx="41730" cy="367245"/>
              </a:xfrm>
              <a:custGeom>
                <a:avLst/>
                <a:gdLst/>
                <a:ahLst/>
                <a:cxnLst/>
                <a:rect l="l" t="t" r="r" b="b"/>
                <a:pathLst>
                  <a:path w="1864" h="16404" extrusionOk="0">
                    <a:moveTo>
                      <a:pt x="1625" y="1"/>
                    </a:moveTo>
                    <a:cubicBezTo>
                      <a:pt x="1525" y="1"/>
                      <a:pt x="1422" y="61"/>
                      <a:pt x="1387" y="173"/>
                    </a:cubicBezTo>
                    <a:cubicBezTo>
                      <a:pt x="1239" y="469"/>
                      <a:pt x="1091" y="783"/>
                      <a:pt x="999" y="1098"/>
                    </a:cubicBezTo>
                    <a:cubicBezTo>
                      <a:pt x="925" y="1394"/>
                      <a:pt x="851" y="1782"/>
                      <a:pt x="777" y="2097"/>
                    </a:cubicBezTo>
                    <a:cubicBezTo>
                      <a:pt x="629" y="2707"/>
                      <a:pt x="537" y="3410"/>
                      <a:pt x="463" y="4094"/>
                    </a:cubicBezTo>
                    <a:cubicBezTo>
                      <a:pt x="241" y="5408"/>
                      <a:pt x="167" y="6721"/>
                      <a:pt x="74" y="8108"/>
                    </a:cubicBezTo>
                    <a:cubicBezTo>
                      <a:pt x="0" y="10716"/>
                      <a:pt x="315" y="13417"/>
                      <a:pt x="851" y="16044"/>
                    </a:cubicBezTo>
                    <a:cubicBezTo>
                      <a:pt x="912" y="16294"/>
                      <a:pt x="1102" y="16404"/>
                      <a:pt x="1297" y="16404"/>
                    </a:cubicBezTo>
                    <a:cubicBezTo>
                      <a:pt x="1577" y="16404"/>
                      <a:pt x="1863" y="16174"/>
                      <a:pt x="1776" y="15803"/>
                    </a:cubicBezTo>
                    <a:cubicBezTo>
                      <a:pt x="1239" y="13269"/>
                      <a:pt x="925" y="10642"/>
                      <a:pt x="925" y="8034"/>
                    </a:cubicBezTo>
                    <a:cubicBezTo>
                      <a:pt x="999" y="6721"/>
                      <a:pt x="1091" y="5408"/>
                      <a:pt x="1239" y="4094"/>
                    </a:cubicBezTo>
                    <a:cubicBezTo>
                      <a:pt x="1387" y="2781"/>
                      <a:pt x="1702" y="1468"/>
                      <a:pt x="1850" y="247"/>
                    </a:cubicBezTo>
                    <a:cubicBezTo>
                      <a:pt x="1850" y="79"/>
                      <a:pt x="1739" y="1"/>
                      <a:pt x="162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1" name="Google Shape;2461;p35"/>
              <p:cNvSpPr/>
              <p:nvPr/>
            </p:nvSpPr>
            <p:spPr>
              <a:xfrm>
                <a:off x="5481736" y="2388811"/>
                <a:ext cx="39783" cy="221524"/>
              </a:xfrm>
              <a:custGeom>
                <a:avLst/>
                <a:gdLst/>
                <a:ahLst/>
                <a:cxnLst/>
                <a:rect l="l" t="t" r="r" b="b"/>
                <a:pathLst>
                  <a:path w="1777" h="9895" extrusionOk="0">
                    <a:moveTo>
                      <a:pt x="808" y="0"/>
                    </a:moveTo>
                    <a:cubicBezTo>
                      <a:pt x="734" y="0"/>
                      <a:pt x="662" y="35"/>
                      <a:pt x="611" y="118"/>
                    </a:cubicBezTo>
                    <a:cubicBezTo>
                      <a:pt x="148" y="655"/>
                      <a:pt x="148" y="1654"/>
                      <a:pt x="74" y="2356"/>
                    </a:cubicBezTo>
                    <a:cubicBezTo>
                      <a:pt x="0" y="3189"/>
                      <a:pt x="0" y="4040"/>
                      <a:pt x="0" y="4891"/>
                    </a:cubicBezTo>
                    <a:cubicBezTo>
                      <a:pt x="74" y="5741"/>
                      <a:pt x="148" y="6592"/>
                      <a:pt x="296" y="7351"/>
                    </a:cubicBezTo>
                    <a:cubicBezTo>
                      <a:pt x="389" y="7813"/>
                      <a:pt x="463" y="8202"/>
                      <a:pt x="537" y="8590"/>
                    </a:cubicBezTo>
                    <a:cubicBezTo>
                      <a:pt x="685" y="8978"/>
                      <a:pt x="759" y="9441"/>
                      <a:pt x="999" y="9755"/>
                    </a:cubicBezTo>
                    <a:cubicBezTo>
                      <a:pt x="1073" y="9853"/>
                      <a:pt x="1172" y="9894"/>
                      <a:pt x="1276" y="9894"/>
                    </a:cubicBezTo>
                    <a:cubicBezTo>
                      <a:pt x="1487" y="9894"/>
                      <a:pt x="1714" y="9725"/>
                      <a:pt x="1776" y="9515"/>
                    </a:cubicBezTo>
                    <a:cubicBezTo>
                      <a:pt x="1776" y="9126"/>
                      <a:pt x="1610" y="8738"/>
                      <a:pt x="1462" y="8368"/>
                    </a:cubicBezTo>
                    <a:cubicBezTo>
                      <a:pt x="1388" y="8054"/>
                      <a:pt x="1314" y="7665"/>
                      <a:pt x="1221" y="7277"/>
                    </a:cubicBezTo>
                    <a:cubicBezTo>
                      <a:pt x="1073" y="6518"/>
                      <a:pt x="925" y="5741"/>
                      <a:pt x="851" y="4891"/>
                    </a:cubicBezTo>
                    <a:lnTo>
                      <a:pt x="851" y="2578"/>
                    </a:lnTo>
                    <a:cubicBezTo>
                      <a:pt x="925" y="2190"/>
                      <a:pt x="925" y="1802"/>
                      <a:pt x="999" y="1432"/>
                    </a:cubicBezTo>
                    <a:cubicBezTo>
                      <a:pt x="999" y="1117"/>
                      <a:pt x="1147" y="655"/>
                      <a:pt x="1147" y="266"/>
                    </a:cubicBezTo>
                    <a:cubicBezTo>
                      <a:pt x="1099" y="121"/>
                      <a:pt x="948" y="0"/>
                      <a:pt x="80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2" name="Google Shape;2462;p35"/>
              <p:cNvSpPr/>
              <p:nvPr/>
            </p:nvSpPr>
            <p:spPr>
              <a:xfrm>
                <a:off x="5174455" y="3234988"/>
                <a:ext cx="1589378" cy="393460"/>
              </a:xfrm>
              <a:custGeom>
                <a:avLst/>
                <a:gdLst/>
                <a:ahLst/>
                <a:cxnLst/>
                <a:rect l="l" t="t" r="r" b="b"/>
                <a:pathLst>
                  <a:path w="70994" h="17575" extrusionOk="0">
                    <a:moveTo>
                      <a:pt x="66665" y="853"/>
                    </a:moveTo>
                    <a:cubicBezTo>
                      <a:pt x="67202" y="853"/>
                      <a:pt x="67757" y="927"/>
                      <a:pt x="68219" y="1168"/>
                    </a:cubicBezTo>
                    <a:cubicBezTo>
                      <a:pt x="69144" y="1778"/>
                      <a:pt x="69144" y="3240"/>
                      <a:pt x="69218" y="4238"/>
                    </a:cubicBezTo>
                    <a:cubicBezTo>
                      <a:pt x="69607" y="6865"/>
                      <a:pt x="69828" y="9566"/>
                      <a:pt x="69976" y="12192"/>
                    </a:cubicBezTo>
                    <a:cubicBezTo>
                      <a:pt x="70069" y="12877"/>
                      <a:pt x="70069" y="13580"/>
                      <a:pt x="70143" y="14264"/>
                    </a:cubicBezTo>
                    <a:cubicBezTo>
                      <a:pt x="70143" y="14800"/>
                      <a:pt x="70217" y="15429"/>
                      <a:pt x="69828" y="15892"/>
                    </a:cubicBezTo>
                    <a:cubicBezTo>
                      <a:pt x="69514" y="16188"/>
                      <a:pt x="68978" y="16354"/>
                      <a:pt x="68589" y="16502"/>
                    </a:cubicBezTo>
                    <a:cubicBezTo>
                      <a:pt x="67979" y="16576"/>
                      <a:pt x="67368" y="16650"/>
                      <a:pt x="66739" y="16650"/>
                    </a:cubicBezTo>
                    <a:cubicBezTo>
                      <a:pt x="65079" y="16799"/>
                      <a:pt x="63412" y="16827"/>
                      <a:pt x="61741" y="16827"/>
                    </a:cubicBezTo>
                    <a:cubicBezTo>
                      <a:pt x="60714" y="16827"/>
                      <a:pt x="59685" y="16817"/>
                      <a:pt x="58656" y="16817"/>
                    </a:cubicBezTo>
                    <a:cubicBezTo>
                      <a:pt x="53255" y="16817"/>
                      <a:pt x="47872" y="16817"/>
                      <a:pt x="42397" y="16724"/>
                    </a:cubicBezTo>
                    <a:cubicBezTo>
                      <a:pt x="36995" y="16650"/>
                      <a:pt x="31520" y="16576"/>
                      <a:pt x="26137" y="16502"/>
                    </a:cubicBezTo>
                    <a:cubicBezTo>
                      <a:pt x="20736" y="16428"/>
                      <a:pt x="15335" y="16428"/>
                      <a:pt x="9952" y="16354"/>
                    </a:cubicBezTo>
                    <a:cubicBezTo>
                      <a:pt x="8639" y="16262"/>
                      <a:pt x="7399" y="16354"/>
                      <a:pt x="6160" y="16188"/>
                    </a:cubicBezTo>
                    <a:cubicBezTo>
                      <a:pt x="5013" y="16114"/>
                      <a:pt x="3848" y="15799"/>
                      <a:pt x="3089" y="14967"/>
                    </a:cubicBezTo>
                    <a:cubicBezTo>
                      <a:pt x="1536" y="13339"/>
                      <a:pt x="1536" y="10638"/>
                      <a:pt x="1628" y="8567"/>
                    </a:cubicBezTo>
                    <a:cubicBezTo>
                      <a:pt x="1702" y="7790"/>
                      <a:pt x="1776" y="7013"/>
                      <a:pt x="1924" y="6181"/>
                    </a:cubicBezTo>
                    <a:cubicBezTo>
                      <a:pt x="1998" y="6088"/>
                      <a:pt x="2090" y="5940"/>
                      <a:pt x="1998" y="5792"/>
                    </a:cubicBezTo>
                    <a:cubicBezTo>
                      <a:pt x="1998" y="5478"/>
                      <a:pt x="2386" y="5256"/>
                      <a:pt x="2701" y="5089"/>
                    </a:cubicBezTo>
                    <a:cubicBezTo>
                      <a:pt x="3089" y="4941"/>
                      <a:pt x="3552" y="4867"/>
                      <a:pt x="4014" y="4867"/>
                    </a:cubicBezTo>
                    <a:cubicBezTo>
                      <a:pt x="5328" y="4701"/>
                      <a:pt x="6622" y="4627"/>
                      <a:pt x="8010" y="4553"/>
                    </a:cubicBezTo>
                    <a:cubicBezTo>
                      <a:pt x="10710" y="4331"/>
                      <a:pt x="13411" y="4164"/>
                      <a:pt x="16112" y="3942"/>
                    </a:cubicBezTo>
                    <a:cubicBezTo>
                      <a:pt x="21513" y="3554"/>
                      <a:pt x="26896" y="3092"/>
                      <a:pt x="32297" y="2703"/>
                    </a:cubicBezTo>
                    <a:cubicBezTo>
                      <a:pt x="37698" y="2315"/>
                      <a:pt x="43155" y="1852"/>
                      <a:pt x="48556" y="1556"/>
                    </a:cubicBezTo>
                    <a:cubicBezTo>
                      <a:pt x="53958" y="1242"/>
                      <a:pt x="59340" y="1001"/>
                      <a:pt x="64742" y="853"/>
                    </a:cubicBezTo>
                    <a:close/>
                    <a:moveTo>
                      <a:pt x="66239" y="0"/>
                    </a:moveTo>
                    <a:cubicBezTo>
                      <a:pt x="66045" y="0"/>
                      <a:pt x="65853" y="2"/>
                      <a:pt x="65667" y="2"/>
                    </a:cubicBezTo>
                    <a:cubicBezTo>
                      <a:pt x="64205" y="76"/>
                      <a:pt x="62818" y="76"/>
                      <a:pt x="61357" y="169"/>
                    </a:cubicBezTo>
                    <a:cubicBezTo>
                      <a:pt x="58508" y="243"/>
                      <a:pt x="55733" y="391"/>
                      <a:pt x="52866" y="465"/>
                    </a:cubicBezTo>
                    <a:cubicBezTo>
                      <a:pt x="47169" y="779"/>
                      <a:pt x="41546" y="1168"/>
                      <a:pt x="35848" y="1630"/>
                    </a:cubicBezTo>
                    <a:cubicBezTo>
                      <a:pt x="30133" y="2019"/>
                      <a:pt x="24510" y="2389"/>
                      <a:pt x="18886" y="2851"/>
                    </a:cubicBezTo>
                    <a:cubicBezTo>
                      <a:pt x="16038" y="3018"/>
                      <a:pt x="13189" y="3240"/>
                      <a:pt x="10322" y="3480"/>
                    </a:cubicBezTo>
                    <a:cubicBezTo>
                      <a:pt x="8935" y="3554"/>
                      <a:pt x="7547" y="3702"/>
                      <a:pt x="6160" y="3776"/>
                    </a:cubicBezTo>
                    <a:cubicBezTo>
                      <a:pt x="5476" y="3868"/>
                      <a:pt x="4773" y="3868"/>
                      <a:pt x="4088" y="3942"/>
                    </a:cubicBezTo>
                    <a:cubicBezTo>
                      <a:pt x="3626" y="4016"/>
                      <a:pt x="3089" y="4016"/>
                      <a:pt x="2627" y="4238"/>
                    </a:cubicBezTo>
                    <a:cubicBezTo>
                      <a:pt x="0" y="5163"/>
                      <a:pt x="999" y="10250"/>
                      <a:pt x="1388" y="12192"/>
                    </a:cubicBezTo>
                    <a:cubicBezTo>
                      <a:pt x="1536" y="13191"/>
                      <a:pt x="1850" y="14190"/>
                      <a:pt x="2460" y="15041"/>
                    </a:cubicBezTo>
                    <a:cubicBezTo>
                      <a:pt x="3163" y="15892"/>
                      <a:pt x="4088" y="16354"/>
                      <a:pt x="5161" y="16576"/>
                    </a:cubicBezTo>
                    <a:cubicBezTo>
                      <a:pt x="6326" y="16817"/>
                      <a:pt x="7640" y="16724"/>
                      <a:pt x="8861" y="16817"/>
                    </a:cubicBezTo>
                    <a:lnTo>
                      <a:pt x="13023" y="16891"/>
                    </a:lnTo>
                    <a:cubicBezTo>
                      <a:pt x="15871" y="16891"/>
                      <a:pt x="18738" y="16965"/>
                      <a:pt x="21587" y="16965"/>
                    </a:cubicBezTo>
                    <a:cubicBezTo>
                      <a:pt x="27284" y="17113"/>
                      <a:pt x="32981" y="17187"/>
                      <a:pt x="38697" y="17279"/>
                    </a:cubicBezTo>
                    <a:cubicBezTo>
                      <a:pt x="44320" y="17353"/>
                      <a:pt x="50018" y="17427"/>
                      <a:pt x="55641" y="17501"/>
                    </a:cubicBezTo>
                    <a:cubicBezTo>
                      <a:pt x="58508" y="17575"/>
                      <a:pt x="61357" y="17575"/>
                      <a:pt x="64205" y="17575"/>
                    </a:cubicBezTo>
                    <a:cubicBezTo>
                      <a:pt x="65593" y="17575"/>
                      <a:pt x="66906" y="17575"/>
                      <a:pt x="68293" y="17353"/>
                    </a:cubicBezTo>
                    <a:cubicBezTo>
                      <a:pt x="69292" y="17187"/>
                      <a:pt x="70365" y="16891"/>
                      <a:pt x="70753" y="15892"/>
                    </a:cubicBezTo>
                    <a:cubicBezTo>
                      <a:pt x="70994" y="15337"/>
                      <a:pt x="70994" y="14726"/>
                      <a:pt x="70901" y="14116"/>
                    </a:cubicBezTo>
                    <a:cubicBezTo>
                      <a:pt x="70901" y="13413"/>
                      <a:pt x="70827" y="12729"/>
                      <a:pt x="70827" y="12026"/>
                    </a:cubicBezTo>
                    <a:cubicBezTo>
                      <a:pt x="70679" y="10638"/>
                      <a:pt x="70605" y="9251"/>
                      <a:pt x="70439" y="7864"/>
                    </a:cubicBezTo>
                    <a:cubicBezTo>
                      <a:pt x="70291" y="6477"/>
                      <a:pt x="70143" y="5089"/>
                      <a:pt x="69976" y="3702"/>
                    </a:cubicBezTo>
                    <a:cubicBezTo>
                      <a:pt x="69828" y="2629"/>
                      <a:pt x="69754" y="1390"/>
                      <a:pt x="68904" y="631"/>
                    </a:cubicBezTo>
                    <a:cubicBezTo>
                      <a:pt x="68140" y="51"/>
                      <a:pt x="67161" y="0"/>
                      <a:pt x="6623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3" name="Google Shape;2463;p35"/>
              <p:cNvSpPr/>
              <p:nvPr/>
            </p:nvSpPr>
            <p:spPr>
              <a:xfrm>
                <a:off x="6498016" y="3284063"/>
                <a:ext cx="50126" cy="318731"/>
              </a:xfrm>
              <a:custGeom>
                <a:avLst/>
                <a:gdLst/>
                <a:ahLst/>
                <a:cxnLst/>
                <a:rect l="l" t="t" r="r" b="b"/>
                <a:pathLst>
                  <a:path w="2239" h="14237" extrusionOk="0">
                    <a:moveTo>
                      <a:pt x="284" y="0"/>
                    </a:moveTo>
                    <a:cubicBezTo>
                      <a:pt x="251" y="0"/>
                      <a:pt x="222" y="18"/>
                      <a:pt x="222" y="49"/>
                    </a:cubicBezTo>
                    <a:cubicBezTo>
                      <a:pt x="0" y="585"/>
                      <a:pt x="74" y="1214"/>
                      <a:pt x="148" y="1750"/>
                    </a:cubicBezTo>
                    <a:cubicBezTo>
                      <a:pt x="148" y="2361"/>
                      <a:pt x="222" y="2971"/>
                      <a:pt x="315" y="3526"/>
                    </a:cubicBezTo>
                    <a:cubicBezTo>
                      <a:pt x="463" y="4747"/>
                      <a:pt x="611" y="5986"/>
                      <a:pt x="777" y="7226"/>
                    </a:cubicBezTo>
                    <a:cubicBezTo>
                      <a:pt x="851" y="8446"/>
                      <a:pt x="925" y="9686"/>
                      <a:pt x="999" y="10833"/>
                    </a:cubicBezTo>
                    <a:cubicBezTo>
                      <a:pt x="1073" y="11462"/>
                      <a:pt x="1147" y="12072"/>
                      <a:pt x="1147" y="12682"/>
                    </a:cubicBezTo>
                    <a:cubicBezTo>
                      <a:pt x="1240" y="13145"/>
                      <a:pt x="1073" y="13922"/>
                      <a:pt x="1536" y="14236"/>
                    </a:cubicBezTo>
                    <a:cubicBezTo>
                      <a:pt x="1610" y="14236"/>
                      <a:pt x="1776" y="14236"/>
                      <a:pt x="1850" y="14162"/>
                    </a:cubicBezTo>
                    <a:cubicBezTo>
                      <a:pt x="2239" y="13848"/>
                      <a:pt x="1998" y="13145"/>
                      <a:pt x="1998" y="12682"/>
                    </a:cubicBezTo>
                    <a:cubicBezTo>
                      <a:pt x="1924" y="12072"/>
                      <a:pt x="1924" y="11462"/>
                      <a:pt x="1850" y="10833"/>
                    </a:cubicBezTo>
                    <a:cubicBezTo>
                      <a:pt x="1702" y="9686"/>
                      <a:pt x="1610" y="8446"/>
                      <a:pt x="1388" y="7226"/>
                    </a:cubicBezTo>
                    <a:cubicBezTo>
                      <a:pt x="1073" y="4821"/>
                      <a:pt x="611" y="2509"/>
                      <a:pt x="389" y="123"/>
                    </a:cubicBezTo>
                    <a:cubicBezTo>
                      <a:pt x="389" y="36"/>
                      <a:pt x="332" y="0"/>
                      <a:pt x="28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4" name="Google Shape;2464;p35"/>
              <p:cNvSpPr/>
              <p:nvPr/>
            </p:nvSpPr>
            <p:spPr>
              <a:xfrm>
                <a:off x="6337334" y="3320042"/>
                <a:ext cx="26104" cy="220226"/>
              </a:xfrm>
              <a:custGeom>
                <a:avLst/>
                <a:gdLst/>
                <a:ahLst/>
                <a:cxnLst/>
                <a:rect l="l" t="t" r="r" b="b"/>
                <a:pathLst>
                  <a:path w="1166" h="9837" extrusionOk="0">
                    <a:moveTo>
                      <a:pt x="269" y="0"/>
                    </a:moveTo>
                    <a:cubicBezTo>
                      <a:pt x="241" y="0"/>
                      <a:pt x="204" y="23"/>
                      <a:pt x="167" y="69"/>
                    </a:cubicBezTo>
                    <a:cubicBezTo>
                      <a:pt x="0" y="828"/>
                      <a:pt x="0" y="1679"/>
                      <a:pt x="0" y="2456"/>
                    </a:cubicBezTo>
                    <a:cubicBezTo>
                      <a:pt x="0" y="3380"/>
                      <a:pt x="0" y="4231"/>
                      <a:pt x="93" y="5156"/>
                    </a:cubicBezTo>
                    <a:cubicBezTo>
                      <a:pt x="93" y="5989"/>
                      <a:pt x="167" y="6839"/>
                      <a:pt x="241" y="7690"/>
                    </a:cubicBezTo>
                    <a:cubicBezTo>
                      <a:pt x="241" y="8079"/>
                      <a:pt x="315" y="8467"/>
                      <a:pt x="315" y="8930"/>
                    </a:cubicBezTo>
                    <a:cubicBezTo>
                      <a:pt x="389" y="9226"/>
                      <a:pt x="463" y="9614"/>
                      <a:pt x="777" y="9781"/>
                    </a:cubicBezTo>
                    <a:cubicBezTo>
                      <a:pt x="814" y="9818"/>
                      <a:pt x="833" y="9836"/>
                      <a:pt x="851" y="9836"/>
                    </a:cubicBezTo>
                    <a:cubicBezTo>
                      <a:pt x="870" y="9836"/>
                      <a:pt x="888" y="9818"/>
                      <a:pt x="925" y="9781"/>
                    </a:cubicBezTo>
                    <a:cubicBezTo>
                      <a:pt x="1166" y="9540"/>
                      <a:pt x="1166" y="9152"/>
                      <a:pt x="1166" y="8856"/>
                    </a:cubicBezTo>
                    <a:cubicBezTo>
                      <a:pt x="1092" y="8467"/>
                      <a:pt x="1018" y="8005"/>
                      <a:pt x="1018" y="7616"/>
                    </a:cubicBezTo>
                    <a:cubicBezTo>
                      <a:pt x="851" y="6765"/>
                      <a:pt x="777" y="5915"/>
                      <a:pt x="703" y="5064"/>
                    </a:cubicBezTo>
                    <a:cubicBezTo>
                      <a:pt x="629" y="4231"/>
                      <a:pt x="629" y="3380"/>
                      <a:pt x="555" y="2530"/>
                    </a:cubicBezTo>
                    <a:cubicBezTo>
                      <a:pt x="463" y="1753"/>
                      <a:pt x="555" y="828"/>
                      <a:pt x="315" y="69"/>
                    </a:cubicBezTo>
                    <a:cubicBezTo>
                      <a:pt x="315" y="23"/>
                      <a:pt x="296" y="0"/>
                      <a:pt x="2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5" name="Google Shape;2465;p35"/>
              <p:cNvSpPr/>
              <p:nvPr/>
            </p:nvSpPr>
            <p:spPr>
              <a:xfrm>
                <a:off x="5868116" y="3899011"/>
                <a:ext cx="74147" cy="139877"/>
              </a:xfrm>
              <a:custGeom>
                <a:avLst/>
                <a:gdLst/>
                <a:ahLst/>
                <a:cxnLst/>
                <a:rect l="l" t="t" r="r" b="b"/>
                <a:pathLst>
                  <a:path w="3312" h="6248" extrusionOk="0">
                    <a:moveTo>
                      <a:pt x="1605" y="0"/>
                    </a:moveTo>
                    <a:cubicBezTo>
                      <a:pt x="1173" y="0"/>
                      <a:pt x="675" y="235"/>
                      <a:pt x="463" y="642"/>
                    </a:cubicBezTo>
                    <a:cubicBezTo>
                      <a:pt x="315" y="938"/>
                      <a:pt x="149" y="1179"/>
                      <a:pt x="149" y="1493"/>
                    </a:cubicBezTo>
                    <a:cubicBezTo>
                      <a:pt x="75" y="1789"/>
                      <a:pt x="1" y="2104"/>
                      <a:pt x="1" y="2418"/>
                    </a:cubicBezTo>
                    <a:cubicBezTo>
                      <a:pt x="1" y="3028"/>
                      <a:pt x="75" y="3565"/>
                      <a:pt x="149" y="4101"/>
                    </a:cubicBezTo>
                    <a:cubicBezTo>
                      <a:pt x="241" y="4730"/>
                      <a:pt x="389" y="5341"/>
                      <a:pt x="852" y="5803"/>
                    </a:cubicBezTo>
                    <a:cubicBezTo>
                      <a:pt x="1132" y="6083"/>
                      <a:pt x="1527" y="6248"/>
                      <a:pt x="1915" y="6248"/>
                    </a:cubicBezTo>
                    <a:cubicBezTo>
                      <a:pt x="2167" y="6248"/>
                      <a:pt x="2416" y="6178"/>
                      <a:pt x="2627" y="6025"/>
                    </a:cubicBezTo>
                    <a:cubicBezTo>
                      <a:pt x="3164" y="5803"/>
                      <a:pt x="3312" y="5267"/>
                      <a:pt x="3312" y="4730"/>
                    </a:cubicBezTo>
                    <a:cubicBezTo>
                      <a:pt x="3238" y="4175"/>
                      <a:pt x="3164" y="3713"/>
                      <a:pt x="3016" y="3176"/>
                    </a:cubicBezTo>
                    <a:lnTo>
                      <a:pt x="3016" y="2252"/>
                    </a:lnTo>
                    <a:cubicBezTo>
                      <a:pt x="3016" y="1789"/>
                      <a:pt x="2923" y="1401"/>
                      <a:pt x="2775" y="938"/>
                    </a:cubicBezTo>
                    <a:cubicBezTo>
                      <a:pt x="2701" y="476"/>
                      <a:pt x="2239" y="106"/>
                      <a:pt x="1776" y="13"/>
                    </a:cubicBezTo>
                    <a:cubicBezTo>
                      <a:pt x="1721" y="4"/>
                      <a:pt x="1664" y="0"/>
                      <a:pt x="16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6" name="Google Shape;2466;p35"/>
              <p:cNvSpPr/>
              <p:nvPr/>
            </p:nvSpPr>
            <p:spPr>
              <a:xfrm>
                <a:off x="5940588" y="3997857"/>
                <a:ext cx="1679" cy="7074"/>
              </a:xfrm>
              <a:custGeom>
                <a:avLst/>
                <a:gdLst/>
                <a:ahLst/>
                <a:cxnLst/>
                <a:rect l="l" t="t" r="r" b="b"/>
                <a:pathLst>
                  <a:path w="75" h="316" extrusionOk="0">
                    <a:moveTo>
                      <a:pt x="75" y="315"/>
                    </a:moveTo>
                    <a:cubicBezTo>
                      <a:pt x="75" y="149"/>
                      <a:pt x="75" y="75"/>
                      <a:pt x="1" y="1"/>
                    </a:cubicBezTo>
                    <a:cubicBezTo>
                      <a:pt x="75" y="75"/>
                      <a:pt x="75" y="149"/>
                      <a:pt x="75" y="315"/>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7" name="Google Shape;2467;p35"/>
              <p:cNvSpPr/>
              <p:nvPr/>
            </p:nvSpPr>
            <p:spPr>
              <a:xfrm>
                <a:off x="5961297" y="3890279"/>
                <a:ext cx="74147" cy="161391"/>
              </a:xfrm>
              <a:custGeom>
                <a:avLst/>
                <a:gdLst/>
                <a:ahLst/>
                <a:cxnLst/>
                <a:rect l="l" t="t" r="r" b="b"/>
                <a:pathLst>
                  <a:path w="3312" h="7209" extrusionOk="0">
                    <a:moveTo>
                      <a:pt x="1592" y="1"/>
                    </a:moveTo>
                    <a:cubicBezTo>
                      <a:pt x="1296" y="1"/>
                      <a:pt x="1014" y="105"/>
                      <a:pt x="851" y="329"/>
                    </a:cubicBezTo>
                    <a:cubicBezTo>
                      <a:pt x="537" y="644"/>
                      <a:pt x="315" y="958"/>
                      <a:pt x="241" y="1328"/>
                    </a:cubicBezTo>
                    <a:cubicBezTo>
                      <a:pt x="149" y="1495"/>
                      <a:pt x="149" y="1717"/>
                      <a:pt x="149" y="1957"/>
                    </a:cubicBezTo>
                    <a:cubicBezTo>
                      <a:pt x="75" y="2494"/>
                      <a:pt x="1" y="3030"/>
                      <a:pt x="75" y="3640"/>
                    </a:cubicBezTo>
                    <a:cubicBezTo>
                      <a:pt x="75" y="4195"/>
                      <a:pt x="149" y="4732"/>
                      <a:pt x="241" y="5268"/>
                    </a:cubicBezTo>
                    <a:cubicBezTo>
                      <a:pt x="315" y="5490"/>
                      <a:pt x="389" y="5731"/>
                      <a:pt x="463" y="5879"/>
                    </a:cubicBezTo>
                    <a:cubicBezTo>
                      <a:pt x="537" y="6341"/>
                      <a:pt x="851" y="6581"/>
                      <a:pt x="1073" y="6877"/>
                    </a:cubicBezTo>
                    <a:cubicBezTo>
                      <a:pt x="1301" y="7105"/>
                      <a:pt x="1606" y="7209"/>
                      <a:pt x="1910" y="7209"/>
                    </a:cubicBezTo>
                    <a:cubicBezTo>
                      <a:pt x="2447" y="7209"/>
                      <a:pt x="2983" y="6884"/>
                      <a:pt x="3090" y="6341"/>
                    </a:cubicBezTo>
                    <a:lnTo>
                      <a:pt x="3164" y="6119"/>
                    </a:lnTo>
                    <a:lnTo>
                      <a:pt x="3164" y="6119"/>
                    </a:lnTo>
                    <a:cubicBezTo>
                      <a:pt x="3103" y="6210"/>
                      <a:pt x="3067" y="6264"/>
                      <a:pt x="3061" y="6264"/>
                    </a:cubicBezTo>
                    <a:cubicBezTo>
                      <a:pt x="3053" y="6264"/>
                      <a:pt x="3107" y="6152"/>
                      <a:pt x="3238" y="5879"/>
                    </a:cubicBezTo>
                    <a:cubicBezTo>
                      <a:pt x="3238" y="5731"/>
                      <a:pt x="3312" y="5657"/>
                      <a:pt x="3238" y="5490"/>
                    </a:cubicBezTo>
                    <a:lnTo>
                      <a:pt x="3238" y="4880"/>
                    </a:lnTo>
                    <a:cubicBezTo>
                      <a:pt x="3164" y="4658"/>
                      <a:pt x="3164" y="4417"/>
                      <a:pt x="3090" y="4195"/>
                    </a:cubicBezTo>
                    <a:cubicBezTo>
                      <a:pt x="3016" y="4029"/>
                      <a:pt x="3090" y="3733"/>
                      <a:pt x="3016" y="3566"/>
                    </a:cubicBezTo>
                    <a:lnTo>
                      <a:pt x="3016" y="2346"/>
                    </a:lnTo>
                    <a:lnTo>
                      <a:pt x="3016" y="1717"/>
                    </a:lnTo>
                    <a:cubicBezTo>
                      <a:pt x="2923" y="1254"/>
                      <a:pt x="2775" y="958"/>
                      <a:pt x="2627" y="570"/>
                    </a:cubicBezTo>
                    <a:cubicBezTo>
                      <a:pt x="2444" y="204"/>
                      <a:pt x="2004" y="1"/>
                      <a:pt x="159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8" name="Google Shape;2468;p35"/>
              <p:cNvSpPr/>
              <p:nvPr/>
            </p:nvSpPr>
            <p:spPr>
              <a:xfrm>
                <a:off x="6052821" y="3913384"/>
                <a:ext cx="74147" cy="154093"/>
              </a:xfrm>
              <a:custGeom>
                <a:avLst/>
                <a:gdLst/>
                <a:ahLst/>
                <a:cxnLst/>
                <a:rect l="l" t="t" r="r" b="b"/>
                <a:pathLst>
                  <a:path w="3312" h="6883" extrusionOk="0">
                    <a:moveTo>
                      <a:pt x="1776" y="0"/>
                    </a:moveTo>
                    <a:cubicBezTo>
                      <a:pt x="1388" y="0"/>
                      <a:pt x="1147" y="74"/>
                      <a:pt x="925" y="296"/>
                    </a:cubicBezTo>
                    <a:cubicBezTo>
                      <a:pt x="851" y="296"/>
                      <a:pt x="777" y="389"/>
                      <a:pt x="685" y="389"/>
                    </a:cubicBezTo>
                    <a:cubicBezTo>
                      <a:pt x="611" y="537"/>
                      <a:pt x="537" y="611"/>
                      <a:pt x="463" y="759"/>
                    </a:cubicBezTo>
                    <a:cubicBezTo>
                      <a:pt x="389" y="925"/>
                      <a:pt x="315" y="1073"/>
                      <a:pt x="223" y="1221"/>
                    </a:cubicBezTo>
                    <a:cubicBezTo>
                      <a:pt x="149" y="1388"/>
                      <a:pt x="149" y="1610"/>
                      <a:pt x="75" y="1850"/>
                    </a:cubicBezTo>
                    <a:cubicBezTo>
                      <a:pt x="1" y="2386"/>
                      <a:pt x="1" y="2923"/>
                      <a:pt x="1" y="3459"/>
                    </a:cubicBezTo>
                    <a:cubicBezTo>
                      <a:pt x="75" y="3996"/>
                      <a:pt x="149" y="4551"/>
                      <a:pt x="223" y="5013"/>
                    </a:cubicBezTo>
                    <a:cubicBezTo>
                      <a:pt x="315" y="5383"/>
                      <a:pt x="463" y="5771"/>
                      <a:pt x="685" y="6012"/>
                    </a:cubicBezTo>
                    <a:cubicBezTo>
                      <a:pt x="851" y="6308"/>
                      <a:pt x="1073" y="6474"/>
                      <a:pt x="1388" y="6696"/>
                    </a:cubicBezTo>
                    <a:cubicBezTo>
                      <a:pt x="1579" y="6826"/>
                      <a:pt x="1784" y="6883"/>
                      <a:pt x="1984" y="6883"/>
                    </a:cubicBezTo>
                    <a:cubicBezTo>
                      <a:pt x="2501" y="6883"/>
                      <a:pt x="2990" y="6505"/>
                      <a:pt x="3164" y="6012"/>
                    </a:cubicBezTo>
                    <a:cubicBezTo>
                      <a:pt x="3164" y="5845"/>
                      <a:pt x="3238" y="5697"/>
                      <a:pt x="3238" y="5549"/>
                    </a:cubicBezTo>
                    <a:cubicBezTo>
                      <a:pt x="3312" y="5161"/>
                      <a:pt x="3238" y="4773"/>
                      <a:pt x="3164" y="4384"/>
                    </a:cubicBezTo>
                    <a:cubicBezTo>
                      <a:pt x="3164" y="4088"/>
                      <a:pt x="3090" y="3774"/>
                      <a:pt x="2997" y="3459"/>
                    </a:cubicBezTo>
                    <a:cubicBezTo>
                      <a:pt x="2997" y="3071"/>
                      <a:pt x="2923" y="2701"/>
                      <a:pt x="2923" y="2238"/>
                    </a:cubicBezTo>
                    <a:lnTo>
                      <a:pt x="2923" y="1610"/>
                    </a:lnTo>
                    <a:cubicBezTo>
                      <a:pt x="2923" y="1462"/>
                      <a:pt x="2849" y="1388"/>
                      <a:pt x="2849" y="1221"/>
                    </a:cubicBezTo>
                    <a:lnTo>
                      <a:pt x="2849" y="1147"/>
                    </a:lnTo>
                    <a:cubicBezTo>
                      <a:pt x="2775" y="925"/>
                      <a:pt x="2701" y="759"/>
                      <a:pt x="2627" y="537"/>
                    </a:cubicBezTo>
                    <a:cubicBezTo>
                      <a:pt x="2387" y="222"/>
                      <a:pt x="2165" y="74"/>
                      <a:pt x="177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9" name="Google Shape;2469;p35"/>
              <p:cNvSpPr/>
              <p:nvPr/>
            </p:nvSpPr>
            <p:spPr>
              <a:xfrm>
                <a:off x="5148775" y="3794098"/>
                <a:ext cx="68774" cy="68259"/>
              </a:xfrm>
              <a:custGeom>
                <a:avLst/>
                <a:gdLst/>
                <a:ahLst/>
                <a:cxnLst/>
                <a:rect l="l" t="t" r="r" b="b"/>
                <a:pathLst>
                  <a:path w="3072" h="3049" extrusionOk="0">
                    <a:moveTo>
                      <a:pt x="1462" y="1"/>
                    </a:moveTo>
                    <a:cubicBezTo>
                      <a:pt x="1295" y="1"/>
                      <a:pt x="1073" y="1"/>
                      <a:pt x="925" y="75"/>
                    </a:cubicBezTo>
                    <a:cubicBezTo>
                      <a:pt x="759" y="167"/>
                      <a:pt x="611" y="241"/>
                      <a:pt x="463" y="389"/>
                    </a:cubicBezTo>
                    <a:cubicBezTo>
                      <a:pt x="296" y="630"/>
                      <a:pt x="148" y="778"/>
                      <a:pt x="74" y="1000"/>
                    </a:cubicBezTo>
                    <a:cubicBezTo>
                      <a:pt x="74" y="1166"/>
                      <a:pt x="0" y="1314"/>
                      <a:pt x="0" y="1462"/>
                    </a:cubicBezTo>
                    <a:lnTo>
                      <a:pt x="74" y="1851"/>
                    </a:lnTo>
                    <a:cubicBezTo>
                      <a:pt x="148" y="2165"/>
                      <a:pt x="296" y="2313"/>
                      <a:pt x="463" y="2554"/>
                    </a:cubicBezTo>
                    <a:cubicBezTo>
                      <a:pt x="611" y="2628"/>
                      <a:pt x="685" y="2776"/>
                      <a:pt x="833" y="2850"/>
                    </a:cubicBezTo>
                    <a:cubicBezTo>
                      <a:pt x="999" y="2942"/>
                      <a:pt x="1221" y="3016"/>
                      <a:pt x="1388" y="3016"/>
                    </a:cubicBezTo>
                    <a:cubicBezTo>
                      <a:pt x="1462" y="3041"/>
                      <a:pt x="1527" y="3049"/>
                      <a:pt x="1591" y="3049"/>
                    </a:cubicBezTo>
                    <a:cubicBezTo>
                      <a:pt x="1719" y="3049"/>
                      <a:pt x="1838" y="3016"/>
                      <a:pt x="1998" y="3016"/>
                    </a:cubicBezTo>
                    <a:cubicBezTo>
                      <a:pt x="2146" y="2942"/>
                      <a:pt x="2313" y="2850"/>
                      <a:pt x="2461" y="2702"/>
                    </a:cubicBezTo>
                    <a:cubicBezTo>
                      <a:pt x="2609" y="2628"/>
                      <a:pt x="2775" y="2480"/>
                      <a:pt x="2849" y="2313"/>
                    </a:cubicBezTo>
                    <a:lnTo>
                      <a:pt x="2997" y="2017"/>
                    </a:lnTo>
                    <a:cubicBezTo>
                      <a:pt x="3071" y="1703"/>
                      <a:pt x="3071" y="1462"/>
                      <a:pt x="2997" y="1240"/>
                    </a:cubicBezTo>
                    <a:cubicBezTo>
                      <a:pt x="2997" y="1166"/>
                      <a:pt x="2923" y="1166"/>
                      <a:pt x="2923" y="1166"/>
                    </a:cubicBezTo>
                    <a:lnTo>
                      <a:pt x="2923" y="1092"/>
                    </a:lnTo>
                    <a:cubicBezTo>
                      <a:pt x="2923" y="926"/>
                      <a:pt x="2775" y="704"/>
                      <a:pt x="2683" y="630"/>
                    </a:cubicBezTo>
                    <a:cubicBezTo>
                      <a:pt x="2535" y="389"/>
                      <a:pt x="2461" y="315"/>
                      <a:pt x="2220" y="241"/>
                    </a:cubicBezTo>
                    <a:lnTo>
                      <a:pt x="2072" y="167"/>
                    </a:lnTo>
                    <a:lnTo>
                      <a:pt x="1998" y="75"/>
                    </a:lnTo>
                    <a:lnTo>
                      <a:pt x="1850" y="75"/>
                    </a:lnTo>
                    <a:cubicBezTo>
                      <a:pt x="1758" y="1"/>
                      <a:pt x="1610" y="1"/>
                      <a:pt x="146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0" name="Google Shape;2470;p35"/>
              <p:cNvSpPr/>
              <p:nvPr/>
            </p:nvSpPr>
            <p:spPr>
              <a:xfrm>
                <a:off x="7578058" y="3783754"/>
                <a:ext cx="160720" cy="157362"/>
              </a:xfrm>
              <a:custGeom>
                <a:avLst/>
                <a:gdLst/>
                <a:ahLst/>
                <a:cxnLst/>
                <a:rect l="l" t="t" r="r" b="b"/>
                <a:pathLst>
                  <a:path w="7179" h="7029" extrusionOk="0">
                    <a:moveTo>
                      <a:pt x="6253" y="1"/>
                    </a:moveTo>
                    <a:cubicBezTo>
                      <a:pt x="5624" y="75"/>
                      <a:pt x="1" y="315"/>
                      <a:pt x="167" y="1554"/>
                    </a:cubicBezTo>
                    <a:cubicBezTo>
                      <a:pt x="389" y="3238"/>
                      <a:pt x="852" y="4939"/>
                      <a:pt x="1166" y="6641"/>
                    </a:cubicBezTo>
                    <a:cubicBezTo>
                      <a:pt x="1213" y="6876"/>
                      <a:pt x="1476" y="7029"/>
                      <a:pt x="1742" y="7029"/>
                    </a:cubicBezTo>
                    <a:cubicBezTo>
                      <a:pt x="1896" y="7029"/>
                      <a:pt x="2050" y="6978"/>
                      <a:pt x="2165" y="6863"/>
                    </a:cubicBezTo>
                    <a:cubicBezTo>
                      <a:pt x="2776" y="6179"/>
                      <a:pt x="3405" y="5328"/>
                      <a:pt x="3941" y="4551"/>
                    </a:cubicBezTo>
                    <a:cubicBezTo>
                      <a:pt x="4625" y="5087"/>
                      <a:pt x="5402" y="5550"/>
                      <a:pt x="6179" y="6012"/>
                    </a:cubicBezTo>
                    <a:cubicBezTo>
                      <a:pt x="6257" y="6047"/>
                      <a:pt x="6346" y="6064"/>
                      <a:pt x="6439" y="6064"/>
                    </a:cubicBezTo>
                    <a:cubicBezTo>
                      <a:pt x="6786" y="6064"/>
                      <a:pt x="7178" y="5825"/>
                      <a:pt x="7178" y="5402"/>
                    </a:cubicBezTo>
                    <a:cubicBezTo>
                      <a:pt x="7104" y="3867"/>
                      <a:pt x="7012" y="2313"/>
                      <a:pt x="6938" y="777"/>
                    </a:cubicBezTo>
                    <a:cubicBezTo>
                      <a:pt x="6938" y="389"/>
                      <a:pt x="6642" y="1"/>
                      <a:pt x="6253" y="1"/>
                    </a:cubicBezTo>
                    <a:close/>
                  </a:path>
                </a:pathLst>
              </a:custGeom>
              <a:solidFill>
                <a:srgbClr val="CD2E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71" name="Google Shape;2471;p35"/>
            <p:cNvSpPr/>
            <p:nvPr/>
          </p:nvSpPr>
          <p:spPr>
            <a:xfrm rot="-3171177" flipH="1">
              <a:off x="7259232" y="1321706"/>
              <a:ext cx="398911" cy="451153"/>
            </a:xfrm>
            <a:custGeom>
              <a:avLst/>
              <a:gdLst/>
              <a:ahLst/>
              <a:cxnLst/>
              <a:rect l="l" t="t" r="r" b="b"/>
              <a:pathLst>
                <a:path w="6941" h="7850" extrusionOk="0">
                  <a:moveTo>
                    <a:pt x="1229" y="1"/>
                  </a:moveTo>
                  <a:lnTo>
                    <a:pt x="1229" y="1"/>
                  </a:lnTo>
                  <a:cubicBezTo>
                    <a:pt x="1" y="2415"/>
                    <a:pt x="489" y="5082"/>
                    <a:pt x="2137" y="7849"/>
                  </a:cubicBezTo>
                  <a:lnTo>
                    <a:pt x="6941" y="6865"/>
                  </a:lnTo>
                  <a:cubicBezTo>
                    <a:pt x="5292" y="4871"/>
                    <a:pt x="5183" y="2558"/>
                    <a:pt x="5359" y="177"/>
                  </a:cubicBezTo>
                  <a:lnTo>
                    <a:pt x="1229"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1897765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98"/>
        <p:cNvGrpSpPr/>
        <p:nvPr/>
      </p:nvGrpSpPr>
      <p:grpSpPr>
        <a:xfrm>
          <a:off x="0" y="0"/>
          <a:ext cx="0" cy="0"/>
          <a:chOff x="0" y="0"/>
          <a:chExt cx="0" cy="0"/>
        </a:xfrm>
      </p:grpSpPr>
      <p:sp>
        <p:nvSpPr>
          <p:cNvPr id="3166" name="Google Shape;3166;p37"/>
          <p:cNvSpPr/>
          <p:nvPr/>
        </p:nvSpPr>
        <p:spPr>
          <a:xfrm>
            <a:off x="9815300" y="3343875"/>
            <a:ext cx="25" cy="25"/>
          </a:xfrm>
          <a:custGeom>
            <a:avLst/>
            <a:gdLst/>
            <a:ahLst/>
            <a:cxnLst/>
            <a:rect l="l" t="t" r="r" b="b"/>
            <a:pathLst>
              <a:path w="1" h="1" extrusionOk="0">
                <a:moveTo>
                  <a:pt x="1" y="0"/>
                </a:moveTo>
                <a:lnTo>
                  <a:pt x="1" y="0"/>
                </a:lnTo>
                <a:close/>
              </a:path>
            </a:pathLst>
          </a:custGeom>
          <a:solidFill>
            <a:srgbClr val="6E8A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7" name="Google Shape;3167;p37"/>
          <p:cNvSpPr/>
          <p:nvPr/>
        </p:nvSpPr>
        <p:spPr>
          <a:xfrm>
            <a:off x="11799650" y="3317550"/>
            <a:ext cx="25" cy="25"/>
          </a:xfrm>
          <a:custGeom>
            <a:avLst/>
            <a:gdLst/>
            <a:ahLst/>
            <a:cxnLst/>
            <a:rect l="l" t="t" r="r" b="b"/>
            <a:pathLst>
              <a:path w="1" h="1" extrusionOk="0">
                <a:moveTo>
                  <a:pt x="1" y="1"/>
                </a:moveTo>
                <a:lnTo>
                  <a:pt x="1" y="1"/>
                </a:lnTo>
                <a:lnTo>
                  <a:pt x="1" y="1"/>
                </a:lnTo>
                <a:close/>
                <a:moveTo>
                  <a:pt x="1" y="1"/>
                </a:moveTo>
                <a:lnTo>
                  <a:pt x="1" y="1"/>
                </a:lnTo>
                <a:close/>
              </a:path>
            </a:pathLst>
          </a:custGeom>
          <a:solidFill>
            <a:srgbClr val="674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Title 3"/>
          <p:cNvSpPr>
            <a:spLocks noGrp="1"/>
          </p:cNvSpPr>
          <p:nvPr>
            <p:ph type="title"/>
          </p:nvPr>
        </p:nvSpPr>
        <p:spPr>
          <a:xfrm>
            <a:off x="997800" y="1233132"/>
            <a:ext cx="2439667" cy="428739"/>
          </a:xfrm>
        </p:spPr>
        <p:txBody>
          <a:bodyPr/>
          <a:lstStyle/>
          <a:p>
            <a:pPr algn="l"/>
            <a:r>
              <a:rPr lang="id-ID" sz="1800" dirty="0"/>
              <a:t>Pengertian Organisasi</a:t>
            </a:r>
            <a:endParaRPr lang="en-US" sz="1800" dirty="0"/>
          </a:p>
        </p:txBody>
      </p:sp>
      <p:sp>
        <p:nvSpPr>
          <p:cNvPr id="466" name="Google Shape;3455;p42"/>
          <p:cNvSpPr txBox="1">
            <a:spLocks noGrp="1"/>
          </p:cNvSpPr>
          <p:nvPr>
            <p:ph type="subTitle" idx="1"/>
          </p:nvPr>
        </p:nvSpPr>
        <p:spPr>
          <a:xfrm>
            <a:off x="997800" y="1661871"/>
            <a:ext cx="7333400" cy="1345098"/>
          </a:xfrm>
          <a:prstGeom prst="rect">
            <a:avLst/>
          </a:prstGeom>
        </p:spPr>
        <p:txBody>
          <a:bodyPr spcFirstLastPara="1" wrap="square" lIns="91425" tIns="91425" rIns="91425" bIns="91425" anchor="t" anchorCtr="0">
            <a:noAutofit/>
          </a:bodyPr>
          <a:lstStyle/>
          <a:p>
            <a:pPr marL="0" indent="0" algn="l"/>
            <a:r>
              <a:rPr lang="en-US" sz="1800" dirty="0" err="1">
                <a:latin typeface="Tw Cen MT" panose="020B0602020104020603" pitchFamily="34" charset="0"/>
              </a:rPr>
              <a:t>Organisasi</a:t>
            </a:r>
            <a:r>
              <a:rPr lang="en-US" sz="1800" dirty="0">
                <a:latin typeface="Tw Cen MT" panose="020B0602020104020603" pitchFamily="34" charset="0"/>
              </a:rPr>
              <a:t> </a:t>
            </a:r>
            <a:r>
              <a:rPr lang="en-US" sz="1800" dirty="0" err="1">
                <a:latin typeface="Tw Cen MT" panose="020B0602020104020603" pitchFamily="34" charset="0"/>
              </a:rPr>
              <a:t>adalah</a:t>
            </a:r>
            <a:r>
              <a:rPr lang="en-US" sz="1800" dirty="0">
                <a:latin typeface="Tw Cen MT" panose="020B0602020104020603" pitchFamily="34" charset="0"/>
              </a:rPr>
              <a:t> </a:t>
            </a:r>
            <a:r>
              <a:rPr lang="en-US" sz="1800" dirty="0" err="1">
                <a:latin typeface="Tw Cen MT" panose="020B0602020104020603" pitchFamily="34" charset="0"/>
              </a:rPr>
              <a:t>adalah</a:t>
            </a:r>
            <a:r>
              <a:rPr lang="en-US" sz="1800" dirty="0">
                <a:latin typeface="Tw Cen MT" panose="020B0602020104020603" pitchFamily="34" charset="0"/>
              </a:rPr>
              <a:t> </a:t>
            </a:r>
            <a:r>
              <a:rPr lang="en-US" sz="1800" dirty="0" err="1">
                <a:latin typeface="Tw Cen MT" panose="020B0602020104020603" pitchFamily="34" charset="0"/>
              </a:rPr>
              <a:t>suatu</a:t>
            </a:r>
            <a:r>
              <a:rPr lang="en-US" sz="1800" dirty="0">
                <a:latin typeface="Tw Cen MT" panose="020B0602020104020603" pitchFamily="34" charset="0"/>
              </a:rPr>
              <a:t> </a:t>
            </a:r>
            <a:r>
              <a:rPr lang="en-US" sz="1800" dirty="0" err="1">
                <a:latin typeface="Tw Cen MT" panose="020B0602020104020603" pitchFamily="34" charset="0"/>
              </a:rPr>
              <a:t>kelompok</a:t>
            </a:r>
            <a:r>
              <a:rPr lang="en-US" sz="1800" dirty="0">
                <a:latin typeface="Tw Cen MT" panose="020B0602020104020603" pitchFamily="34" charset="0"/>
              </a:rPr>
              <a:t> orang </a:t>
            </a:r>
            <a:r>
              <a:rPr lang="en-US" sz="1800" dirty="0" err="1">
                <a:latin typeface="Tw Cen MT" panose="020B0602020104020603" pitchFamily="34" charset="0"/>
              </a:rPr>
              <a:t>dalam</a:t>
            </a:r>
            <a:r>
              <a:rPr lang="en-US" sz="1800" dirty="0">
                <a:latin typeface="Tw Cen MT" panose="020B0602020104020603" pitchFamily="34" charset="0"/>
              </a:rPr>
              <a:t> </a:t>
            </a:r>
            <a:r>
              <a:rPr lang="en-US" sz="1800" dirty="0" err="1">
                <a:latin typeface="Tw Cen MT" panose="020B0602020104020603" pitchFamily="34" charset="0"/>
              </a:rPr>
              <a:t>suatu</a:t>
            </a:r>
            <a:r>
              <a:rPr lang="en-US" sz="1800" dirty="0">
                <a:latin typeface="Tw Cen MT" panose="020B0602020104020603" pitchFamily="34" charset="0"/>
              </a:rPr>
              <a:t> </a:t>
            </a:r>
            <a:r>
              <a:rPr lang="en-US" sz="1800" dirty="0" err="1">
                <a:latin typeface="Tw Cen MT" panose="020B0602020104020603" pitchFamily="34" charset="0"/>
              </a:rPr>
              <a:t>wadah</a:t>
            </a:r>
            <a:r>
              <a:rPr lang="en-US" sz="1800" dirty="0">
                <a:latin typeface="Tw Cen MT" panose="020B0602020104020603" pitchFamily="34" charset="0"/>
              </a:rPr>
              <a:t> </a:t>
            </a:r>
            <a:r>
              <a:rPr lang="en-US" sz="1800" dirty="0" err="1">
                <a:latin typeface="Tw Cen MT" panose="020B0602020104020603" pitchFamily="34" charset="0"/>
              </a:rPr>
              <a:t>untuk</a:t>
            </a:r>
            <a:r>
              <a:rPr lang="en-US" sz="1800" dirty="0">
                <a:latin typeface="Tw Cen MT" panose="020B0602020104020603" pitchFamily="34" charset="0"/>
              </a:rPr>
              <a:t> </a:t>
            </a:r>
            <a:r>
              <a:rPr lang="en-US" sz="1800" dirty="0" err="1">
                <a:latin typeface="Tw Cen MT" panose="020B0602020104020603" pitchFamily="34" charset="0"/>
              </a:rPr>
              <a:t>tujuan</a:t>
            </a:r>
            <a:r>
              <a:rPr lang="en-US" sz="1800" dirty="0">
                <a:latin typeface="Tw Cen MT" panose="020B0602020104020603" pitchFamily="34" charset="0"/>
              </a:rPr>
              <a:t> </a:t>
            </a:r>
            <a:r>
              <a:rPr lang="en-US" sz="1800" dirty="0" err="1">
                <a:latin typeface="Tw Cen MT" panose="020B0602020104020603" pitchFamily="34" charset="0"/>
              </a:rPr>
              <a:t>bersama</a:t>
            </a:r>
            <a:r>
              <a:rPr lang="en-US" sz="1800" dirty="0">
                <a:latin typeface="Tw Cen MT" panose="020B0602020104020603" pitchFamily="34" charset="0"/>
              </a:rPr>
              <a:t>. </a:t>
            </a:r>
            <a:r>
              <a:rPr lang="en-US" sz="1800" dirty="0" err="1">
                <a:latin typeface="Tw Cen MT" panose="020B0602020104020603" pitchFamily="34" charset="0"/>
              </a:rPr>
              <a:t>Organisasi</a:t>
            </a:r>
            <a:r>
              <a:rPr lang="en-US" sz="1800" dirty="0">
                <a:latin typeface="Tw Cen MT" panose="020B0602020104020603" pitchFamily="34" charset="0"/>
              </a:rPr>
              <a:t> </a:t>
            </a:r>
            <a:r>
              <a:rPr lang="en-US" sz="1800" dirty="0" err="1">
                <a:latin typeface="Tw Cen MT" panose="020B0602020104020603" pitchFamily="34" charset="0"/>
              </a:rPr>
              <a:t>pada</a:t>
            </a:r>
            <a:r>
              <a:rPr lang="en-US" sz="1800" dirty="0">
                <a:latin typeface="Tw Cen MT" panose="020B0602020104020603" pitchFamily="34" charset="0"/>
              </a:rPr>
              <a:t> </a:t>
            </a:r>
            <a:r>
              <a:rPr lang="en-US" sz="1800" dirty="0" err="1">
                <a:latin typeface="Tw Cen MT" panose="020B0602020104020603" pitchFamily="34" charset="0"/>
              </a:rPr>
              <a:t>dasarnya</a:t>
            </a:r>
            <a:r>
              <a:rPr lang="en-US" sz="1800" dirty="0">
                <a:latin typeface="Tw Cen MT" panose="020B0602020104020603" pitchFamily="34" charset="0"/>
              </a:rPr>
              <a:t> </a:t>
            </a:r>
            <a:r>
              <a:rPr lang="en-US" sz="1800" dirty="0" err="1">
                <a:latin typeface="Tw Cen MT" panose="020B0602020104020603" pitchFamily="34" charset="0"/>
              </a:rPr>
              <a:t>digunakan</a:t>
            </a:r>
            <a:r>
              <a:rPr lang="en-US" sz="1800" dirty="0">
                <a:latin typeface="Tw Cen MT" panose="020B0602020104020603" pitchFamily="34" charset="0"/>
              </a:rPr>
              <a:t> </a:t>
            </a:r>
            <a:r>
              <a:rPr lang="en-US" sz="1800" dirty="0" err="1">
                <a:latin typeface="Tw Cen MT" panose="020B0602020104020603" pitchFamily="34" charset="0"/>
              </a:rPr>
              <a:t>sebagai</a:t>
            </a:r>
            <a:r>
              <a:rPr lang="en-US" sz="1800" dirty="0">
                <a:latin typeface="Tw Cen MT" panose="020B0602020104020603" pitchFamily="34" charset="0"/>
              </a:rPr>
              <a:t> </a:t>
            </a:r>
            <a:r>
              <a:rPr lang="en-US" sz="1800" dirty="0" err="1">
                <a:latin typeface="Tw Cen MT" panose="020B0602020104020603" pitchFamily="34" charset="0"/>
              </a:rPr>
              <a:t>tempat</a:t>
            </a:r>
            <a:r>
              <a:rPr lang="en-US" sz="1800" dirty="0">
                <a:latin typeface="Tw Cen MT" panose="020B0602020104020603" pitchFamily="34" charset="0"/>
              </a:rPr>
              <a:t> </a:t>
            </a:r>
            <a:r>
              <a:rPr lang="en-US" sz="1800" dirty="0" err="1">
                <a:latin typeface="Tw Cen MT" panose="020B0602020104020603" pitchFamily="34" charset="0"/>
              </a:rPr>
              <a:t>atau</a:t>
            </a:r>
            <a:r>
              <a:rPr lang="en-US" sz="1800" dirty="0">
                <a:latin typeface="Tw Cen MT" panose="020B0602020104020603" pitchFamily="34" charset="0"/>
              </a:rPr>
              <a:t> </a:t>
            </a:r>
            <a:r>
              <a:rPr lang="en-US" sz="1800" dirty="0" err="1">
                <a:latin typeface="Tw Cen MT" panose="020B0602020104020603" pitchFamily="34" charset="0"/>
              </a:rPr>
              <a:t>wadah</a:t>
            </a:r>
            <a:r>
              <a:rPr lang="en-US" sz="1800" dirty="0">
                <a:latin typeface="Tw Cen MT" panose="020B0602020104020603" pitchFamily="34" charset="0"/>
              </a:rPr>
              <a:t> </a:t>
            </a:r>
            <a:r>
              <a:rPr lang="en-US" sz="1800" dirty="0" err="1">
                <a:latin typeface="Tw Cen MT" panose="020B0602020104020603" pitchFamily="34" charset="0"/>
              </a:rPr>
              <a:t>dimana</a:t>
            </a:r>
            <a:r>
              <a:rPr lang="en-US" sz="1800" dirty="0">
                <a:latin typeface="Tw Cen MT" panose="020B0602020104020603" pitchFamily="34" charset="0"/>
              </a:rPr>
              <a:t> orang-orang </a:t>
            </a:r>
            <a:r>
              <a:rPr lang="en-US" sz="1800" dirty="0" err="1">
                <a:latin typeface="Tw Cen MT" panose="020B0602020104020603" pitchFamily="34" charset="0"/>
              </a:rPr>
              <a:t>berkumpul</a:t>
            </a:r>
            <a:r>
              <a:rPr lang="en-US" sz="1800" dirty="0">
                <a:latin typeface="Tw Cen MT" panose="020B0602020104020603" pitchFamily="34" charset="0"/>
              </a:rPr>
              <a:t>, </a:t>
            </a:r>
            <a:r>
              <a:rPr lang="en-US" sz="1800" dirty="0" err="1">
                <a:latin typeface="Tw Cen MT" panose="020B0602020104020603" pitchFamily="34" charset="0"/>
              </a:rPr>
              <a:t>bekerja</a:t>
            </a:r>
            <a:r>
              <a:rPr lang="id-ID" sz="1800" dirty="0">
                <a:latin typeface="Tw Cen MT" panose="020B0602020104020603" pitchFamily="34" charset="0"/>
              </a:rPr>
              <a:t> </a:t>
            </a:r>
            <a:r>
              <a:rPr lang="en-US" sz="1800" dirty="0" err="1">
                <a:latin typeface="Tw Cen MT" panose="020B0602020104020603" pitchFamily="34" charset="0"/>
              </a:rPr>
              <a:t>sama</a:t>
            </a:r>
            <a:r>
              <a:rPr lang="en-US" sz="1800" dirty="0">
                <a:latin typeface="Tw Cen MT" panose="020B0602020104020603" pitchFamily="34" charset="0"/>
              </a:rPr>
              <a:t> </a:t>
            </a:r>
            <a:r>
              <a:rPr lang="en-US" sz="1800" dirty="0" err="1">
                <a:latin typeface="Tw Cen MT" panose="020B0602020104020603" pitchFamily="34" charset="0"/>
              </a:rPr>
              <a:t>dan</a:t>
            </a:r>
            <a:r>
              <a:rPr lang="en-US" sz="1800" dirty="0">
                <a:latin typeface="Tw Cen MT" panose="020B0602020104020603" pitchFamily="34" charset="0"/>
              </a:rPr>
              <a:t> lain </a:t>
            </a:r>
            <a:r>
              <a:rPr lang="en-US" sz="1800" dirty="0" err="1">
                <a:latin typeface="Tw Cen MT" panose="020B0602020104020603" pitchFamily="34" charset="0"/>
              </a:rPr>
              <a:t>sebagainya</a:t>
            </a:r>
            <a:r>
              <a:rPr lang="en-US" sz="1800" dirty="0">
                <a:latin typeface="Tw Cen MT" panose="020B0602020104020603" pitchFamily="34" charset="0"/>
              </a:rPr>
              <a:t> </a:t>
            </a:r>
            <a:r>
              <a:rPr lang="en-US" sz="1800" dirty="0" err="1">
                <a:latin typeface="Tw Cen MT" panose="020B0602020104020603" pitchFamily="34" charset="0"/>
              </a:rPr>
              <a:t>untuk</a:t>
            </a:r>
            <a:r>
              <a:rPr lang="en-US" sz="1800" dirty="0">
                <a:latin typeface="Tw Cen MT" panose="020B0602020104020603" pitchFamily="34" charset="0"/>
              </a:rPr>
              <a:t> </a:t>
            </a:r>
            <a:r>
              <a:rPr lang="en-US" sz="1800" dirty="0" err="1">
                <a:latin typeface="Tw Cen MT" panose="020B0602020104020603" pitchFamily="34" charset="0"/>
              </a:rPr>
              <a:t>mencapai</a:t>
            </a:r>
            <a:r>
              <a:rPr lang="en-US" sz="1800" dirty="0">
                <a:latin typeface="Tw Cen MT" panose="020B0602020104020603" pitchFamily="34" charset="0"/>
              </a:rPr>
              <a:t> </a:t>
            </a:r>
            <a:r>
              <a:rPr lang="en-US" sz="1800" dirty="0" err="1">
                <a:latin typeface="Tw Cen MT" panose="020B0602020104020603" pitchFamily="34" charset="0"/>
              </a:rPr>
              <a:t>tujua</a:t>
            </a:r>
            <a:r>
              <a:rPr lang="id-ID" sz="1800" dirty="0">
                <a:latin typeface="Tw Cen MT" panose="020B0602020104020603" pitchFamily="34" charset="0"/>
              </a:rPr>
              <a:t>n.</a:t>
            </a:r>
            <a:endParaRPr sz="1800" dirty="0">
              <a:latin typeface="Tw Cen MT" panose="020B0602020104020603" pitchFamily="34" charset="0"/>
            </a:endParaRPr>
          </a:p>
        </p:txBody>
      </p:sp>
      <p:sp>
        <p:nvSpPr>
          <p:cNvPr id="467" name="Title 3"/>
          <p:cNvSpPr>
            <a:spLocks noGrp="1"/>
          </p:cNvSpPr>
          <p:nvPr>
            <p:ph type="title" idx="2"/>
          </p:nvPr>
        </p:nvSpPr>
        <p:spPr>
          <a:xfrm>
            <a:off x="997800" y="3006969"/>
            <a:ext cx="2439667" cy="428739"/>
          </a:xfrm>
        </p:spPr>
        <p:txBody>
          <a:bodyPr/>
          <a:lstStyle/>
          <a:p>
            <a:pPr algn="l"/>
            <a:r>
              <a:rPr lang="id-ID" sz="1800" dirty="0"/>
              <a:t>Bentuk Organisasi</a:t>
            </a:r>
            <a:endParaRPr lang="en-US" sz="1800" dirty="0"/>
          </a:p>
        </p:txBody>
      </p:sp>
      <p:sp>
        <p:nvSpPr>
          <p:cNvPr id="468" name="Google Shape;3455;p42"/>
          <p:cNvSpPr txBox="1">
            <a:spLocks noGrp="1"/>
          </p:cNvSpPr>
          <p:nvPr>
            <p:ph type="subTitle" idx="3"/>
          </p:nvPr>
        </p:nvSpPr>
        <p:spPr>
          <a:xfrm>
            <a:off x="997800" y="3435708"/>
            <a:ext cx="7333400" cy="916359"/>
          </a:xfrm>
          <a:prstGeom prst="rect">
            <a:avLst/>
          </a:prstGeom>
        </p:spPr>
        <p:txBody>
          <a:bodyPr spcFirstLastPara="1" wrap="square" lIns="91425" tIns="91425" rIns="91425" bIns="91425" anchor="t" anchorCtr="0">
            <a:noAutofit/>
          </a:bodyPr>
          <a:lstStyle/>
          <a:p>
            <a:pPr marL="0" indent="0" algn="l"/>
            <a:r>
              <a:rPr sz="1800" dirty="0" err="1">
                <a:latin typeface="Tw Cen MT" panose="020B0602020104020603" pitchFamily="34" charset="0"/>
              </a:rPr>
              <a:t>Organisasi</a:t>
            </a:r>
            <a:r>
              <a:rPr sz="1800" dirty="0">
                <a:latin typeface="Tw Cen MT" panose="020B0602020104020603" pitchFamily="34" charset="0"/>
              </a:rPr>
              <a:t> </a:t>
            </a:r>
            <a:r>
              <a:rPr sz="1800" dirty="0" err="1">
                <a:latin typeface="Tw Cen MT" panose="020B0602020104020603" pitchFamily="34" charset="0"/>
              </a:rPr>
              <a:t>politik</a:t>
            </a:r>
            <a:r>
              <a:rPr sz="1800" dirty="0">
                <a:latin typeface="Tw Cen MT" panose="020B0602020104020603" pitchFamily="34" charset="0"/>
              </a:rPr>
              <a:t>, </a:t>
            </a:r>
            <a:r>
              <a:rPr sz="1800" dirty="0" err="1">
                <a:latin typeface="Tw Cen MT" panose="020B0602020104020603" pitchFamily="34" charset="0"/>
              </a:rPr>
              <a:t>organisasi</a:t>
            </a:r>
            <a:r>
              <a:rPr sz="1800" dirty="0">
                <a:latin typeface="Tw Cen MT" panose="020B0602020104020603" pitchFamily="34" charset="0"/>
              </a:rPr>
              <a:t> so</a:t>
            </a:r>
            <a:r>
              <a:rPr lang="en-US" sz="1800" dirty="0">
                <a:latin typeface="Tw Cen MT" panose="020B0602020104020603" pitchFamily="34" charset="0"/>
              </a:rPr>
              <a:t>c</a:t>
            </a:r>
            <a:r>
              <a:rPr sz="1800" dirty="0">
                <a:latin typeface="Tw Cen MT" panose="020B0602020104020603" pitchFamily="34" charset="0"/>
              </a:rPr>
              <a:t>ial, </a:t>
            </a:r>
            <a:r>
              <a:rPr sz="1800" dirty="0" err="1">
                <a:latin typeface="Tw Cen MT" panose="020B0602020104020603" pitchFamily="34" charset="0"/>
              </a:rPr>
              <a:t>organisasi</a:t>
            </a:r>
            <a:r>
              <a:rPr sz="1800" dirty="0">
                <a:latin typeface="Tw Cen MT" panose="020B0602020104020603" pitchFamily="34" charset="0"/>
              </a:rPr>
              <a:t> </a:t>
            </a:r>
            <a:r>
              <a:rPr sz="1800" dirty="0" err="1">
                <a:latin typeface="Tw Cen MT" panose="020B0602020104020603" pitchFamily="34" charset="0"/>
              </a:rPr>
              <a:t>mahasiswa</a:t>
            </a:r>
            <a:r>
              <a:rPr sz="1800" dirty="0">
                <a:latin typeface="Tw Cen MT" panose="020B0602020104020603" pitchFamily="34" charset="0"/>
              </a:rPr>
              <a:t>, </a:t>
            </a:r>
            <a:r>
              <a:rPr sz="1800" dirty="0" err="1">
                <a:latin typeface="Tw Cen MT" panose="020B0602020104020603" pitchFamily="34" charset="0"/>
              </a:rPr>
              <a:t>organisasi</a:t>
            </a:r>
            <a:r>
              <a:rPr sz="1800" dirty="0">
                <a:latin typeface="Tw Cen MT" panose="020B0602020104020603" pitchFamily="34" charset="0"/>
              </a:rPr>
              <a:t> </a:t>
            </a:r>
            <a:r>
              <a:rPr sz="1800" dirty="0" err="1">
                <a:latin typeface="Tw Cen MT" panose="020B0602020104020603" pitchFamily="34" charset="0"/>
              </a:rPr>
              <a:t>olahraga</a:t>
            </a:r>
            <a:r>
              <a:rPr sz="1800" dirty="0">
                <a:latin typeface="Tw Cen MT" panose="020B0602020104020603" pitchFamily="34" charset="0"/>
              </a:rPr>
              <a:t>, </a:t>
            </a:r>
            <a:r>
              <a:rPr sz="1800" dirty="0" err="1">
                <a:latin typeface="Tw Cen MT" panose="020B0602020104020603" pitchFamily="34" charset="0"/>
              </a:rPr>
              <a:t>organisasi</a:t>
            </a:r>
            <a:r>
              <a:rPr sz="1800" dirty="0">
                <a:latin typeface="Tw Cen MT" panose="020B0602020104020603" pitchFamily="34" charset="0"/>
              </a:rPr>
              <a:t> </a:t>
            </a:r>
            <a:r>
              <a:rPr sz="1800" dirty="0" err="1">
                <a:latin typeface="Tw Cen MT" panose="020B0602020104020603" pitchFamily="34" charset="0"/>
              </a:rPr>
              <a:t>sekolah</a:t>
            </a:r>
            <a:r>
              <a:rPr sz="1800" dirty="0">
                <a:latin typeface="Tw Cen MT" panose="020B0602020104020603" pitchFamily="34" charset="0"/>
              </a:rPr>
              <a:t>, </a:t>
            </a:r>
            <a:r>
              <a:rPr sz="1800" dirty="0" err="1">
                <a:latin typeface="Tw Cen MT" panose="020B0602020104020603" pitchFamily="34" charset="0"/>
              </a:rPr>
              <a:t>serta</a:t>
            </a:r>
            <a:r>
              <a:rPr sz="1800" dirty="0">
                <a:latin typeface="Tw Cen MT" panose="020B0602020104020603" pitchFamily="34" charset="0"/>
              </a:rPr>
              <a:t> </a:t>
            </a:r>
            <a:r>
              <a:rPr sz="1800" dirty="0" err="1">
                <a:latin typeface="Tw Cen MT" panose="020B0602020104020603" pitchFamily="34" charset="0"/>
              </a:rPr>
              <a:t>organisasi</a:t>
            </a:r>
            <a:r>
              <a:rPr sz="1800" dirty="0">
                <a:latin typeface="Tw Cen MT" panose="020B0602020104020603" pitchFamily="34" charset="0"/>
              </a:rPr>
              <a:t> </a:t>
            </a:r>
            <a:r>
              <a:rPr sz="1800" dirty="0" err="1">
                <a:latin typeface="Tw Cen MT" panose="020B0602020104020603" pitchFamily="34" charset="0"/>
              </a:rPr>
              <a:t>negara</a:t>
            </a:r>
            <a:r>
              <a:rPr sz="1800" dirty="0">
                <a:latin typeface="Tw Cen MT" panose="020B0602020104020603" pitchFamily="34" charset="0"/>
              </a:rPr>
              <a:t>.</a:t>
            </a:r>
          </a:p>
        </p:txBody>
      </p:sp>
    </p:spTree>
    <p:extLst>
      <p:ext uri="{BB962C8B-B14F-4D97-AF65-F5344CB8AC3E}">
        <p14:creationId xmlns:p14="http://schemas.microsoft.com/office/powerpoint/2010/main" val="179163131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Gallery</Template>
  <TotalTime>982</TotalTime>
  <Words>998</Words>
  <Application>Microsoft Office PowerPoint</Application>
  <PresentationFormat>On-screen Show (16:9)</PresentationFormat>
  <Paragraphs>78</Paragraphs>
  <Slides>19</Slides>
  <Notes>19</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19</vt:i4>
      </vt:variant>
    </vt:vector>
  </HeadingPairs>
  <TitlesOfParts>
    <vt:vector size="31" baseType="lpstr">
      <vt:lpstr>Quattrocento Sans</vt:lpstr>
      <vt:lpstr>Fira Sans Extra Condensed Medium</vt:lpstr>
      <vt:lpstr>Tw Cen MT</vt:lpstr>
      <vt:lpstr>Passion One</vt:lpstr>
      <vt:lpstr>father mother</vt:lpstr>
      <vt:lpstr>Catamaran</vt:lpstr>
      <vt:lpstr>Hotel De Paris</vt:lpstr>
      <vt:lpstr>Roboto</vt:lpstr>
      <vt:lpstr>Oswald Regular</vt:lpstr>
      <vt:lpstr>Gill Sans MT</vt:lpstr>
      <vt:lpstr>Arial</vt:lpstr>
      <vt:lpstr>Gallery</vt:lpstr>
      <vt:lpstr>Kelompok Sosial, Organisasi,  dan Pranata Sosial</vt:lpstr>
      <vt:lpstr> Kelompok Sosial</vt:lpstr>
      <vt:lpstr>Tipe kelompok sosial dapat diklasifikasikan berdasarkan berbagai kriteria, antara lain:</vt:lpstr>
      <vt:lpstr>Pengertian Kelompok Sosial</vt:lpstr>
      <vt:lpstr>Paguyuban dan Patembayan</vt:lpstr>
      <vt:lpstr>Kelompok Sosial yang Tidak Teratur</vt:lpstr>
      <vt:lpstr>Dinamika Kelompok Sosial</vt:lpstr>
      <vt:lpstr> Organisasi</vt:lpstr>
      <vt:lpstr>Pengertian Organisasi</vt:lpstr>
      <vt:lpstr>Unsur-unsur dalam Organisasi</vt:lpstr>
      <vt:lpstr>Pendekatan Organisasi</vt:lpstr>
      <vt:lpstr> Pranata Sosial</vt:lpstr>
      <vt:lpstr>Pengertian Pranata Sosial</vt:lpstr>
      <vt:lpstr>Fungsi Pranata Sosial</vt:lpstr>
      <vt:lpstr>Unsur Budaya Simbolik</vt:lpstr>
      <vt:lpstr>Pranata Keluarga</vt:lpstr>
      <vt:lpstr>Pranata Pendidikan</vt:lpstr>
      <vt:lpstr>Pranata Agama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Kelompok Sosial, Organisasi, dan Pranata Sosial</dc:title>
  <cp:lastModifiedBy>ardi maulana</cp:lastModifiedBy>
  <cp:revision>36</cp:revision>
  <dcterms:modified xsi:type="dcterms:W3CDTF">2021-09-26T22:58:50Z</dcterms:modified>
</cp:coreProperties>
</file>