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4" r:id="rId5"/>
    <p:sldId id="267" r:id="rId6"/>
    <p:sldId id="257" r:id="rId7"/>
    <p:sldId id="268" r:id="rId8"/>
    <p:sldId id="277" r:id="rId9"/>
    <p:sldId id="271" r:id="rId10"/>
    <p:sldId id="273" r:id="rId11"/>
    <p:sldId id="274" r:id="rId12"/>
    <p:sldId id="276" r:id="rId13"/>
    <p:sldId id="291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hyperlink" Target="https://quizizz.com/join?gc=003814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6.png"/><Relationship Id="rId5" Type="http://schemas.openxmlformats.org/officeDocument/2006/relationships/hyperlink" Target="https://quizizz.com/join?gc=003814" TargetMode="External"/><Relationship Id="rId4" Type="http://schemas.openxmlformats.org/officeDocument/2006/relationships/image" Target="../media/image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573A8-57FF-43F6-B4B5-3B207841DAEE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C652EE9-9575-444F-8FEB-D69BB9F21E9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 err="1"/>
            <a:t>Penulisan</a:t>
          </a:r>
          <a:r>
            <a:rPr lang="en-US" dirty="0"/>
            <a:t> </a:t>
          </a:r>
          <a:r>
            <a:rPr lang="en-US" dirty="0" err="1"/>
            <a:t>nama</a:t>
          </a:r>
          <a:r>
            <a:rPr lang="en-US" dirty="0"/>
            <a:t>: </a:t>
          </a:r>
        </a:p>
      </dgm:t>
    </dgm:pt>
    <dgm:pt modelId="{A3D4C7C0-B8F9-4816-84FA-685BC3011C4C}" type="parTrans" cxnId="{14A9EFA3-C499-4D12-84B0-93B1F6542535}">
      <dgm:prSet/>
      <dgm:spPr/>
      <dgm:t>
        <a:bodyPr/>
        <a:lstStyle/>
        <a:p>
          <a:endParaRPr lang="en-US"/>
        </a:p>
      </dgm:t>
    </dgm:pt>
    <dgm:pt modelId="{4748DF6C-1232-4E8D-A3CE-781442FB68C2}" type="sibTrans" cxnId="{14A9EFA3-C499-4D12-84B0-93B1F6542535}">
      <dgm:prSet/>
      <dgm:spPr/>
      <dgm:t>
        <a:bodyPr/>
        <a:lstStyle/>
        <a:p>
          <a:endParaRPr lang="en-US"/>
        </a:p>
      </dgm:t>
    </dgm:pt>
    <dgm:pt modelId="{20BD766B-BCE1-4F18-8A0B-D3BAC979CC1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dirty="0" err="1"/>
            <a:t>Kelas</a:t>
          </a:r>
          <a:r>
            <a:rPr lang="en-US" sz="1600" b="0" dirty="0"/>
            <a:t>_ 3 digit </a:t>
          </a:r>
          <a:r>
            <a:rPr lang="en-US" sz="1600" b="0" dirty="0" err="1"/>
            <a:t>akhir</a:t>
          </a:r>
          <a:r>
            <a:rPr lang="en-US" sz="1600" b="0" dirty="0"/>
            <a:t> NPM_ </a:t>
          </a:r>
          <a:r>
            <a:rPr lang="en-US" sz="1600" b="0" dirty="0" err="1"/>
            <a:t>nama</a:t>
          </a:r>
          <a:endParaRPr lang="en-US" sz="1600" b="0" dirty="0"/>
        </a:p>
      </dgm:t>
    </dgm:pt>
    <dgm:pt modelId="{9F06FFD2-7E4E-485B-B560-4C056B2F5480}" type="parTrans" cxnId="{81D43FFD-7B26-4FF6-8044-38F08B2B1D8C}">
      <dgm:prSet/>
      <dgm:spPr/>
      <dgm:t>
        <a:bodyPr/>
        <a:lstStyle/>
        <a:p>
          <a:endParaRPr lang="en-US"/>
        </a:p>
      </dgm:t>
    </dgm:pt>
    <dgm:pt modelId="{060655CD-BD2F-4859-961B-EDC59D46E330}" type="sibTrans" cxnId="{81D43FFD-7B26-4FF6-8044-38F08B2B1D8C}">
      <dgm:prSet/>
      <dgm:spPr/>
      <dgm:t>
        <a:bodyPr/>
        <a:lstStyle/>
        <a:p>
          <a:endParaRPr lang="en-US"/>
        </a:p>
      </dgm:t>
    </dgm:pt>
    <dgm:pt modelId="{FEC6A970-28C5-455C-B4DE-8426B761FE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B_999_Cantika</a:t>
          </a:r>
        </a:p>
      </dgm:t>
    </dgm:pt>
    <dgm:pt modelId="{638C17EA-7CC3-4D25-A1E8-7DE3766B4BD3}" type="parTrans" cxnId="{5675A5BF-9628-41A7-B867-2B95AC98E0B6}">
      <dgm:prSet/>
      <dgm:spPr/>
      <dgm:t>
        <a:bodyPr/>
        <a:lstStyle/>
        <a:p>
          <a:endParaRPr lang="en-US"/>
        </a:p>
      </dgm:t>
    </dgm:pt>
    <dgm:pt modelId="{84F4BAD7-3253-4F93-8214-7DC04E793BEB}" type="sibTrans" cxnId="{5675A5BF-9628-41A7-B867-2B95AC98E0B6}">
      <dgm:prSet/>
      <dgm:spPr/>
      <dgm:t>
        <a:bodyPr/>
        <a:lstStyle/>
        <a:p>
          <a:endParaRPr lang="en-US"/>
        </a:p>
      </dgm:t>
    </dgm:pt>
    <dgm:pt modelId="{39333ECF-F6BE-417A-AC79-D68DF8E6EBD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 err="1"/>
            <a:t>Tautan</a:t>
          </a:r>
          <a:r>
            <a:rPr lang="en-US" dirty="0"/>
            <a:t> Quiz:</a:t>
          </a:r>
        </a:p>
      </dgm:t>
    </dgm:pt>
    <dgm:pt modelId="{AEDC532A-F508-4943-AB6D-3359EB599C71}" type="parTrans" cxnId="{C38AD11C-7C16-42DA-B6F7-640FD3C5918B}">
      <dgm:prSet/>
      <dgm:spPr/>
      <dgm:t>
        <a:bodyPr/>
        <a:lstStyle/>
        <a:p>
          <a:endParaRPr lang="en-US"/>
        </a:p>
      </dgm:t>
    </dgm:pt>
    <dgm:pt modelId="{EB5AE3F9-6C5F-4516-A604-0103A509860D}" type="sibTrans" cxnId="{C38AD11C-7C16-42DA-B6F7-640FD3C5918B}">
      <dgm:prSet/>
      <dgm:spPr/>
      <dgm:t>
        <a:bodyPr/>
        <a:lstStyle/>
        <a:p>
          <a:endParaRPr lang="en-US"/>
        </a:p>
      </dgm:t>
    </dgm:pt>
    <dgm:pt modelId="{75B9E95F-08F8-47D3-988D-7B2805711A8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Reminder:</a:t>
          </a:r>
        </a:p>
      </dgm:t>
    </dgm:pt>
    <dgm:pt modelId="{89F428B7-E744-463E-A064-60F50D68C7A1}" type="parTrans" cxnId="{1C3D0A7C-5BB1-4801-ADCE-11EDB060D1DC}">
      <dgm:prSet/>
      <dgm:spPr/>
      <dgm:t>
        <a:bodyPr/>
        <a:lstStyle/>
        <a:p>
          <a:endParaRPr lang="en-US"/>
        </a:p>
      </dgm:t>
    </dgm:pt>
    <dgm:pt modelId="{6CCD02E7-D922-4310-8391-1C33D2387F81}" type="sibTrans" cxnId="{1C3D0A7C-5BB1-4801-ADCE-11EDB060D1DC}">
      <dgm:prSet/>
      <dgm:spPr/>
      <dgm:t>
        <a:bodyPr/>
        <a:lstStyle/>
        <a:p>
          <a:endParaRPr lang="en-US"/>
        </a:p>
      </dgm:t>
    </dgm:pt>
    <dgm:pt modelId="{3286B822-B85A-4A4E-B627-82614945DC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Mengisi</a:t>
          </a:r>
          <a:r>
            <a:rPr lang="en-US" dirty="0"/>
            <a:t> daftar </a:t>
          </a:r>
          <a:r>
            <a:rPr lang="en-US" dirty="0" err="1"/>
            <a:t>hadir</a:t>
          </a:r>
          <a:r>
            <a:rPr lang="en-US" dirty="0"/>
            <a:t> di PACIS</a:t>
          </a:r>
        </a:p>
      </dgm:t>
    </dgm:pt>
    <dgm:pt modelId="{5B2067D8-B7B2-4650-973A-5BEB2BCDF5D8}" type="parTrans" cxnId="{4B8181DD-1FE2-4469-95F9-79E1FD0BF357}">
      <dgm:prSet/>
      <dgm:spPr/>
      <dgm:t>
        <a:bodyPr/>
        <a:lstStyle/>
        <a:p>
          <a:endParaRPr lang="en-US"/>
        </a:p>
      </dgm:t>
    </dgm:pt>
    <dgm:pt modelId="{8B290038-AC52-40B4-8DB9-8382230F9FB9}" type="sibTrans" cxnId="{4B8181DD-1FE2-4469-95F9-79E1FD0BF357}">
      <dgm:prSet/>
      <dgm:spPr/>
      <dgm:t>
        <a:bodyPr/>
        <a:lstStyle/>
        <a:p>
          <a:endParaRPr lang="en-US"/>
        </a:p>
      </dgm:t>
    </dgm:pt>
    <dgm:pt modelId="{700DA677-65EA-48FE-8543-B4C727D1DA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FF00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https://quizizz.com/join?gc=003814</a:t>
          </a:r>
          <a:endParaRPr lang="en-US" b="1" dirty="0">
            <a:solidFill>
              <a:srgbClr val="FF0000"/>
            </a:solidFill>
          </a:endParaRPr>
        </a:p>
        <a:p>
          <a:pPr>
            <a:lnSpc>
              <a:spcPct val="100000"/>
            </a:lnSpc>
          </a:pPr>
          <a:r>
            <a:rPr lang="en-US" b="1" dirty="0"/>
            <a:t>Code: 003814</a:t>
          </a:r>
          <a:endParaRPr lang="en-US" dirty="0"/>
        </a:p>
      </dgm:t>
    </dgm:pt>
    <dgm:pt modelId="{C5C62369-8784-48C9-8591-F595D85482DD}" type="parTrans" cxnId="{03033CED-0250-493A-8E75-33FACCAAFEAF}">
      <dgm:prSet/>
      <dgm:spPr/>
      <dgm:t>
        <a:bodyPr/>
        <a:lstStyle/>
        <a:p>
          <a:endParaRPr lang="en-US"/>
        </a:p>
      </dgm:t>
    </dgm:pt>
    <dgm:pt modelId="{21FEFA33-DB30-4BC2-AB1D-C214ECCEEE01}" type="sibTrans" cxnId="{03033CED-0250-493A-8E75-33FACCAAFEAF}">
      <dgm:prSet/>
      <dgm:spPr/>
      <dgm:t>
        <a:bodyPr/>
        <a:lstStyle/>
        <a:p>
          <a:endParaRPr lang="en-US"/>
        </a:p>
      </dgm:t>
    </dgm:pt>
    <dgm:pt modelId="{85D697CB-3FE4-419B-998C-C88191CED133}" type="pres">
      <dgm:prSet presAssocID="{8CC573A8-57FF-43F6-B4B5-3B207841DAEE}" presName="root" presStyleCnt="0">
        <dgm:presLayoutVars>
          <dgm:dir/>
          <dgm:resizeHandles val="exact"/>
        </dgm:presLayoutVars>
      </dgm:prSet>
      <dgm:spPr/>
    </dgm:pt>
    <dgm:pt modelId="{231C78EE-193F-4AF9-BE6E-9FF7EECEE8DE}" type="pres">
      <dgm:prSet presAssocID="{0C652EE9-9575-444F-8FEB-D69BB9F21E97}" presName="compNode" presStyleCnt="0"/>
      <dgm:spPr/>
    </dgm:pt>
    <dgm:pt modelId="{2200AA75-A7B7-45DE-8D08-9CD303D0CDA5}" type="pres">
      <dgm:prSet presAssocID="{0C652EE9-9575-444F-8FEB-D69BB9F21E97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with solid fill"/>
        </a:ext>
      </dgm:extLst>
    </dgm:pt>
    <dgm:pt modelId="{2C76E6EC-8DFC-4FC8-8C97-5725CD6C633E}" type="pres">
      <dgm:prSet presAssocID="{0C652EE9-9575-444F-8FEB-D69BB9F21E97}" presName="iconSpace" presStyleCnt="0"/>
      <dgm:spPr/>
    </dgm:pt>
    <dgm:pt modelId="{E51C1BAF-AB02-4EE1-9D97-44CBF42C0DCB}" type="pres">
      <dgm:prSet presAssocID="{0C652EE9-9575-444F-8FEB-D69BB9F21E97}" presName="parTx" presStyleLbl="revTx" presStyleIdx="0" presStyleCnt="6">
        <dgm:presLayoutVars>
          <dgm:chMax val="0"/>
          <dgm:chPref val="0"/>
        </dgm:presLayoutVars>
      </dgm:prSet>
      <dgm:spPr/>
    </dgm:pt>
    <dgm:pt modelId="{84E25464-7D4C-4D9F-90A1-27F15D1F2295}" type="pres">
      <dgm:prSet presAssocID="{0C652EE9-9575-444F-8FEB-D69BB9F21E97}" presName="txSpace" presStyleCnt="0"/>
      <dgm:spPr/>
    </dgm:pt>
    <dgm:pt modelId="{D7D187FD-0930-4AC2-B433-F677130EC1D0}" type="pres">
      <dgm:prSet presAssocID="{0C652EE9-9575-444F-8FEB-D69BB9F21E97}" presName="desTx" presStyleLbl="revTx" presStyleIdx="1" presStyleCnt="6" custScaleX="108645">
        <dgm:presLayoutVars/>
      </dgm:prSet>
      <dgm:spPr/>
    </dgm:pt>
    <dgm:pt modelId="{8D1977CD-D4FF-4E70-828C-35EC167FCE3F}" type="pres">
      <dgm:prSet presAssocID="{4748DF6C-1232-4E8D-A3CE-781442FB68C2}" presName="sibTrans" presStyleCnt="0"/>
      <dgm:spPr/>
    </dgm:pt>
    <dgm:pt modelId="{6CE9EB7B-2CE2-495E-8101-7C241D70B383}" type="pres">
      <dgm:prSet presAssocID="{39333ECF-F6BE-417A-AC79-D68DF8E6EBDB}" presName="compNode" presStyleCnt="0"/>
      <dgm:spPr/>
    </dgm:pt>
    <dgm:pt modelId="{6AD4CCCE-13BD-40AA-A7BC-1357F45B7D39}" type="pres">
      <dgm:prSet presAssocID="{39333ECF-F6BE-417A-AC79-D68DF8E6EBDB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D8EA2712-D6C2-475B-8AE3-6492C52B3BC4}" type="pres">
      <dgm:prSet presAssocID="{39333ECF-F6BE-417A-AC79-D68DF8E6EBDB}" presName="iconSpace" presStyleCnt="0"/>
      <dgm:spPr/>
    </dgm:pt>
    <dgm:pt modelId="{B1752CA0-6F02-4059-BE8C-DD21FE41A9D5}" type="pres">
      <dgm:prSet presAssocID="{39333ECF-F6BE-417A-AC79-D68DF8E6EBDB}" presName="parTx" presStyleLbl="revTx" presStyleIdx="2" presStyleCnt="6">
        <dgm:presLayoutVars>
          <dgm:chMax val="0"/>
          <dgm:chPref val="0"/>
        </dgm:presLayoutVars>
      </dgm:prSet>
      <dgm:spPr/>
    </dgm:pt>
    <dgm:pt modelId="{9F8CD5D9-5355-4AB5-8670-1BF52AF91823}" type="pres">
      <dgm:prSet presAssocID="{39333ECF-F6BE-417A-AC79-D68DF8E6EBDB}" presName="txSpace" presStyleCnt="0"/>
      <dgm:spPr/>
    </dgm:pt>
    <dgm:pt modelId="{F1BC45C3-8C18-4CA9-B2DF-592D17A0C8A2}" type="pres">
      <dgm:prSet presAssocID="{39333ECF-F6BE-417A-AC79-D68DF8E6EBDB}" presName="desTx" presStyleLbl="revTx" presStyleIdx="3" presStyleCnt="6" custScaleX="127240">
        <dgm:presLayoutVars/>
      </dgm:prSet>
      <dgm:spPr/>
    </dgm:pt>
    <dgm:pt modelId="{EDB23069-00E3-4AB9-BBDF-8925A04593DF}" type="pres">
      <dgm:prSet presAssocID="{EB5AE3F9-6C5F-4516-A604-0103A509860D}" presName="sibTrans" presStyleCnt="0"/>
      <dgm:spPr/>
    </dgm:pt>
    <dgm:pt modelId="{0F5144A7-B6BE-4BEB-8418-1BA586CC9BD8}" type="pres">
      <dgm:prSet presAssocID="{75B9E95F-08F8-47D3-988D-7B2805711A87}" presName="compNode" presStyleCnt="0"/>
      <dgm:spPr/>
    </dgm:pt>
    <dgm:pt modelId="{973D2746-FA74-46A9-9CC4-5BCD6D7C2B14}" type="pres">
      <dgm:prSet presAssocID="{75B9E95F-08F8-47D3-988D-7B2805711A87}" presName="iconRect" presStyleLbl="node1" presStyleIdx="2" presStyleCnt="3"/>
      <dgm:spPr>
        <a:blipFill>
          <a:blip xmlns:r="http://schemas.openxmlformats.org/officeDocument/2006/relationships" r:embed="rId6">
            <a:duotone>
              <a:schemeClr val="accent2">
                <a:hueOff val="-14400000"/>
                <a:satOff val="-50003"/>
                <a:lumOff val="60001"/>
                <a:alphaOff val="0"/>
                <a:shade val="20000"/>
                <a:satMod val="200000"/>
              </a:schemeClr>
              <a:schemeClr val="accent2">
                <a:hueOff val="-14400000"/>
                <a:satOff val="-50003"/>
                <a:lumOff val="60001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CB3AB3C6-7BDA-43A0-8F26-56885E7CE8B2}" type="pres">
      <dgm:prSet presAssocID="{75B9E95F-08F8-47D3-988D-7B2805711A87}" presName="iconSpace" presStyleCnt="0"/>
      <dgm:spPr/>
    </dgm:pt>
    <dgm:pt modelId="{1F17BB33-DDB2-40E6-A2CD-C67132E04A4E}" type="pres">
      <dgm:prSet presAssocID="{75B9E95F-08F8-47D3-988D-7B2805711A87}" presName="parTx" presStyleLbl="revTx" presStyleIdx="4" presStyleCnt="6">
        <dgm:presLayoutVars>
          <dgm:chMax val="0"/>
          <dgm:chPref val="0"/>
        </dgm:presLayoutVars>
      </dgm:prSet>
      <dgm:spPr/>
    </dgm:pt>
    <dgm:pt modelId="{83A16EC1-B149-4B37-B28F-B2E667AD42D8}" type="pres">
      <dgm:prSet presAssocID="{75B9E95F-08F8-47D3-988D-7B2805711A87}" presName="txSpace" presStyleCnt="0"/>
      <dgm:spPr/>
    </dgm:pt>
    <dgm:pt modelId="{68FDDDDE-4D55-4666-A9E2-67DCCCD7199E}" type="pres">
      <dgm:prSet presAssocID="{75B9E95F-08F8-47D3-988D-7B2805711A87}" presName="desTx" presStyleLbl="revTx" presStyleIdx="5" presStyleCnt="6">
        <dgm:presLayoutVars/>
      </dgm:prSet>
      <dgm:spPr/>
    </dgm:pt>
  </dgm:ptLst>
  <dgm:cxnLst>
    <dgm:cxn modelId="{A45CC406-1F97-462B-B7DC-29138B7623BB}" type="presOf" srcId="{700DA677-65EA-48FE-8543-B4C727D1DA88}" destId="{F1BC45C3-8C18-4CA9-B2DF-592D17A0C8A2}" srcOrd="0" destOrd="0" presId="urn:microsoft.com/office/officeart/2018/5/layout/CenteredIconLabelDescriptionList"/>
    <dgm:cxn modelId="{C38AD11C-7C16-42DA-B6F7-640FD3C5918B}" srcId="{8CC573A8-57FF-43F6-B4B5-3B207841DAEE}" destId="{39333ECF-F6BE-417A-AC79-D68DF8E6EBDB}" srcOrd="1" destOrd="0" parTransId="{AEDC532A-F508-4943-AB6D-3359EB599C71}" sibTransId="{EB5AE3F9-6C5F-4516-A604-0103A509860D}"/>
    <dgm:cxn modelId="{C70DA033-F7FF-4112-94D5-3FCE6FB09E23}" type="presOf" srcId="{FEC6A970-28C5-455C-B4DE-8426B761FEF8}" destId="{D7D187FD-0930-4AC2-B433-F677130EC1D0}" srcOrd="0" destOrd="1" presId="urn:microsoft.com/office/officeart/2018/5/layout/CenteredIconLabelDescriptionList"/>
    <dgm:cxn modelId="{019EF265-06CC-4D1A-A1D8-0C24C3435588}" type="presOf" srcId="{0C652EE9-9575-444F-8FEB-D69BB9F21E97}" destId="{E51C1BAF-AB02-4EE1-9D97-44CBF42C0DCB}" srcOrd="0" destOrd="0" presId="urn:microsoft.com/office/officeart/2018/5/layout/CenteredIconLabelDescriptionList"/>
    <dgm:cxn modelId="{7EE77867-7009-4857-A5B4-FE1743CE40AB}" type="presOf" srcId="{8CC573A8-57FF-43F6-B4B5-3B207841DAEE}" destId="{85D697CB-3FE4-419B-998C-C88191CED133}" srcOrd="0" destOrd="0" presId="urn:microsoft.com/office/officeart/2018/5/layout/CenteredIconLabelDescriptionList"/>
    <dgm:cxn modelId="{1C3D0A7C-5BB1-4801-ADCE-11EDB060D1DC}" srcId="{8CC573A8-57FF-43F6-B4B5-3B207841DAEE}" destId="{75B9E95F-08F8-47D3-988D-7B2805711A87}" srcOrd="2" destOrd="0" parTransId="{89F428B7-E744-463E-A064-60F50D68C7A1}" sibTransId="{6CCD02E7-D922-4310-8391-1C33D2387F81}"/>
    <dgm:cxn modelId="{481CB88A-2F51-44C4-9947-8A4927E5C9DD}" type="presOf" srcId="{75B9E95F-08F8-47D3-988D-7B2805711A87}" destId="{1F17BB33-DDB2-40E6-A2CD-C67132E04A4E}" srcOrd="0" destOrd="0" presId="urn:microsoft.com/office/officeart/2018/5/layout/CenteredIconLabelDescriptionList"/>
    <dgm:cxn modelId="{29E04E9F-DB2F-4B20-A309-481C0D77C910}" type="presOf" srcId="{39333ECF-F6BE-417A-AC79-D68DF8E6EBDB}" destId="{B1752CA0-6F02-4059-BE8C-DD21FE41A9D5}" srcOrd="0" destOrd="0" presId="urn:microsoft.com/office/officeart/2018/5/layout/CenteredIconLabelDescriptionList"/>
    <dgm:cxn modelId="{14A9EFA3-C499-4D12-84B0-93B1F6542535}" srcId="{8CC573A8-57FF-43F6-B4B5-3B207841DAEE}" destId="{0C652EE9-9575-444F-8FEB-D69BB9F21E97}" srcOrd="0" destOrd="0" parTransId="{A3D4C7C0-B8F9-4816-84FA-685BC3011C4C}" sibTransId="{4748DF6C-1232-4E8D-A3CE-781442FB68C2}"/>
    <dgm:cxn modelId="{5675A5BF-9628-41A7-B867-2B95AC98E0B6}" srcId="{0C652EE9-9575-444F-8FEB-D69BB9F21E97}" destId="{FEC6A970-28C5-455C-B4DE-8426B761FEF8}" srcOrd="1" destOrd="0" parTransId="{638C17EA-7CC3-4D25-A1E8-7DE3766B4BD3}" sibTransId="{84F4BAD7-3253-4F93-8214-7DC04E793BEB}"/>
    <dgm:cxn modelId="{8848E2DB-B152-4845-9610-C9F94372E141}" type="presOf" srcId="{3286B822-B85A-4A4E-B627-82614945DC2D}" destId="{68FDDDDE-4D55-4666-A9E2-67DCCCD7199E}" srcOrd="0" destOrd="0" presId="urn:microsoft.com/office/officeart/2018/5/layout/CenteredIconLabelDescriptionList"/>
    <dgm:cxn modelId="{4B8181DD-1FE2-4469-95F9-79E1FD0BF357}" srcId="{75B9E95F-08F8-47D3-988D-7B2805711A87}" destId="{3286B822-B85A-4A4E-B627-82614945DC2D}" srcOrd="0" destOrd="0" parTransId="{5B2067D8-B7B2-4650-973A-5BEB2BCDF5D8}" sibTransId="{8B290038-AC52-40B4-8DB9-8382230F9FB9}"/>
    <dgm:cxn modelId="{03033CED-0250-493A-8E75-33FACCAAFEAF}" srcId="{39333ECF-F6BE-417A-AC79-D68DF8E6EBDB}" destId="{700DA677-65EA-48FE-8543-B4C727D1DA88}" srcOrd="0" destOrd="0" parTransId="{C5C62369-8784-48C9-8591-F595D85482DD}" sibTransId="{21FEFA33-DB30-4BC2-AB1D-C214ECCEEE01}"/>
    <dgm:cxn modelId="{81D43FFD-7B26-4FF6-8044-38F08B2B1D8C}" srcId="{0C652EE9-9575-444F-8FEB-D69BB9F21E97}" destId="{20BD766B-BCE1-4F18-8A0B-D3BAC979CC15}" srcOrd="0" destOrd="0" parTransId="{9F06FFD2-7E4E-485B-B560-4C056B2F5480}" sibTransId="{060655CD-BD2F-4859-961B-EDC59D46E330}"/>
    <dgm:cxn modelId="{7E7375FD-D229-4673-A4FD-936E267176D2}" type="presOf" srcId="{20BD766B-BCE1-4F18-8A0B-D3BAC979CC15}" destId="{D7D187FD-0930-4AC2-B433-F677130EC1D0}" srcOrd="0" destOrd="0" presId="urn:microsoft.com/office/officeart/2018/5/layout/CenteredIconLabelDescriptionList"/>
    <dgm:cxn modelId="{817341B5-31EC-4604-800E-207169C660F8}" type="presParOf" srcId="{85D697CB-3FE4-419B-998C-C88191CED133}" destId="{231C78EE-193F-4AF9-BE6E-9FF7EECEE8DE}" srcOrd="0" destOrd="0" presId="urn:microsoft.com/office/officeart/2018/5/layout/CenteredIconLabelDescriptionList"/>
    <dgm:cxn modelId="{3F95A8ED-9702-4A8A-AC43-11FBB28327D7}" type="presParOf" srcId="{231C78EE-193F-4AF9-BE6E-9FF7EECEE8DE}" destId="{2200AA75-A7B7-45DE-8D08-9CD303D0CDA5}" srcOrd="0" destOrd="0" presId="urn:microsoft.com/office/officeart/2018/5/layout/CenteredIconLabelDescriptionList"/>
    <dgm:cxn modelId="{917F98A1-83B3-42AC-A078-D0F216CC24D7}" type="presParOf" srcId="{231C78EE-193F-4AF9-BE6E-9FF7EECEE8DE}" destId="{2C76E6EC-8DFC-4FC8-8C97-5725CD6C633E}" srcOrd="1" destOrd="0" presId="urn:microsoft.com/office/officeart/2018/5/layout/CenteredIconLabelDescriptionList"/>
    <dgm:cxn modelId="{D5F90476-D1D4-4850-9A01-E026096E7A60}" type="presParOf" srcId="{231C78EE-193F-4AF9-BE6E-9FF7EECEE8DE}" destId="{E51C1BAF-AB02-4EE1-9D97-44CBF42C0DCB}" srcOrd="2" destOrd="0" presId="urn:microsoft.com/office/officeart/2018/5/layout/CenteredIconLabelDescriptionList"/>
    <dgm:cxn modelId="{9E20FFB4-671B-486A-854E-03BE2C3D4552}" type="presParOf" srcId="{231C78EE-193F-4AF9-BE6E-9FF7EECEE8DE}" destId="{84E25464-7D4C-4D9F-90A1-27F15D1F2295}" srcOrd="3" destOrd="0" presId="urn:microsoft.com/office/officeart/2018/5/layout/CenteredIconLabelDescriptionList"/>
    <dgm:cxn modelId="{F07FD227-4638-4F75-A4B3-B60C439A654F}" type="presParOf" srcId="{231C78EE-193F-4AF9-BE6E-9FF7EECEE8DE}" destId="{D7D187FD-0930-4AC2-B433-F677130EC1D0}" srcOrd="4" destOrd="0" presId="urn:microsoft.com/office/officeart/2018/5/layout/CenteredIconLabelDescriptionList"/>
    <dgm:cxn modelId="{0774E89B-B39D-4A84-86C9-5632157F1819}" type="presParOf" srcId="{85D697CB-3FE4-419B-998C-C88191CED133}" destId="{8D1977CD-D4FF-4E70-828C-35EC167FCE3F}" srcOrd="1" destOrd="0" presId="urn:microsoft.com/office/officeart/2018/5/layout/CenteredIconLabelDescriptionList"/>
    <dgm:cxn modelId="{CFED4856-B8FF-462F-AD78-1A69B27D8858}" type="presParOf" srcId="{85D697CB-3FE4-419B-998C-C88191CED133}" destId="{6CE9EB7B-2CE2-495E-8101-7C241D70B383}" srcOrd="2" destOrd="0" presId="urn:microsoft.com/office/officeart/2018/5/layout/CenteredIconLabelDescriptionList"/>
    <dgm:cxn modelId="{C5646AA0-CD04-4642-9928-1B1EF02DC4CD}" type="presParOf" srcId="{6CE9EB7B-2CE2-495E-8101-7C241D70B383}" destId="{6AD4CCCE-13BD-40AA-A7BC-1357F45B7D39}" srcOrd="0" destOrd="0" presId="urn:microsoft.com/office/officeart/2018/5/layout/CenteredIconLabelDescriptionList"/>
    <dgm:cxn modelId="{14975EA4-6B17-40CA-A3F7-FB5C229863B9}" type="presParOf" srcId="{6CE9EB7B-2CE2-495E-8101-7C241D70B383}" destId="{D8EA2712-D6C2-475B-8AE3-6492C52B3BC4}" srcOrd="1" destOrd="0" presId="urn:microsoft.com/office/officeart/2018/5/layout/CenteredIconLabelDescriptionList"/>
    <dgm:cxn modelId="{A84696A4-8309-4445-A369-78E6AF4ED10E}" type="presParOf" srcId="{6CE9EB7B-2CE2-495E-8101-7C241D70B383}" destId="{B1752CA0-6F02-4059-BE8C-DD21FE41A9D5}" srcOrd="2" destOrd="0" presId="urn:microsoft.com/office/officeart/2018/5/layout/CenteredIconLabelDescriptionList"/>
    <dgm:cxn modelId="{3667053F-37F6-4754-863A-811D55DC27FB}" type="presParOf" srcId="{6CE9EB7B-2CE2-495E-8101-7C241D70B383}" destId="{9F8CD5D9-5355-4AB5-8670-1BF52AF91823}" srcOrd="3" destOrd="0" presId="urn:microsoft.com/office/officeart/2018/5/layout/CenteredIconLabelDescriptionList"/>
    <dgm:cxn modelId="{48C512CB-44A1-4149-8728-E2D10E99AABB}" type="presParOf" srcId="{6CE9EB7B-2CE2-495E-8101-7C241D70B383}" destId="{F1BC45C3-8C18-4CA9-B2DF-592D17A0C8A2}" srcOrd="4" destOrd="0" presId="urn:microsoft.com/office/officeart/2018/5/layout/CenteredIconLabelDescriptionList"/>
    <dgm:cxn modelId="{3A021FD5-6591-454C-AEDD-33E4E70B10C0}" type="presParOf" srcId="{85D697CB-3FE4-419B-998C-C88191CED133}" destId="{EDB23069-00E3-4AB9-BBDF-8925A04593DF}" srcOrd="3" destOrd="0" presId="urn:microsoft.com/office/officeart/2018/5/layout/CenteredIconLabelDescriptionList"/>
    <dgm:cxn modelId="{742CB920-E842-48CC-86FB-228BE26B1BF4}" type="presParOf" srcId="{85D697CB-3FE4-419B-998C-C88191CED133}" destId="{0F5144A7-B6BE-4BEB-8418-1BA586CC9BD8}" srcOrd="4" destOrd="0" presId="urn:microsoft.com/office/officeart/2018/5/layout/CenteredIconLabelDescriptionList"/>
    <dgm:cxn modelId="{DE76EE2D-6D2D-4EA0-AAD1-44D9C1738731}" type="presParOf" srcId="{0F5144A7-B6BE-4BEB-8418-1BA586CC9BD8}" destId="{973D2746-FA74-46A9-9CC4-5BCD6D7C2B14}" srcOrd="0" destOrd="0" presId="urn:microsoft.com/office/officeart/2018/5/layout/CenteredIconLabelDescriptionList"/>
    <dgm:cxn modelId="{5273A56F-E1D5-407A-89B1-5D4956A8DF44}" type="presParOf" srcId="{0F5144A7-B6BE-4BEB-8418-1BA586CC9BD8}" destId="{CB3AB3C6-7BDA-43A0-8F26-56885E7CE8B2}" srcOrd="1" destOrd="0" presId="urn:microsoft.com/office/officeart/2018/5/layout/CenteredIconLabelDescriptionList"/>
    <dgm:cxn modelId="{BFB79293-EE44-4457-B449-0A2D5F7C6D05}" type="presParOf" srcId="{0F5144A7-B6BE-4BEB-8418-1BA586CC9BD8}" destId="{1F17BB33-DDB2-40E6-A2CD-C67132E04A4E}" srcOrd="2" destOrd="0" presId="urn:microsoft.com/office/officeart/2018/5/layout/CenteredIconLabelDescriptionList"/>
    <dgm:cxn modelId="{51D8AF56-0D12-49EE-9B25-33106415EEFC}" type="presParOf" srcId="{0F5144A7-B6BE-4BEB-8418-1BA586CC9BD8}" destId="{83A16EC1-B149-4B37-B28F-B2E667AD42D8}" srcOrd="3" destOrd="0" presId="urn:microsoft.com/office/officeart/2018/5/layout/CenteredIconLabelDescriptionList"/>
    <dgm:cxn modelId="{EF884789-1AE3-4C19-84D6-07017B740166}" type="presParOf" srcId="{0F5144A7-B6BE-4BEB-8418-1BA586CC9BD8}" destId="{68FDDDDE-4D55-4666-A9E2-67DCCCD7199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243494-D7EC-47F8-9B36-30008833C569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CE52FA1-037B-4EB8-BE62-4F4DCCD48481}">
      <dgm:prSet phldrT="[Text]"/>
      <dgm:spPr/>
      <dgm:t>
        <a:bodyPr/>
        <a:lstStyle/>
        <a:p>
          <a:r>
            <a:rPr lang="en-US" altLang="id-ID" dirty="0"/>
            <a:t>LOGICS ISN</a:t>
          </a:r>
          <a:r>
            <a:rPr lang="ja-JP" altLang="en-US" dirty="0"/>
            <a:t>’</a:t>
          </a:r>
          <a:r>
            <a:rPr lang="en-US" altLang="ja-JP" dirty="0"/>
            <a:t>T BE ALL AND END ALL</a:t>
          </a:r>
          <a:endParaRPr lang="en-US" dirty="0"/>
        </a:p>
      </dgm:t>
    </dgm:pt>
    <dgm:pt modelId="{5E84E082-2946-46D9-9D60-2E0699215A23}" type="parTrans" cxnId="{E1CAC774-6314-4F08-B164-13827E3169F0}">
      <dgm:prSet/>
      <dgm:spPr/>
      <dgm:t>
        <a:bodyPr/>
        <a:lstStyle/>
        <a:p>
          <a:endParaRPr lang="en-US"/>
        </a:p>
      </dgm:t>
    </dgm:pt>
    <dgm:pt modelId="{52DC7D1E-76FE-42C1-91C5-E585D0DCFA25}" type="sibTrans" cxnId="{E1CAC774-6314-4F08-B164-13827E3169F0}">
      <dgm:prSet/>
      <dgm:spPr/>
      <dgm:t>
        <a:bodyPr/>
        <a:lstStyle/>
        <a:p>
          <a:endParaRPr lang="en-US"/>
        </a:p>
      </dgm:t>
    </dgm:pt>
    <dgm:pt modelId="{4E0A7EB4-D8EA-496B-B165-7335C3C7701F}">
      <dgm:prSet custT="1"/>
      <dgm:spPr/>
      <dgm:t>
        <a:bodyPr/>
        <a:lstStyle/>
        <a:p>
          <a:r>
            <a:rPr lang="en-US" altLang="id-ID" sz="1400" dirty="0" err="1">
              <a:solidFill>
                <a:schemeClr val="tx1"/>
              </a:solidFill>
            </a:rPr>
            <a:t>Logika</a:t>
          </a:r>
          <a:r>
            <a:rPr lang="en-US" altLang="id-ID" sz="1400" dirty="0">
              <a:solidFill>
                <a:schemeClr val="tx1"/>
              </a:solidFill>
            </a:rPr>
            <a:t> </a:t>
          </a:r>
          <a:r>
            <a:rPr lang="en-US" altLang="id-ID" sz="1400" dirty="0" err="1">
              <a:solidFill>
                <a:schemeClr val="tx1"/>
              </a:solidFill>
            </a:rPr>
            <a:t>bukan</a:t>
          </a:r>
          <a:r>
            <a:rPr lang="en-US" altLang="id-ID" sz="1400" dirty="0">
              <a:solidFill>
                <a:schemeClr val="tx1"/>
              </a:solidFill>
            </a:rPr>
            <a:t> </a:t>
          </a:r>
          <a:r>
            <a:rPr lang="en-US" altLang="id-ID" sz="1400" dirty="0" err="1">
              <a:solidFill>
                <a:schemeClr val="tx1"/>
              </a:solidFill>
            </a:rPr>
            <a:t>apa-apa</a:t>
          </a:r>
          <a:r>
            <a:rPr lang="en-US" altLang="id-ID" sz="1400" dirty="0">
              <a:solidFill>
                <a:schemeClr val="tx1"/>
              </a:solidFill>
            </a:rPr>
            <a:t>, </a:t>
          </a:r>
          <a:r>
            <a:rPr lang="en-US" altLang="id-ID" sz="1400" dirty="0" err="1">
              <a:solidFill>
                <a:schemeClr val="tx1"/>
              </a:solidFill>
            </a:rPr>
            <a:t>belum</a:t>
          </a:r>
          <a:r>
            <a:rPr lang="en-US" altLang="id-ID" sz="1400" dirty="0">
              <a:solidFill>
                <a:schemeClr val="tx1"/>
              </a:solidFill>
            </a:rPr>
            <a:t> </a:t>
          </a:r>
          <a:r>
            <a:rPr lang="en-US" altLang="id-ID" sz="1400" dirty="0" err="1">
              <a:solidFill>
                <a:schemeClr val="tx1"/>
              </a:solidFill>
            </a:rPr>
            <a:t>apa-apa</a:t>
          </a:r>
          <a:r>
            <a:rPr lang="en-US" altLang="id-ID" sz="1400" dirty="0">
              <a:solidFill>
                <a:schemeClr val="tx1"/>
              </a:solidFill>
            </a:rPr>
            <a:t>, </a:t>
          </a:r>
          <a:r>
            <a:rPr lang="en-US" altLang="id-ID" sz="1400" dirty="0" err="1">
              <a:solidFill>
                <a:schemeClr val="tx1"/>
              </a:solidFill>
            </a:rPr>
            <a:t>belum</a:t>
          </a:r>
          <a:r>
            <a:rPr lang="en-US" altLang="id-ID" sz="1400" dirty="0">
              <a:solidFill>
                <a:schemeClr val="tx1"/>
              </a:solidFill>
            </a:rPr>
            <a:t> </a:t>
          </a:r>
          <a:r>
            <a:rPr lang="en-US" altLang="id-ID" sz="1400" dirty="0" err="1">
              <a:solidFill>
                <a:schemeClr val="tx1"/>
              </a:solidFill>
            </a:rPr>
            <a:t>mengajarkan</a:t>
          </a:r>
          <a:r>
            <a:rPr lang="en-US" altLang="id-ID" sz="1400" dirty="0">
              <a:solidFill>
                <a:schemeClr val="tx1"/>
              </a:solidFill>
            </a:rPr>
            <a:t> </a:t>
          </a:r>
          <a:r>
            <a:rPr lang="en-US" altLang="id-ID" sz="1400" dirty="0" err="1">
              <a:solidFill>
                <a:schemeClr val="tx1"/>
              </a:solidFill>
            </a:rPr>
            <a:t>kebenaran</a:t>
          </a:r>
          <a:r>
            <a:rPr lang="en-US" altLang="id-ID" sz="1400" dirty="0">
              <a:solidFill>
                <a:schemeClr val="tx1"/>
              </a:solidFill>
            </a:rPr>
            <a:t> </a:t>
          </a:r>
          <a:r>
            <a:rPr lang="en-US" altLang="id-ID" sz="1400" dirty="0" err="1">
              <a:solidFill>
                <a:schemeClr val="tx1"/>
              </a:solidFill>
            </a:rPr>
            <a:t>materi</a:t>
          </a:r>
          <a:r>
            <a:rPr lang="en-US" altLang="id-ID" sz="1400" dirty="0">
              <a:solidFill>
                <a:schemeClr val="tx1"/>
              </a:solidFill>
            </a:rPr>
            <a:t> </a:t>
          </a:r>
          <a:r>
            <a:rPr lang="en-US" altLang="id-ID" sz="1400" dirty="0" err="1">
              <a:solidFill>
                <a:schemeClr val="tx1"/>
              </a:solidFill>
            </a:rPr>
            <a:t>pemikiran</a:t>
          </a:r>
          <a:endParaRPr lang="en-US" altLang="id-ID" sz="1400" dirty="0">
            <a:solidFill>
              <a:schemeClr val="tx1"/>
            </a:solidFill>
          </a:endParaRPr>
        </a:p>
      </dgm:t>
    </dgm:pt>
    <dgm:pt modelId="{9EC09B31-6036-4969-9D20-0E40DAA96DBD}" type="parTrans" cxnId="{BB33E583-6768-49C3-A661-C77315A09A94}">
      <dgm:prSet/>
      <dgm:spPr/>
      <dgm:t>
        <a:bodyPr/>
        <a:lstStyle/>
        <a:p>
          <a:endParaRPr lang="en-US"/>
        </a:p>
      </dgm:t>
    </dgm:pt>
    <dgm:pt modelId="{17588538-7766-41B8-9D6A-088EA519F989}" type="sibTrans" cxnId="{BB33E583-6768-49C3-A661-C77315A09A94}">
      <dgm:prSet/>
      <dgm:spPr/>
      <dgm:t>
        <a:bodyPr/>
        <a:lstStyle/>
        <a:p>
          <a:endParaRPr lang="en-US"/>
        </a:p>
      </dgm:t>
    </dgm:pt>
    <dgm:pt modelId="{7F35E651-3C8B-41E4-BD5E-FB451FBFD070}">
      <dgm:prSet/>
      <dgm:spPr/>
      <dgm:t>
        <a:bodyPr/>
        <a:lstStyle/>
        <a:p>
          <a:r>
            <a:rPr lang="en-US" altLang="id-ID" dirty="0"/>
            <a:t>LOGICA EST OMNIA ET NIHIL,</a:t>
          </a:r>
          <a:endParaRPr lang="en-US" dirty="0"/>
        </a:p>
      </dgm:t>
    </dgm:pt>
    <dgm:pt modelId="{BE7A34A7-F254-4B63-8D01-323FE6D204F2}" type="parTrans" cxnId="{034E6961-559A-4429-988D-6266DC8F8211}">
      <dgm:prSet/>
      <dgm:spPr/>
      <dgm:t>
        <a:bodyPr/>
        <a:lstStyle/>
        <a:p>
          <a:endParaRPr lang="en-US"/>
        </a:p>
      </dgm:t>
    </dgm:pt>
    <dgm:pt modelId="{D5B2415F-A6FC-42AF-812B-B0A1D23047FF}" type="sibTrans" cxnId="{034E6961-559A-4429-988D-6266DC8F8211}">
      <dgm:prSet/>
      <dgm:spPr/>
      <dgm:t>
        <a:bodyPr/>
        <a:lstStyle/>
        <a:p>
          <a:endParaRPr lang="en-US"/>
        </a:p>
      </dgm:t>
    </dgm:pt>
    <dgm:pt modelId="{878EF9C9-D66D-4010-B8CF-3D2E7E553AF3}" type="pres">
      <dgm:prSet presAssocID="{0B243494-D7EC-47F8-9B36-30008833C569}" presName="Name0" presStyleCnt="0">
        <dgm:presLayoutVars>
          <dgm:chMax/>
          <dgm:chPref/>
          <dgm:dir/>
          <dgm:animLvl val="lvl"/>
        </dgm:presLayoutVars>
      </dgm:prSet>
      <dgm:spPr/>
    </dgm:pt>
    <dgm:pt modelId="{62F6FB4F-97D0-4A14-879F-DBC30E0F776E}" type="pres">
      <dgm:prSet presAssocID="{7F35E651-3C8B-41E4-BD5E-FB451FBFD070}" presName="composite" presStyleCnt="0"/>
      <dgm:spPr/>
    </dgm:pt>
    <dgm:pt modelId="{A9EDB8C3-F503-4059-996B-BA4F8B94F156}" type="pres">
      <dgm:prSet presAssocID="{7F35E651-3C8B-41E4-BD5E-FB451FBFD07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40E5A961-9B65-4809-A62E-124391A0B8AC}" type="pres">
      <dgm:prSet presAssocID="{7F35E651-3C8B-41E4-BD5E-FB451FBFD07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2742498-D39D-4ED5-93C5-BA57F70365FF}" type="pres">
      <dgm:prSet presAssocID="{7F35E651-3C8B-41E4-BD5E-FB451FBFD070}" presName="BalanceSpacing" presStyleCnt="0"/>
      <dgm:spPr/>
    </dgm:pt>
    <dgm:pt modelId="{826BFBAF-65CD-4C97-9BFB-F9B46342BA52}" type="pres">
      <dgm:prSet presAssocID="{7F35E651-3C8B-41E4-BD5E-FB451FBFD070}" presName="BalanceSpacing1" presStyleCnt="0"/>
      <dgm:spPr/>
    </dgm:pt>
    <dgm:pt modelId="{1B768074-F1C4-4E77-AFE7-3952355568E5}" type="pres">
      <dgm:prSet presAssocID="{D5B2415F-A6FC-42AF-812B-B0A1D23047FF}" presName="Accent1Text" presStyleLbl="node1" presStyleIdx="1" presStyleCnt="6"/>
      <dgm:spPr/>
    </dgm:pt>
    <dgm:pt modelId="{31F2BEDD-A4E4-4500-BBEA-EDF624CDF32E}" type="pres">
      <dgm:prSet presAssocID="{D5B2415F-A6FC-42AF-812B-B0A1D23047FF}" presName="spaceBetweenRectangles" presStyleCnt="0"/>
      <dgm:spPr/>
    </dgm:pt>
    <dgm:pt modelId="{1884AE94-1D7D-47C7-9E32-6D252B73AFF1}" type="pres">
      <dgm:prSet presAssocID="{4CE52FA1-037B-4EB8-BE62-4F4DCCD48481}" presName="composite" presStyleCnt="0"/>
      <dgm:spPr/>
    </dgm:pt>
    <dgm:pt modelId="{61249A61-C6D8-4DB0-8E80-7BCBADD331E8}" type="pres">
      <dgm:prSet presAssocID="{4CE52FA1-037B-4EB8-BE62-4F4DCCD4848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7374C099-0701-45EC-B9F0-BBEFADF44565}" type="pres">
      <dgm:prSet presAssocID="{4CE52FA1-037B-4EB8-BE62-4F4DCCD4848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81C2C4F-051E-4581-A0B4-03CF842F30E6}" type="pres">
      <dgm:prSet presAssocID="{4CE52FA1-037B-4EB8-BE62-4F4DCCD48481}" presName="BalanceSpacing" presStyleCnt="0"/>
      <dgm:spPr/>
    </dgm:pt>
    <dgm:pt modelId="{F623EBDC-54D3-4912-85F4-5A1E60E1B7BB}" type="pres">
      <dgm:prSet presAssocID="{4CE52FA1-037B-4EB8-BE62-4F4DCCD48481}" presName="BalanceSpacing1" presStyleCnt="0"/>
      <dgm:spPr/>
    </dgm:pt>
    <dgm:pt modelId="{B272D10D-77DB-453A-9DCE-360A7C802684}" type="pres">
      <dgm:prSet presAssocID="{52DC7D1E-76FE-42C1-91C5-E585D0DCFA25}" presName="Accent1Text" presStyleLbl="node1" presStyleIdx="3" presStyleCnt="6"/>
      <dgm:spPr/>
    </dgm:pt>
    <dgm:pt modelId="{DA2EE175-5D5B-4A11-9355-23C12307073B}" type="pres">
      <dgm:prSet presAssocID="{52DC7D1E-76FE-42C1-91C5-E585D0DCFA25}" presName="spaceBetweenRectangles" presStyleCnt="0"/>
      <dgm:spPr/>
    </dgm:pt>
    <dgm:pt modelId="{3F516625-A176-4516-BE20-A8E0F0EBD6EE}" type="pres">
      <dgm:prSet presAssocID="{4E0A7EB4-D8EA-496B-B165-7335C3C7701F}" presName="composite" presStyleCnt="0"/>
      <dgm:spPr/>
    </dgm:pt>
    <dgm:pt modelId="{FA957C20-E746-4D8D-80E7-A0FD0EFEDF93}" type="pres">
      <dgm:prSet presAssocID="{4E0A7EB4-D8EA-496B-B165-7335C3C7701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DE559AD6-809F-4A55-B5A2-9AB0EFF53ADD}" type="pres">
      <dgm:prSet presAssocID="{4E0A7EB4-D8EA-496B-B165-7335C3C7701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C4D0D45-2718-4FD1-B76B-22F1DB764C95}" type="pres">
      <dgm:prSet presAssocID="{4E0A7EB4-D8EA-496B-B165-7335C3C7701F}" presName="BalanceSpacing" presStyleCnt="0"/>
      <dgm:spPr/>
    </dgm:pt>
    <dgm:pt modelId="{185E95F8-FEC6-4A3C-A725-E3192CAC6A0A}" type="pres">
      <dgm:prSet presAssocID="{4E0A7EB4-D8EA-496B-B165-7335C3C7701F}" presName="BalanceSpacing1" presStyleCnt="0"/>
      <dgm:spPr/>
    </dgm:pt>
    <dgm:pt modelId="{3D37DA37-65CA-4A58-A40E-B029E66793F7}" type="pres">
      <dgm:prSet presAssocID="{17588538-7766-41B8-9D6A-088EA519F989}" presName="Accent1Text" presStyleLbl="node1" presStyleIdx="5" presStyleCnt="6"/>
      <dgm:spPr/>
    </dgm:pt>
  </dgm:ptLst>
  <dgm:cxnLst>
    <dgm:cxn modelId="{30FF8526-C033-4B7D-8F72-7237ECD6ED28}" type="presOf" srcId="{4E0A7EB4-D8EA-496B-B165-7335C3C7701F}" destId="{FA957C20-E746-4D8D-80E7-A0FD0EFEDF93}" srcOrd="0" destOrd="0" presId="urn:microsoft.com/office/officeart/2008/layout/AlternatingHexagons"/>
    <dgm:cxn modelId="{034E6961-559A-4429-988D-6266DC8F8211}" srcId="{0B243494-D7EC-47F8-9B36-30008833C569}" destId="{7F35E651-3C8B-41E4-BD5E-FB451FBFD070}" srcOrd="0" destOrd="0" parTransId="{BE7A34A7-F254-4B63-8D01-323FE6D204F2}" sibTransId="{D5B2415F-A6FC-42AF-812B-B0A1D23047FF}"/>
    <dgm:cxn modelId="{E1CAC774-6314-4F08-B164-13827E3169F0}" srcId="{0B243494-D7EC-47F8-9B36-30008833C569}" destId="{4CE52FA1-037B-4EB8-BE62-4F4DCCD48481}" srcOrd="1" destOrd="0" parTransId="{5E84E082-2946-46D9-9D60-2E0699215A23}" sibTransId="{52DC7D1E-76FE-42C1-91C5-E585D0DCFA25}"/>
    <dgm:cxn modelId="{D9089C80-637B-4A09-AC23-DCAC8C04ED5F}" type="presOf" srcId="{D5B2415F-A6FC-42AF-812B-B0A1D23047FF}" destId="{1B768074-F1C4-4E77-AFE7-3952355568E5}" srcOrd="0" destOrd="0" presId="urn:microsoft.com/office/officeart/2008/layout/AlternatingHexagons"/>
    <dgm:cxn modelId="{BB33E583-6768-49C3-A661-C77315A09A94}" srcId="{0B243494-D7EC-47F8-9B36-30008833C569}" destId="{4E0A7EB4-D8EA-496B-B165-7335C3C7701F}" srcOrd="2" destOrd="0" parTransId="{9EC09B31-6036-4969-9D20-0E40DAA96DBD}" sibTransId="{17588538-7766-41B8-9D6A-088EA519F989}"/>
    <dgm:cxn modelId="{A1CC748A-817B-409A-8660-18655EEECC88}" type="presOf" srcId="{4CE52FA1-037B-4EB8-BE62-4F4DCCD48481}" destId="{61249A61-C6D8-4DB0-8E80-7BCBADD331E8}" srcOrd="0" destOrd="0" presId="urn:microsoft.com/office/officeart/2008/layout/AlternatingHexagons"/>
    <dgm:cxn modelId="{F9455890-3F94-47E2-88BC-AD4CE7428D2A}" type="presOf" srcId="{0B243494-D7EC-47F8-9B36-30008833C569}" destId="{878EF9C9-D66D-4010-B8CF-3D2E7E553AF3}" srcOrd="0" destOrd="0" presId="urn:microsoft.com/office/officeart/2008/layout/AlternatingHexagons"/>
    <dgm:cxn modelId="{C4002C93-DC2D-412A-82C8-998D13BC02CA}" type="presOf" srcId="{52DC7D1E-76FE-42C1-91C5-E585D0DCFA25}" destId="{B272D10D-77DB-453A-9DCE-360A7C802684}" srcOrd="0" destOrd="0" presId="urn:microsoft.com/office/officeart/2008/layout/AlternatingHexagons"/>
    <dgm:cxn modelId="{0418B8B1-7788-48F2-88BA-CB16D8C6E079}" type="presOf" srcId="{17588538-7766-41B8-9D6A-088EA519F989}" destId="{3D37DA37-65CA-4A58-A40E-B029E66793F7}" srcOrd="0" destOrd="0" presId="urn:microsoft.com/office/officeart/2008/layout/AlternatingHexagons"/>
    <dgm:cxn modelId="{8F5019CA-5013-4F2C-A4CC-1AA688AEC9E1}" type="presOf" srcId="{7F35E651-3C8B-41E4-BD5E-FB451FBFD070}" destId="{A9EDB8C3-F503-4059-996B-BA4F8B94F156}" srcOrd="0" destOrd="0" presId="urn:microsoft.com/office/officeart/2008/layout/AlternatingHexagons"/>
    <dgm:cxn modelId="{52F1B8C1-6361-4434-AD0E-E09AE21EEC10}" type="presParOf" srcId="{878EF9C9-D66D-4010-B8CF-3D2E7E553AF3}" destId="{62F6FB4F-97D0-4A14-879F-DBC30E0F776E}" srcOrd="0" destOrd="0" presId="urn:microsoft.com/office/officeart/2008/layout/AlternatingHexagons"/>
    <dgm:cxn modelId="{1E82E467-8641-4106-84AD-8CC6BA991A94}" type="presParOf" srcId="{62F6FB4F-97D0-4A14-879F-DBC30E0F776E}" destId="{A9EDB8C3-F503-4059-996B-BA4F8B94F156}" srcOrd="0" destOrd="0" presId="urn:microsoft.com/office/officeart/2008/layout/AlternatingHexagons"/>
    <dgm:cxn modelId="{D34838FF-4426-442D-8A32-DC18E1F1FD50}" type="presParOf" srcId="{62F6FB4F-97D0-4A14-879F-DBC30E0F776E}" destId="{40E5A961-9B65-4809-A62E-124391A0B8AC}" srcOrd="1" destOrd="0" presId="urn:microsoft.com/office/officeart/2008/layout/AlternatingHexagons"/>
    <dgm:cxn modelId="{BDEAB70C-4D8E-4D56-A21A-FAFABF57E4AE}" type="presParOf" srcId="{62F6FB4F-97D0-4A14-879F-DBC30E0F776E}" destId="{C2742498-D39D-4ED5-93C5-BA57F70365FF}" srcOrd="2" destOrd="0" presId="urn:microsoft.com/office/officeart/2008/layout/AlternatingHexagons"/>
    <dgm:cxn modelId="{8FDD41A7-88A8-4B2A-9E70-4D44C1E4FDD1}" type="presParOf" srcId="{62F6FB4F-97D0-4A14-879F-DBC30E0F776E}" destId="{826BFBAF-65CD-4C97-9BFB-F9B46342BA52}" srcOrd="3" destOrd="0" presId="urn:microsoft.com/office/officeart/2008/layout/AlternatingHexagons"/>
    <dgm:cxn modelId="{FA2BEE35-D20D-4717-83C5-FE672D7B3438}" type="presParOf" srcId="{62F6FB4F-97D0-4A14-879F-DBC30E0F776E}" destId="{1B768074-F1C4-4E77-AFE7-3952355568E5}" srcOrd="4" destOrd="0" presId="urn:microsoft.com/office/officeart/2008/layout/AlternatingHexagons"/>
    <dgm:cxn modelId="{3FF97705-CC8C-401B-B997-BA1979585FA1}" type="presParOf" srcId="{878EF9C9-D66D-4010-B8CF-3D2E7E553AF3}" destId="{31F2BEDD-A4E4-4500-BBEA-EDF624CDF32E}" srcOrd="1" destOrd="0" presId="urn:microsoft.com/office/officeart/2008/layout/AlternatingHexagons"/>
    <dgm:cxn modelId="{003ABDC0-AE3A-4F20-96FF-99AA3CBFDA93}" type="presParOf" srcId="{878EF9C9-D66D-4010-B8CF-3D2E7E553AF3}" destId="{1884AE94-1D7D-47C7-9E32-6D252B73AFF1}" srcOrd="2" destOrd="0" presId="urn:microsoft.com/office/officeart/2008/layout/AlternatingHexagons"/>
    <dgm:cxn modelId="{CEAC1F48-5FE5-4AA5-B1DA-F80D8CBDC0EE}" type="presParOf" srcId="{1884AE94-1D7D-47C7-9E32-6D252B73AFF1}" destId="{61249A61-C6D8-4DB0-8E80-7BCBADD331E8}" srcOrd="0" destOrd="0" presId="urn:microsoft.com/office/officeart/2008/layout/AlternatingHexagons"/>
    <dgm:cxn modelId="{5649990C-EF39-42DA-8E17-330E20460FCA}" type="presParOf" srcId="{1884AE94-1D7D-47C7-9E32-6D252B73AFF1}" destId="{7374C099-0701-45EC-B9F0-BBEFADF44565}" srcOrd="1" destOrd="0" presId="urn:microsoft.com/office/officeart/2008/layout/AlternatingHexagons"/>
    <dgm:cxn modelId="{6A651563-C745-43C2-85A9-9400C902BE3D}" type="presParOf" srcId="{1884AE94-1D7D-47C7-9E32-6D252B73AFF1}" destId="{D81C2C4F-051E-4581-A0B4-03CF842F30E6}" srcOrd="2" destOrd="0" presId="urn:microsoft.com/office/officeart/2008/layout/AlternatingHexagons"/>
    <dgm:cxn modelId="{BAD0EFFF-A0E7-4D88-810A-8C76E098A3C0}" type="presParOf" srcId="{1884AE94-1D7D-47C7-9E32-6D252B73AFF1}" destId="{F623EBDC-54D3-4912-85F4-5A1E60E1B7BB}" srcOrd="3" destOrd="0" presId="urn:microsoft.com/office/officeart/2008/layout/AlternatingHexagons"/>
    <dgm:cxn modelId="{5EE0C524-D3EB-4E8B-B8DC-B28EAA420E66}" type="presParOf" srcId="{1884AE94-1D7D-47C7-9E32-6D252B73AFF1}" destId="{B272D10D-77DB-453A-9DCE-360A7C802684}" srcOrd="4" destOrd="0" presId="urn:microsoft.com/office/officeart/2008/layout/AlternatingHexagons"/>
    <dgm:cxn modelId="{2E804F29-229D-476C-9133-ECEEFD83E9BF}" type="presParOf" srcId="{878EF9C9-D66D-4010-B8CF-3D2E7E553AF3}" destId="{DA2EE175-5D5B-4A11-9355-23C12307073B}" srcOrd="3" destOrd="0" presId="urn:microsoft.com/office/officeart/2008/layout/AlternatingHexagons"/>
    <dgm:cxn modelId="{D2208A81-C73C-42AC-8098-366E2BADD620}" type="presParOf" srcId="{878EF9C9-D66D-4010-B8CF-3D2E7E553AF3}" destId="{3F516625-A176-4516-BE20-A8E0F0EBD6EE}" srcOrd="4" destOrd="0" presId="urn:microsoft.com/office/officeart/2008/layout/AlternatingHexagons"/>
    <dgm:cxn modelId="{8DCAE4D9-CBBC-4620-A000-9E7694DFFF32}" type="presParOf" srcId="{3F516625-A176-4516-BE20-A8E0F0EBD6EE}" destId="{FA957C20-E746-4D8D-80E7-A0FD0EFEDF93}" srcOrd="0" destOrd="0" presId="urn:microsoft.com/office/officeart/2008/layout/AlternatingHexagons"/>
    <dgm:cxn modelId="{D396D3AE-045E-48CD-B18A-3437A818F42A}" type="presParOf" srcId="{3F516625-A176-4516-BE20-A8E0F0EBD6EE}" destId="{DE559AD6-809F-4A55-B5A2-9AB0EFF53ADD}" srcOrd="1" destOrd="0" presId="urn:microsoft.com/office/officeart/2008/layout/AlternatingHexagons"/>
    <dgm:cxn modelId="{51789BFE-7AFC-4DF8-9F10-F561FC213F21}" type="presParOf" srcId="{3F516625-A176-4516-BE20-A8E0F0EBD6EE}" destId="{7C4D0D45-2718-4FD1-B76B-22F1DB764C95}" srcOrd="2" destOrd="0" presId="urn:microsoft.com/office/officeart/2008/layout/AlternatingHexagons"/>
    <dgm:cxn modelId="{FAB0404C-5BBF-4F42-8DCA-C473ACDA5FC6}" type="presParOf" srcId="{3F516625-A176-4516-BE20-A8E0F0EBD6EE}" destId="{185E95F8-FEC6-4A3C-A725-E3192CAC6A0A}" srcOrd="3" destOrd="0" presId="urn:microsoft.com/office/officeart/2008/layout/AlternatingHexagons"/>
    <dgm:cxn modelId="{A6D3E9C0-5936-4DAC-AE77-2099E839876E}" type="presParOf" srcId="{3F516625-A176-4516-BE20-A8E0F0EBD6EE}" destId="{3D37DA37-65CA-4A58-A40E-B029E66793F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DAA8107-9F59-4F35-8BF4-4F16EDAFDEF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D1042E6-6DBB-42F9-A1E1-DA2AC1A60D4A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Logika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hanyalah</a:t>
          </a:r>
          <a:r>
            <a:rPr lang="en-US" dirty="0">
              <a:solidFill>
                <a:schemeClr val="tx1"/>
              </a:solidFill>
            </a:rPr>
            <a:t> salah </a:t>
          </a:r>
          <a:r>
            <a:rPr lang="en-US" dirty="0" err="1">
              <a:solidFill>
                <a:schemeClr val="tx1"/>
              </a:solidFill>
            </a:rPr>
            <a:t>satu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jalan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atau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cara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dalam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mengasah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akal</a:t>
          </a:r>
          <a:r>
            <a:rPr lang="en-US" dirty="0">
              <a:solidFill>
                <a:schemeClr val="tx1"/>
              </a:solidFill>
            </a:rPr>
            <a:t> dan </a:t>
          </a:r>
          <a:r>
            <a:rPr lang="en-US" dirty="0" err="1">
              <a:solidFill>
                <a:schemeClr val="tx1"/>
              </a:solidFill>
            </a:rPr>
            <a:t>pikiran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kita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dalam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mengamati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fenomena-fenomena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alam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ini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DB689768-49BD-4201-90F0-AFE4D1052163}" type="parTrans" cxnId="{41DA9138-DC44-4770-A01C-535FFF3970B0}">
      <dgm:prSet/>
      <dgm:spPr/>
      <dgm:t>
        <a:bodyPr/>
        <a:lstStyle/>
        <a:p>
          <a:endParaRPr lang="en-US"/>
        </a:p>
      </dgm:t>
    </dgm:pt>
    <dgm:pt modelId="{150BBAC7-3515-46EF-A402-5E8FAF9009FB}" type="sibTrans" cxnId="{41DA9138-DC44-4770-A01C-535FFF3970B0}">
      <dgm:prSet/>
      <dgm:spPr/>
      <dgm:t>
        <a:bodyPr/>
        <a:lstStyle/>
        <a:p>
          <a:endParaRPr lang="en-US"/>
        </a:p>
      </dgm:t>
    </dgm:pt>
    <dgm:pt modelId="{8FC26AC4-E954-4BAB-B772-4F7DB350E0C8}">
      <dgm:prSet/>
      <dgm:spPr/>
      <dgm:t>
        <a:bodyPr/>
        <a:lstStyle/>
        <a:p>
          <a:r>
            <a:rPr lang="en-US"/>
            <a:t>Logika mengajarkan segala sesuatunya yang diperlukan untuk mencapai kebenaran, tetapi belum mengajarkan kebenaran materi pemikiran. Informasi tentang materi pemikiran perlu dicari dan dikumpulkan dari bidangnya masing-masing.</a:t>
          </a:r>
          <a:endParaRPr lang="en-US" dirty="0"/>
        </a:p>
      </dgm:t>
    </dgm:pt>
    <dgm:pt modelId="{63046A18-88A0-4D0E-93FC-6BFB51926884}" type="parTrans" cxnId="{24E137B0-65DD-4D91-9D5A-2CBA27767BAE}">
      <dgm:prSet/>
      <dgm:spPr/>
      <dgm:t>
        <a:bodyPr/>
        <a:lstStyle/>
        <a:p>
          <a:endParaRPr lang="en-US"/>
        </a:p>
      </dgm:t>
    </dgm:pt>
    <dgm:pt modelId="{5F5E3C30-8245-48A9-8D4C-4B733A82E9CA}" type="sibTrans" cxnId="{24E137B0-65DD-4D91-9D5A-2CBA27767BAE}">
      <dgm:prSet/>
      <dgm:spPr/>
      <dgm:t>
        <a:bodyPr/>
        <a:lstStyle/>
        <a:p>
          <a:endParaRPr lang="en-US"/>
        </a:p>
      </dgm:t>
    </dgm:pt>
    <dgm:pt modelId="{0A246385-8791-4F2C-A1B1-9141B85ADE98}">
      <dgm:prSet/>
      <dgm:spPr/>
      <dgm:t>
        <a:bodyPr/>
        <a:lstStyle/>
        <a:p>
          <a:r>
            <a:rPr lang="en-US"/>
            <a:t>Dalam berpikir, selain menggunakan logika juga harus dialektis, yaitu berpikir yang dengan seksama mentaati hukum-hukum pikiran dan sesuai dengan realitas.</a:t>
          </a:r>
          <a:endParaRPr lang="en-US" dirty="0"/>
        </a:p>
      </dgm:t>
    </dgm:pt>
    <dgm:pt modelId="{7BE65B07-45B2-4605-B2BE-10CAB1EFFD8B}" type="parTrans" cxnId="{6889FDEF-E8BF-42B1-A8A4-2603385770E1}">
      <dgm:prSet/>
      <dgm:spPr/>
      <dgm:t>
        <a:bodyPr/>
        <a:lstStyle/>
        <a:p>
          <a:endParaRPr lang="en-US"/>
        </a:p>
      </dgm:t>
    </dgm:pt>
    <dgm:pt modelId="{E9BDC47C-657F-4ED0-BFB2-11D164692EB5}" type="sibTrans" cxnId="{6889FDEF-E8BF-42B1-A8A4-2603385770E1}">
      <dgm:prSet/>
      <dgm:spPr/>
      <dgm:t>
        <a:bodyPr/>
        <a:lstStyle/>
        <a:p>
          <a:endParaRPr lang="en-US"/>
        </a:p>
      </dgm:t>
    </dgm:pt>
    <dgm:pt modelId="{BE3E96DA-F4E7-450A-B1E3-38F26E1EDB33}">
      <dgm:prSet/>
      <dgm:spPr/>
      <dgm:t>
        <a:bodyPr/>
        <a:lstStyle/>
        <a:p>
          <a:r>
            <a:rPr lang="en-US" dirty="0"/>
            <a:t>Jika </a:t>
          </a:r>
          <a:r>
            <a:rPr lang="en-US" dirty="0" err="1"/>
            <a:t>logis</a:t>
          </a:r>
          <a:r>
            <a:rPr lang="en-US" dirty="0"/>
            <a:t> </a:t>
          </a:r>
          <a:r>
            <a:rPr lang="en-US" dirty="0" err="1"/>
            <a:t>saja</a:t>
          </a:r>
          <a:r>
            <a:rPr lang="en-US" dirty="0"/>
            <a:t>, </a:t>
          </a:r>
          <a:r>
            <a:rPr lang="en-US" dirty="0" err="1"/>
            <a:t>maka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mengabaikan</a:t>
          </a:r>
          <a:r>
            <a:rPr lang="en-US" dirty="0"/>
            <a:t> </a:t>
          </a:r>
          <a:r>
            <a:rPr lang="en-US" dirty="0" err="1"/>
            <a:t>implikasi-implikasinya</a:t>
          </a:r>
          <a:r>
            <a:rPr lang="en-US" dirty="0"/>
            <a:t> </a:t>
          </a:r>
          <a:r>
            <a:rPr lang="en-US" dirty="0" err="1"/>
            <a:t>seperti</a:t>
          </a:r>
          <a:r>
            <a:rPr lang="en-US" dirty="0"/>
            <a:t> </a:t>
          </a:r>
          <a:r>
            <a:rPr lang="en-US" dirty="0" err="1"/>
            <a:t>implikasi</a:t>
          </a:r>
          <a:r>
            <a:rPr lang="en-US" dirty="0"/>
            <a:t> moral dan </a:t>
          </a:r>
          <a:r>
            <a:rPr lang="en-US" dirty="0" err="1"/>
            <a:t>epistemologis</a:t>
          </a:r>
          <a:r>
            <a:rPr lang="en-US" dirty="0"/>
            <a:t>.</a:t>
          </a:r>
        </a:p>
      </dgm:t>
    </dgm:pt>
    <dgm:pt modelId="{F1905B5B-3632-4148-827C-D8DA3078B15A}" type="parTrans" cxnId="{CC20B493-98B2-4EB3-96E0-5D2F6C7845AA}">
      <dgm:prSet/>
      <dgm:spPr/>
      <dgm:t>
        <a:bodyPr/>
        <a:lstStyle/>
        <a:p>
          <a:endParaRPr lang="en-US"/>
        </a:p>
      </dgm:t>
    </dgm:pt>
    <dgm:pt modelId="{B1642766-EA6C-458E-8B62-F538DD2FA76E}" type="sibTrans" cxnId="{CC20B493-98B2-4EB3-96E0-5D2F6C7845AA}">
      <dgm:prSet/>
      <dgm:spPr/>
      <dgm:t>
        <a:bodyPr/>
        <a:lstStyle/>
        <a:p>
          <a:endParaRPr lang="en-US"/>
        </a:p>
      </dgm:t>
    </dgm:pt>
    <dgm:pt modelId="{60B19A54-7990-4599-8A56-79D476A6649C}" type="pres">
      <dgm:prSet presAssocID="{7DAA8107-9F59-4F35-8BF4-4F16EDAFDEFB}" presName="linear" presStyleCnt="0">
        <dgm:presLayoutVars>
          <dgm:animLvl val="lvl"/>
          <dgm:resizeHandles val="exact"/>
        </dgm:presLayoutVars>
      </dgm:prSet>
      <dgm:spPr/>
    </dgm:pt>
    <dgm:pt modelId="{3F42FC5B-5A0F-41CF-B2DF-2B89BCFD1755}" type="pres">
      <dgm:prSet presAssocID="{2D1042E6-6DBB-42F9-A1E1-DA2AC1A60D4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3F173E2-DA6C-4A85-9FDC-4F17AA533461}" type="pres">
      <dgm:prSet presAssocID="{150BBAC7-3515-46EF-A402-5E8FAF9009FB}" presName="spacer" presStyleCnt="0"/>
      <dgm:spPr/>
    </dgm:pt>
    <dgm:pt modelId="{3A622AEB-B522-4A1E-B514-1E7FD671ECA0}" type="pres">
      <dgm:prSet presAssocID="{8FC26AC4-E954-4BAB-B772-4F7DB350E0C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2BBD948-C43B-4BF3-BCDF-EE52C3C651FA}" type="pres">
      <dgm:prSet presAssocID="{5F5E3C30-8245-48A9-8D4C-4B733A82E9CA}" presName="spacer" presStyleCnt="0"/>
      <dgm:spPr/>
    </dgm:pt>
    <dgm:pt modelId="{7E453307-76A4-4A78-BE29-CA52BADAC143}" type="pres">
      <dgm:prSet presAssocID="{0A246385-8791-4F2C-A1B1-9141B85ADE9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7C9B78B-123A-40D6-8650-3AE61410C9CC}" type="pres">
      <dgm:prSet presAssocID="{E9BDC47C-657F-4ED0-BFB2-11D164692EB5}" presName="spacer" presStyleCnt="0"/>
      <dgm:spPr/>
    </dgm:pt>
    <dgm:pt modelId="{336D5E42-B806-4910-A092-337BC651C147}" type="pres">
      <dgm:prSet presAssocID="{BE3E96DA-F4E7-450A-B1E3-38F26E1EDB3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1DA9138-DC44-4770-A01C-535FFF3970B0}" srcId="{7DAA8107-9F59-4F35-8BF4-4F16EDAFDEFB}" destId="{2D1042E6-6DBB-42F9-A1E1-DA2AC1A60D4A}" srcOrd="0" destOrd="0" parTransId="{DB689768-49BD-4201-90F0-AFE4D1052163}" sibTransId="{150BBAC7-3515-46EF-A402-5E8FAF9009FB}"/>
    <dgm:cxn modelId="{882C923C-F686-4FAC-ACB4-281A7F9E4F59}" type="presOf" srcId="{0A246385-8791-4F2C-A1B1-9141B85ADE98}" destId="{7E453307-76A4-4A78-BE29-CA52BADAC143}" srcOrd="0" destOrd="0" presId="urn:microsoft.com/office/officeart/2005/8/layout/vList2"/>
    <dgm:cxn modelId="{01CD4C5C-CFF3-48EC-BEA5-175C76F71600}" type="presOf" srcId="{8FC26AC4-E954-4BAB-B772-4F7DB350E0C8}" destId="{3A622AEB-B522-4A1E-B514-1E7FD671ECA0}" srcOrd="0" destOrd="0" presId="urn:microsoft.com/office/officeart/2005/8/layout/vList2"/>
    <dgm:cxn modelId="{54989A43-B760-44E5-BE26-5750626477B5}" type="presOf" srcId="{BE3E96DA-F4E7-450A-B1E3-38F26E1EDB33}" destId="{336D5E42-B806-4910-A092-337BC651C147}" srcOrd="0" destOrd="0" presId="urn:microsoft.com/office/officeart/2005/8/layout/vList2"/>
    <dgm:cxn modelId="{F9816A6B-993C-408C-915B-BAB2BD646985}" type="presOf" srcId="{2D1042E6-6DBB-42F9-A1E1-DA2AC1A60D4A}" destId="{3F42FC5B-5A0F-41CF-B2DF-2B89BCFD1755}" srcOrd="0" destOrd="0" presId="urn:microsoft.com/office/officeart/2005/8/layout/vList2"/>
    <dgm:cxn modelId="{CC20B493-98B2-4EB3-96E0-5D2F6C7845AA}" srcId="{7DAA8107-9F59-4F35-8BF4-4F16EDAFDEFB}" destId="{BE3E96DA-F4E7-450A-B1E3-38F26E1EDB33}" srcOrd="3" destOrd="0" parTransId="{F1905B5B-3632-4148-827C-D8DA3078B15A}" sibTransId="{B1642766-EA6C-458E-8B62-F538DD2FA76E}"/>
    <dgm:cxn modelId="{24E137B0-65DD-4D91-9D5A-2CBA27767BAE}" srcId="{7DAA8107-9F59-4F35-8BF4-4F16EDAFDEFB}" destId="{8FC26AC4-E954-4BAB-B772-4F7DB350E0C8}" srcOrd="1" destOrd="0" parTransId="{63046A18-88A0-4D0E-93FC-6BFB51926884}" sibTransId="{5F5E3C30-8245-48A9-8D4C-4B733A82E9CA}"/>
    <dgm:cxn modelId="{EC0FDEBE-B1A9-4EB5-AA37-05313EB59B04}" type="presOf" srcId="{7DAA8107-9F59-4F35-8BF4-4F16EDAFDEFB}" destId="{60B19A54-7990-4599-8A56-79D476A6649C}" srcOrd="0" destOrd="0" presId="urn:microsoft.com/office/officeart/2005/8/layout/vList2"/>
    <dgm:cxn modelId="{6889FDEF-E8BF-42B1-A8A4-2603385770E1}" srcId="{7DAA8107-9F59-4F35-8BF4-4F16EDAFDEFB}" destId="{0A246385-8791-4F2C-A1B1-9141B85ADE98}" srcOrd="2" destOrd="0" parTransId="{7BE65B07-45B2-4605-B2BE-10CAB1EFFD8B}" sibTransId="{E9BDC47C-657F-4ED0-BFB2-11D164692EB5}"/>
    <dgm:cxn modelId="{DECCD9B1-A711-436F-BAA3-F1A75ED7FEF0}" type="presParOf" srcId="{60B19A54-7990-4599-8A56-79D476A6649C}" destId="{3F42FC5B-5A0F-41CF-B2DF-2B89BCFD1755}" srcOrd="0" destOrd="0" presId="urn:microsoft.com/office/officeart/2005/8/layout/vList2"/>
    <dgm:cxn modelId="{5AC73710-E0E0-4301-B206-61C8E62C7A3C}" type="presParOf" srcId="{60B19A54-7990-4599-8A56-79D476A6649C}" destId="{03F173E2-DA6C-4A85-9FDC-4F17AA533461}" srcOrd="1" destOrd="0" presId="urn:microsoft.com/office/officeart/2005/8/layout/vList2"/>
    <dgm:cxn modelId="{C4BB4433-9E72-4829-8327-99FA2A7C5A26}" type="presParOf" srcId="{60B19A54-7990-4599-8A56-79D476A6649C}" destId="{3A622AEB-B522-4A1E-B514-1E7FD671ECA0}" srcOrd="2" destOrd="0" presId="urn:microsoft.com/office/officeart/2005/8/layout/vList2"/>
    <dgm:cxn modelId="{32394EA9-8371-456E-AA2D-32606979A0A2}" type="presParOf" srcId="{60B19A54-7990-4599-8A56-79D476A6649C}" destId="{12BBD948-C43B-4BF3-BCDF-EE52C3C651FA}" srcOrd="3" destOrd="0" presId="urn:microsoft.com/office/officeart/2005/8/layout/vList2"/>
    <dgm:cxn modelId="{ACA1920B-0DDC-4A74-9D4C-1DE3317A5CB3}" type="presParOf" srcId="{60B19A54-7990-4599-8A56-79D476A6649C}" destId="{7E453307-76A4-4A78-BE29-CA52BADAC143}" srcOrd="4" destOrd="0" presId="urn:microsoft.com/office/officeart/2005/8/layout/vList2"/>
    <dgm:cxn modelId="{96B7D365-9BC4-4BD1-B0FF-4C7A1167FA1B}" type="presParOf" srcId="{60B19A54-7990-4599-8A56-79D476A6649C}" destId="{A7C9B78B-123A-40D6-8650-3AE61410C9CC}" srcOrd="5" destOrd="0" presId="urn:microsoft.com/office/officeart/2005/8/layout/vList2"/>
    <dgm:cxn modelId="{579E3EFD-A291-4DBD-B758-6834DCD8F2A5}" type="presParOf" srcId="{60B19A54-7990-4599-8A56-79D476A6649C}" destId="{336D5E42-B806-4910-A092-337BC651C14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157E63-74ED-4FE6-8018-630A2DB786BF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A680234-0FB1-4EB1-A614-90DF0CFBDEB4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800" dirty="0" err="1"/>
            <a:t>Susunan</a:t>
          </a:r>
          <a:r>
            <a:rPr lang="en-US" sz="2800" dirty="0"/>
            <a:t> </a:t>
          </a:r>
          <a:r>
            <a:rPr lang="en-US" sz="2800" dirty="0" err="1"/>
            <a:t>Kodrat</a:t>
          </a:r>
          <a:r>
            <a:rPr lang="en-US" sz="2800" dirty="0"/>
            <a:t> </a:t>
          </a:r>
          <a:r>
            <a:rPr lang="en-US" sz="2800" dirty="0" err="1"/>
            <a:t>Manusia</a:t>
          </a:r>
          <a:endParaRPr lang="en-US" sz="2800" dirty="0"/>
        </a:p>
      </dgm:t>
    </dgm:pt>
    <dgm:pt modelId="{51D22E84-BEFF-4622-813C-0B0C6C91EA6E}" type="parTrans" cxnId="{51259054-8346-4B4A-890A-37E86B41918E}">
      <dgm:prSet/>
      <dgm:spPr/>
      <dgm:t>
        <a:bodyPr/>
        <a:lstStyle/>
        <a:p>
          <a:endParaRPr lang="en-US"/>
        </a:p>
      </dgm:t>
    </dgm:pt>
    <dgm:pt modelId="{24B9D20A-CDAE-4A38-AB05-79553A0F7D74}" type="sibTrans" cxnId="{51259054-8346-4B4A-890A-37E86B41918E}">
      <dgm:prSet/>
      <dgm:spPr/>
      <dgm:t>
        <a:bodyPr/>
        <a:lstStyle/>
        <a:p>
          <a:endParaRPr lang="en-US"/>
        </a:p>
      </dgm:t>
    </dgm:pt>
    <dgm:pt modelId="{D413E384-962A-48F3-A1A1-E55E3F9D64EF}">
      <dgm:prSet phldrT="[Text]" custT="1"/>
      <dgm:spPr/>
      <dgm:t>
        <a:bodyPr/>
        <a:lstStyle/>
        <a:p>
          <a:r>
            <a:rPr lang="en-US" sz="1600" dirty="0">
              <a:solidFill>
                <a:srgbClr val="0070C0"/>
              </a:solidFill>
            </a:rPr>
            <a:t>Jiwa</a:t>
          </a:r>
        </a:p>
      </dgm:t>
    </dgm:pt>
    <dgm:pt modelId="{1940C8E9-63AE-4061-B40A-67FC0F9AF57F}" type="parTrans" cxnId="{72518D74-8352-4028-890B-A88FADF4109A}">
      <dgm:prSet/>
      <dgm:spPr/>
      <dgm:t>
        <a:bodyPr/>
        <a:lstStyle/>
        <a:p>
          <a:endParaRPr lang="en-US"/>
        </a:p>
      </dgm:t>
    </dgm:pt>
    <dgm:pt modelId="{2234A54D-0EBB-4465-AED2-9A6BC5944683}" type="sibTrans" cxnId="{72518D74-8352-4028-890B-A88FADF4109A}">
      <dgm:prSet/>
      <dgm:spPr/>
      <dgm:t>
        <a:bodyPr/>
        <a:lstStyle/>
        <a:p>
          <a:endParaRPr lang="en-US"/>
        </a:p>
      </dgm:t>
    </dgm:pt>
    <dgm:pt modelId="{F6E42A04-2B86-45D8-A727-F8C5DB845A64}">
      <dgm:prSet phldrT="[Text]"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Raga</a:t>
          </a:r>
        </a:p>
      </dgm:t>
    </dgm:pt>
    <dgm:pt modelId="{43A6C534-FED8-461A-ABEA-B510F3276574}" type="parTrans" cxnId="{4B800E71-38B3-41AE-86FA-F30DC1051BF2}">
      <dgm:prSet/>
      <dgm:spPr/>
      <dgm:t>
        <a:bodyPr/>
        <a:lstStyle/>
        <a:p>
          <a:endParaRPr lang="en-US"/>
        </a:p>
      </dgm:t>
    </dgm:pt>
    <dgm:pt modelId="{EB6A1881-E20B-41C7-A717-6F918BA3EB77}" type="sibTrans" cxnId="{4B800E71-38B3-41AE-86FA-F30DC1051BF2}">
      <dgm:prSet/>
      <dgm:spPr/>
      <dgm:t>
        <a:bodyPr/>
        <a:lstStyle/>
        <a:p>
          <a:endParaRPr lang="en-US"/>
        </a:p>
      </dgm:t>
    </dgm:pt>
    <dgm:pt modelId="{49307221-7FEB-4068-A7CE-75415AD95205}">
      <dgm:prSet phldrT="[Text]" custT="1"/>
      <dgm:spPr/>
      <dgm:t>
        <a:bodyPr/>
        <a:lstStyle/>
        <a:p>
          <a:r>
            <a:rPr lang="en-US" sz="2800" dirty="0"/>
            <a:t>Sifat </a:t>
          </a:r>
          <a:r>
            <a:rPr lang="en-US" sz="2800" dirty="0" err="1"/>
            <a:t>Kodrat</a:t>
          </a:r>
          <a:r>
            <a:rPr lang="en-US" sz="2800" dirty="0"/>
            <a:t> </a:t>
          </a:r>
          <a:r>
            <a:rPr lang="en-US" sz="2800" dirty="0" err="1"/>
            <a:t>Manusia</a:t>
          </a:r>
          <a:endParaRPr lang="en-US" sz="2800" dirty="0"/>
        </a:p>
      </dgm:t>
    </dgm:pt>
    <dgm:pt modelId="{D4069215-6F50-4EFF-84C5-BA401F0DEF3C}" type="parTrans" cxnId="{021A82BE-11E8-4836-B224-33D4E02D0F8B}">
      <dgm:prSet/>
      <dgm:spPr/>
      <dgm:t>
        <a:bodyPr/>
        <a:lstStyle/>
        <a:p>
          <a:endParaRPr lang="en-US"/>
        </a:p>
      </dgm:t>
    </dgm:pt>
    <dgm:pt modelId="{478DC02F-C87B-4B11-94E5-8388F7C141CC}" type="sibTrans" cxnId="{021A82BE-11E8-4836-B224-33D4E02D0F8B}">
      <dgm:prSet/>
      <dgm:spPr/>
      <dgm:t>
        <a:bodyPr/>
        <a:lstStyle/>
        <a:p>
          <a:endParaRPr lang="en-US"/>
        </a:p>
      </dgm:t>
    </dgm:pt>
    <dgm:pt modelId="{C467946D-79C1-4873-873D-C509A366CC60}">
      <dgm:prSet phldrT="[Text]"/>
      <dgm:spPr/>
      <dgm:t>
        <a:bodyPr/>
        <a:lstStyle/>
        <a:p>
          <a:r>
            <a:rPr lang="en-US" dirty="0"/>
            <a:t>Sifat </a:t>
          </a:r>
          <a:r>
            <a:rPr lang="en-US" dirty="0" err="1"/>
            <a:t>Individu</a:t>
          </a:r>
          <a:endParaRPr lang="en-US" dirty="0"/>
        </a:p>
      </dgm:t>
    </dgm:pt>
    <dgm:pt modelId="{75E94D52-CC91-40E7-9E75-2F6190689F3A}" type="parTrans" cxnId="{E2C72EA1-0287-4435-A7EB-B352622ECC8B}">
      <dgm:prSet/>
      <dgm:spPr/>
      <dgm:t>
        <a:bodyPr/>
        <a:lstStyle/>
        <a:p>
          <a:endParaRPr lang="en-US"/>
        </a:p>
      </dgm:t>
    </dgm:pt>
    <dgm:pt modelId="{3B2B66FE-D198-467B-9C62-D7B0176BAC6D}" type="sibTrans" cxnId="{E2C72EA1-0287-4435-A7EB-B352622ECC8B}">
      <dgm:prSet/>
      <dgm:spPr/>
      <dgm:t>
        <a:bodyPr/>
        <a:lstStyle/>
        <a:p>
          <a:endParaRPr lang="en-US"/>
        </a:p>
      </dgm:t>
    </dgm:pt>
    <dgm:pt modelId="{D85E9C85-1834-432D-AA1A-1CCE4A3859CF}">
      <dgm:prSet phldrT="[Text]"/>
      <dgm:spPr/>
      <dgm:t>
        <a:bodyPr/>
        <a:lstStyle/>
        <a:p>
          <a:r>
            <a:rPr lang="en-US" dirty="0"/>
            <a:t>Sifat </a:t>
          </a:r>
          <a:r>
            <a:rPr lang="en-US" dirty="0" err="1"/>
            <a:t>Sosial</a:t>
          </a:r>
          <a:endParaRPr lang="en-US" dirty="0"/>
        </a:p>
      </dgm:t>
    </dgm:pt>
    <dgm:pt modelId="{4039889A-015D-47CD-BAC8-D1AA4BE5FF9B}" type="parTrans" cxnId="{A2E1AD50-ED25-4598-ACD1-20063996AA78}">
      <dgm:prSet/>
      <dgm:spPr/>
      <dgm:t>
        <a:bodyPr/>
        <a:lstStyle/>
        <a:p>
          <a:endParaRPr lang="en-US"/>
        </a:p>
      </dgm:t>
    </dgm:pt>
    <dgm:pt modelId="{98FBBB50-6131-4C3A-BB5F-58F687783C49}" type="sibTrans" cxnId="{A2E1AD50-ED25-4598-ACD1-20063996AA78}">
      <dgm:prSet/>
      <dgm:spPr/>
      <dgm:t>
        <a:bodyPr/>
        <a:lstStyle/>
        <a:p>
          <a:endParaRPr lang="en-US"/>
        </a:p>
      </dgm:t>
    </dgm:pt>
    <dgm:pt modelId="{3BA53C92-A668-4BDA-B9BC-328DD571629F}">
      <dgm:prSet phldrT="[Text]" custT="1"/>
      <dgm:spPr/>
      <dgm:t>
        <a:bodyPr/>
        <a:lstStyle/>
        <a:p>
          <a:r>
            <a:rPr lang="en-US" sz="2800" dirty="0" err="1"/>
            <a:t>Kedudukan</a:t>
          </a:r>
          <a:r>
            <a:rPr lang="en-US" sz="2800" dirty="0"/>
            <a:t> </a:t>
          </a:r>
          <a:r>
            <a:rPr lang="en-US" sz="2800" dirty="0" err="1"/>
            <a:t>Kodrat</a:t>
          </a:r>
          <a:endParaRPr lang="en-US" sz="2800" dirty="0"/>
        </a:p>
      </dgm:t>
    </dgm:pt>
    <dgm:pt modelId="{F4FB2219-1190-4DB2-B592-1A9AB1D09FF1}" type="parTrans" cxnId="{675326C2-C048-44C8-9CD7-23641DED0648}">
      <dgm:prSet/>
      <dgm:spPr/>
      <dgm:t>
        <a:bodyPr/>
        <a:lstStyle/>
        <a:p>
          <a:endParaRPr lang="en-US"/>
        </a:p>
      </dgm:t>
    </dgm:pt>
    <dgm:pt modelId="{EAB0E538-2959-4A69-9479-087E1048217D}" type="sibTrans" cxnId="{675326C2-C048-44C8-9CD7-23641DED0648}">
      <dgm:prSet/>
      <dgm:spPr/>
      <dgm:t>
        <a:bodyPr/>
        <a:lstStyle/>
        <a:p>
          <a:endParaRPr lang="en-US"/>
        </a:p>
      </dgm:t>
    </dgm:pt>
    <dgm:pt modelId="{05733E20-B924-4FE6-99A9-97E2C3960F38}">
      <dgm:prSet phldrT="[Text]"/>
      <dgm:spPr/>
      <dgm:t>
        <a:bodyPr/>
        <a:lstStyle/>
        <a:p>
          <a:r>
            <a:rPr lang="en-US" dirty="0" err="1"/>
            <a:t>Makhluk</a:t>
          </a:r>
          <a:r>
            <a:rPr lang="en-US" dirty="0"/>
            <a:t> yang </a:t>
          </a:r>
          <a:r>
            <a:rPr lang="en-US" dirty="0" err="1"/>
            <a:t>bebas</a:t>
          </a:r>
          <a:r>
            <a:rPr lang="en-US" dirty="0"/>
            <a:t>/</a:t>
          </a:r>
          <a:r>
            <a:rPr lang="en-US" dirty="0" err="1"/>
            <a:t>merdeka</a:t>
          </a:r>
          <a:endParaRPr lang="en-US" dirty="0"/>
        </a:p>
      </dgm:t>
    </dgm:pt>
    <dgm:pt modelId="{079444C6-5FE7-4045-B739-1651209492BE}" type="parTrans" cxnId="{199D82E6-9606-40E0-AB23-B087D68CB89E}">
      <dgm:prSet/>
      <dgm:spPr/>
      <dgm:t>
        <a:bodyPr/>
        <a:lstStyle/>
        <a:p>
          <a:endParaRPr lang="en-US"/>
        </a:p>
      </dgm:t>
    </dgm:pt>
    <dgm:pt modelId="{006A8C14-4024-4031-9367-8BA43F3B85D1}" type="sibTrans" cxnId="{199D82E6-9606-40E0-AB23-B087D68CB89E}">
      <dgm:prSet/>
      <dgm:spPr/>
      <dgm:t>
        <a:bodyPr/>
        <a:lstStyle/>
        <a:p>
          <a:endParaRPr lang="en-US"/>
        </a:p>
      </dgm:t>
    </dgm:pt>
    <dgm:pt modelId="{DA67EB7D-EB17-4D41-8156-98F7192AA086}">
      <dgm:prSet phldrT="[Text]"/>
      <dgm:spPr/>
      <dgm:t>
        <a:bodyPr/>
        <a:lstStyle/>
        <a:p>
          <a:r>
            <a:rPr lang="en-US" dirty="0" err="1"/>
            <a:t>Makhluk</a:t>
          </a:r>
          <a:r>
            <a:rPr lang="en-US" dirty="0"/>
            <a:t> yang </a:t>
          </a:r>
          <a:r>
            <a:rPr lang="en-US" dirty="0" err="1"/>
            <a:t>terikat</a:t>
          </a:r>
          <a:r>
            <a:rPr lang="en-US" dirty="0"/>
            <a:t>/</a:t>
          </a:r>
          <a:r>
            <a:rPr lang="en-US" dirty="0" err="1"/>
            <a:t>tertentukan</a:t>
          </a:r>
          <a:endParaRPr lang="en-US" dirty="0"/>
        </a:p>
      </dgm:t>
    </dgm:pt>
    <dgm:pt modelId="{0826CBD3-AF39-43B0-B964-C722BC3C7AD0}" type="parTrans" cxnId="{C53061FA-D3C1-4D64-B57E-49A7CF4A68C3}">
      <dgm:prSet/>
      <dgm:spPr/>
      <dgm:t>
        <a:bodyPr/>
        <a:lstStyle/>
        <a:p>
          <a:endParaRPr lang="en-US"/>
        </a:p>
      </dgm:t>
    </dgm:pt>
    <dgm:pt modelId="{C7F39E9C-911C-45F7-9764-D4C6E10DF6E0}" type="sibTrans" cxnId="{C53061FA-D3C1-4D64-B57E-49A7CF4A68C3}">
      <dgm:prSet/>
      <dgm:spPr/>
      <dgm:t>
        <a:bodyPr/>
        <a:lstStyle/>
        <a:p>
          <a:endParaRPr lang="en-US"/>
        </a:p>
      </dgm:t>
    </dgm:pt>
    <dgm:pt modelId="{BAABC070-A6AF-414C-9BAD-B39B231EA55A}">
      <dgm:prSet phldrT="[Text]" custT="1"/>
      <dgm:spPr/>
      <dgm:t>
        <a:bodyPr/>
        <a:lstStyle/>
        <a:p>
          <a:r>
            <a:rPr lang="en-US" altLang="id-ID" sz="1400" b="1" dirty="0" err="1">
              <a:ea typeface="ＭＳ Ｐゴシック" panose="020B0600070205080204" pitchFamily="34" charset="-128"/>
            </a:rPr>
            <a:t>akal</a:t>
          </a:r>
          <a:r>
            <a:rPr lang="en-US" altLang="id-ID" sz="1400" dirty="0">
              <a:ea typeface="ＭＳ Ｐゴシック" panose="020B0600070205080204" pitchFamily="34" charset="-128"/>
            </a:rPr>
            <a:t>: </a:t>
          </a:r>
          <a:r>
            <a:rPr lang="en-US" altLang="id-ID" sz="1400" dirty="0" err="1">
              <a:ea typeface="ＭＳ Ｐゴシック" panose="020B0600070205080204" pitchFamily="34" charset="-128"/>
            </a:rPr>
            <a:t>alat</a:t>
          </a:r>
          <a:r>
            <a:rPr lang="en-US" altLang="id-ID" sz="1400" dirty="0">
              <a:ea typeface="ＭＳ Ｐゴシック" panose="020B0600070205080204" pitchFamily="34" charset="-128"/>
            </a:rPr>
            <a:t> </a:t>
          </a:r>
          <a:r>
            <a:rPr lang="en-US" altLang="id-ID" sz="1400" dirty="0" err="1">
              <a:ea typeface="ＭＳ Ｐゴシック" panose="020B0600070205080204" pitchFamily="34" charset="-128"/>
            </a:rPr>
            <a:t>logika</a:t>
          </a:r>
          <a:r>
            <a:rPr lang="en-US" altLang="id-ID" sz="1400" dirty="0">
              <a:ea typeface="ＭＳ Ｐゴシック" panose="020B0600070205080204" pitchFamily="34" charset="-128"/>
            </a:rPr>
            <a:t> </a:t>
          </a:r>
          <a:r>
            <a:rPr lang="en-US" altLang="id-ID" sz="1400" dirty="0" err="1">
              <a:ea typeface="ＭＳ Ｐゴシック" panose="020B0600070205080204" pitchFamily="34" charset="-128"/>
            </a:rPr>
            <a:t>untuk</a:t>
          </a:r>
          <a:r>
            <a:rPr lang="en-US" altLang="id-ID" sz="1400" dirty="0">
              <a:ea typeface="ＭＳ Ｐゴシック" panose="020B0600070205080204" pitchFamily="34" charset="-128"/>
            </a:rPr>
            <a:t> </a:t>
          </a:r>
          <a:r>
            <a:rPr lang="en-US" altLang="id-ID" sz="1400" dirty="0" err="1">
              <a:ea typeface="ＭＳ Ｐゴシック" panose="020B0600070205080204" pitchFamily="34" charset="-128"/>
            </a:rPr>
            <a:t>mengetahui</a:t>
          </a:r>
          <a:r>
            <a:rPr lang="en-US" altLang="id-ID" sz="1400" dirty="0">
              <a:ea typeface="ＭＳ Ｐゴシック" panose="020B0600070205080204" pitchFamily="34" charset="-128"/>
            </a:rPr>
            <a:t> </a:t>
          </a:r>
          <a:r>
            <a:rPr lang="en-US" altLang="id-ID" sz="1400" dirty="0" err="1">
              <a:ea typeface="ＭＳ Ｐゴシック" panose="020B0600070205080204" pitchFamily="34" charset="-128"/>
            </a:rPr>
            <a:t>benar</a:t>
          </a:r>
          <a:r>
            <a:rPr lang="en-US" altLang="id-ID" sz="1400" dirty="0">
              <a:ea typeface="ＭＳ Ｐゴシック" panose="020B0600070205080204" pitchFamily="34" charset="-128"/>
            </a:rPr>
            <a:t>-salah</a:t>
          </a:r>
          <a:endParaRPr lang="en-US" sz="1400" dirty="0"/>
        </a:p>
      </dgm:t>
    </dgm:pt>
    <dgm:pt modelId="{7FAEA872-E960-482C-B7E5-053F27987D58}" type="parTrans" cxnId="{5C9A927B-FB4D-433F-B66D-8896B917D668}">
      <dgm:prSet/>
      <dgm:spPr/>
      <dgm:t>
        <a:bodyPr/>
        <a:lstStyle/>
        <a:p>
          <a:endParaRPr lang="en-US"/>
        </a:p>
      </dgm:t>
    </dgm:pt>
    <dgm:pt modelId="{F1B179A0-2F66-491D-8408-EEC250D7BE3D}" type="sibTrans" cxnId="{5C9A927B-FB4D-433F-B66D-8896B917D668}">
      <dgm:prSet/>
      <dgm:spPr/>
      <dgm:t>
        <a:bodyPr/>
        <a:lstStyle/>
        <a:p>
          <a:endParaRPr lang="en-US"/>
        </a:p>
      </dgm:t>
    </dgm:pt>
    <dgm:pt modelId="{A6476892-25F1-408C-BAE7-7D5FE90F98BF}">
      <dgm:prSet custT="1"/>
      <dgm:spPr/>
      <dgm:t>
        <a:bodyPr/>
        <a:lstStyle/>
        <a:p>
          <a:r>
            <a:rPr lang="en-US" altLang="id-ID" sz="1400" b="1" dirty="0">
              <a:ea typeface="ＭＳ Ｐゴシック" panose="020B0600070205080204" pitchFamily="34" charset="-128"/>
            </a:rPr>
            <a:t>rasa</a:t>
          </a:r>
          <a:r>
            <a:rPr lang="en-US" altLang="id-ID" sz="1400" dirty="0">
              <a:ea typeface="ＭＳ Ｐゴシック" panose="020B0600070205080204" pitchFamily="34" charset="-128"/>
            </a:rPr>
            <a:t>: </a:t>
          </a:r>
          <a:r>
            <a:rPr lang="en-US" altLang="id-ID" sz="1400" dirty="0" err="1">
              <a:ea typeface="ＭＳ Ｐゴシック" panose="020B0600070205080204" pitchFamily="34" charset="-128"/>
            </a:rPr>
            <a:t>alat</a:t>
          </a:r>
          <a:r>
            <a:rPr lang="en-US" altLang="id-ID" sz="1400" dirty="0">
              <a:ea typeface="ＭＳ Ｐゴシック" panose="020B0600070205080204" pitchFamily="34" charset="-128"/>
            </a:rPr>
            <a:t> </a:t>
          </a:r>
          <a:r>
            <a:rPr lang="en-US" altLang="id-ID" sz="1400" dirty="0" err="1">
              <a:ea typeface="ＭＳ Ｐゴシック" panose="020B0600070205080204" pitchFamily="34" charset="-128"/>
            </a:rPr>
            <a:t>estetika</a:t>
          </a:r>
          <a:r>
            <a:rPr lang="en-US" altLang="id-ID" sz="1400" dirty="0">
              <a:ea typeface="ＭＳ Ｐゴシック" panose="020B0600070205080204" pitchFamily="34" charset="-128"/>
            </a:rPr>
            <a:t> </a:t>
          </a:r>
          <a:r>
            <a:rPr lang="en-US" altLang="id-ID" sz="1400" dirty="0" err="1">
              <a:ea typeface="ＭＳ Ｐゴシック" panose="020B0600070205080204" pitchFamily="34" charset="-128"/>
            </a:rPr>
            <a:t>untuk</a:t>
          </a:r>
          <a:r>
            <a:rPr lang="en-US" altLang="id-ID" sz="1400" dirty="0">
              <a:ea typeface="ＭＳ Ｐゴシック" panose="020B0600070205080204" pitchFamily="34" charset="-128"/>
            </a:rPr>
            <a:t> </a:t>
          </a:r>
          <a:r>
            <a:rPr lang="en-US" altLang="id-ID" sz="1400" dirty="0" err="1">
              <a:ea typeface="ＭＳ Ｐゴシック" panose="020B0600070205080204" pitchFamily="34" charset="-128"/>
            </a:rPr>
            <a:t>mengetahui</a:t>
          </a:r>
          <a:r>
            <a:rPr lang="en-US" altLang="id-ID" sz="1400" dirty="0">
              <a:ea typeface="ＭＳ Ｐゴシック" panose="020B0600070205080204" pitchFamily="34" charset="-128"/>
            </a:rPr>
            <a:t> </a:t>
          </a:r>
          <a:r>
            <a:rPr lang="en-US" altLang="id-ID" sz="1400" dirty="0" err="1">
              <a:ea typeface="ＭＳ Ｐゴシック" panose="020B0600070205080204" pitchFamily="34" charset="-128"/>
            </a:rPr>
            <a:t>indah-jelek</a:t>
          </a:r>
          <a:endParaRPr lang="en-US" altLang="id-ID" sz="1400" dirty="0">
            <a:ea typeface="ＭＳ Ｐゴシック" panose="020B0600070205080204" pitchFamily="34" charset="-128"/>
          </a:endParaRPr>
        </a:p>
      </dgm:t>
    </dgm:pt>
    <dgm:pt modelId="{45A042AA-04F2-494D-85D2-031E9684001A}" type="parTrans" cxnId="{A54631A9-E181-46E9-91AB-A2BAF0E15159}">
      <dgm:prSet/>
      <dgm:spPr/>
      <dgm:t>
        <a:bodyPr/>
        <a:lstStyle/>
        <a:p>
          <a:endParaRPr lang="en-US"/>
        </a:p>
      </dgm:t>
    </dgm:pt>
    <dgm:pt modelId="{2D33A483-1D40-4B90-B28D-614C85C97EA7}" type="sibTrans" cxnId="{A54631A9-E181-46E9-91AB-A2BAF0E15159}">
      <dgm:prSet/>
      <dgm:spPr/>
      <dgm:t>
        <a:bodyPr/>
        <a:lstStyle/>
        <a:p>
          <a:endParaRPr lang="en-US"/>
        </a:p>
      </dgm:t>
    </dgm:pt>
    <dgm:pt modelId="{1C780AE4-2D27-474C-B3FB-5E970D2B188E}">
      <dgm:prSet custT="1"/>
      <dgm:spPr/>
      <dgm:t>
        <a:bodyPr/>
        <a:lstStyle/>
        <a:p>
          <a:r>
            <a:rPr lang="en-US" altLang="id-ID" sz="1400" b="1" dirty="0" err="1">
              <a:ea typeface="ＭＳ Ｐゴシック" panose="020B0600070205080204" pitchFamily="34" charset="-128"/>
            </a:rPr>
            <a:t>kehendak</a:t>
          </a:r>
          <a:r>
            <a:rPr lang="en-US" altLang="id-ID" sz="1400" dirty="0">
              <a:ea typeface="ＭＳ Ｐゴシック" panose="020B0600070205080204" pitchFamily="34" charset="-128"/>
            </a:rPr>
            <a:t>: </a:t>
          </a:r>
          <a:r>
            <a:rPr lang="en-US" altLang="id-ID" sz="1400" dirty="0" err="1">
              <a:ea typeface="ＭＳ Ｐゴシック" panose="020B0600070205080204" pitchFamily="34" charset="-128"/>
            </a:rPr>
            <a:t>alat</a:t>
          </a:r>
          <a:r>
            <a:rPr lang="en-US" altLang="id-ID" sz="1400" dirty="0">
              <a:ea typeface="ＭＳ Ｐゴシック" panose="020B0600070205080204" pitchFamily="34" charset="-128"/>
            </a:rPr>
            <a:t> </a:t>
          </a:r>
          <a:r>
            <a:rPr lang="en-US" altLang="id-ID" sz="1400" dirty="0" err="1">
              <a:ea typeface="ＭＳ Ｐゴシック" panose="020B0600070205080204" pitchFamily="34" charset="-128"/>
            </a:rPr>
            <a:t>estetika</a:t>
          </a:r>
          <a:r>
            <a:rPr lang="en-US" altLang="id-ID" sz="1400" dirty="0">
              <a:ea typeface="ＭＳ Ｐゴシック" panose="020B0600070205080204" pitchFamily="34" charset="-128"/>
            </a:rPr>
            <a:t> </a:t>
          </a:r>
          <a:r>
            <a:rPr lang="en-US" altLang="id-ID" sz="1400" dirty="0" err="1">
              <a:ea typeface="ＭＳ Ｐゴシック" panose="020B0600070205080204" pitchFamily="34" charset="-128"/>
            </a:rPr>
            <a:t>untuk</a:t>
          </a:r>
          <a:r>
            <a:rPr lang="en-US" altLang="id-ID" sz="1400" dirty="0">
              <a:ea typeface="ＭＳ Ｐゴシック" panose="020B0600070205080204" pitchFamily="34" charset="-128"/>
            </a:rPr>
            <a:t> </a:t>
          </a:r>
          <a:r>
            <a:rPr lang="en-US" altLang="id-ID" sz="1400" dirty="0" err="1">
              <a:ea typeface="ＭＳ Ｐゴシック" panose="020B0600070205080204" pitchFamily="34" charset="-128"/>
            </a:rPr>
            <a:t>mengetahui</a:t>
          </a:r>
          <a:r>
            <a:rPr lang="en-US" altLang="id-ID" sz="1400" dirty="0">
              <a:ea typeface="ＭＳ Ｐゴシック" panose="020B0600070205080204" pitchFamily="34" charset="-128"/>
            </a:rPr>
            <a:t> </a:t>
          </a:r>
          <a:r>
            <a:rPr lang="en-US" altLang="id-ID" sz="1400" dirty="0" err="1">
              <a:ea typeface="ＭＳ Ｐゴシック" panose="020B0600070205080204" pitchFamily="34" charset="-128"/>
            </a:rPr>
            <a:t>baik-buruk</a:t>
          </a:r>
          <a:endParaRPr lang="en-US" altLang="id-ID" sz="1200" dirty="0">
            <a:ea typeface="ＭＳ Ｐゴシック" panose="020B0600070205080204" pitchFamily="34" charset="-128"/>
          </a:endParaRPr>
        </a:p>
      </dgm:t>
    </dgm:pt>
    <dgm:pt modelId="{C977C45F-566E-478E-9CFC-D27DF57408FA}" type="parTrans" cxnId="{6F6E1111-D854-428E-80FA-61718B4C60B8}">
      <dgm:prSet/>
      <dgm:spPr/>
      <dgm:t>
        <a:bodyPr/>
        <a:lstStyle/>
        <a:p>
          <a:endParaRPr lang="en-US"/>
        </a:p>
      </dgm:t>
    </dgm:pt>
    <dgm:pt modelId="{DD5AF348-E31E-4380-BE5A-2DE834481F4B}" type="sibTrans" cxnId="{6F6E1111-D854-428E-80FA-61718B4C60B8}">
      <dgm:prSet/>
      <dgm:spPr/>
      <dgm:t>
        <a:bodyPr/>
        <a:lstStyle/>
        <a:p>
          <a:endParaRPr lang="en-US"/>
        </a:p>
      </dgm:t>
    </dgm:pt>
    <dgm:pt modelId="{368B815B-288B-40FD-ACF1-0558B4C41BCD}">
      <dgm:prSet phldrT="[Text]"/>
      <dgm:spPr/>
      <dgm:t>
        <a:bodyPr/>
        <a:lstStyle/>
        <a:p>
          <a:r>
            <a:rPr lang="en-US" altLang="id-ID" b="1" dirty="0" err="1">
              <a:ea typeface="ＭＳ Ｐゴシック" panose="020B0600070205080204" pitchFamily="34" charset="-128"/>
            </a:rPr>
            <a:t>Anorganis</a:t>
          </a:r>
          <a:r>
            <a:rPr lang="en-US" altLang="id-ID" dirty="0">
              <a:ea typeface="ＭＳ Ｐゴシック" panose="020B0600070205080204" pitchFamily="34" charset="-128"/>
            </a:rPr>
            <a:t>: air, gas</a:t>
          </a:r>
          <a:endParaRPr lang="en-US" dirty="0"/>
        </a:p>
      </dgm:t>
    </dgm:pt>
    <dgm:pt modelId="{E2A6FFE7-ECFD-4AB6-BCC7-0D2C67ED18E2}" type="parTrans" cxnId="{BFA039C6-BCB8-4FD0-9234-D27550464420}">
      <dgm:prSet/>
      <dgm:spPr/>
      <dgm:t>
        <a:bodyPr/>
        <a:lstStyle/>
        <a:p>
          <a:endParaRPr lang="en-US"/>
        </a:p>
      </dgm:t>
    </dgm:pt>
    <dgm:pt modelId="{9B883A17-B43A-4F59-AFF3-5C140113DDFD}" type="sibTrans" cxnId="{BFA039C6-BCB8-4FD0-9234-D27550464420}">
      <dgm:prSet/>
      <dgm:spPr/>
      <dgm:t>
        <a:bodyPr/>
        <a:lstStyle/>
        <a:p>
          <a:endParaRPr lang="en-US"/>
        </a:p>
      </dgm:t>
    </dgm:pt>
    <dgm:pt modelId="{409EAEBC-912C-4636-9416-46EEB10362D8}">
      <dgm:prSet/>
      <dgm:spPr/>
      <dgm:t>
        <a:bodyPr/>
        <a:lstStyle/>
        <a:p>
          <a:r>
            <a:rPr lang="en-US" altLang="id-ID" b="1" dirty="0" err="1">
              <a:ea typeface="ＭＳ Ｐゴシック" panose="020B0600070205080204" pitchFamily="34" charset="-128"/>
            </a:rPr>
            <a:t>Vegetatif</a:t>
          </a:r>
          <a:r>
            <a:rPr lang="en-US" altLang="id-ID" dirty="0">
              <a:ea typeface="ＭＳ Ｐゴシック" panose="020B0600070205080204" pitchFamily="34" charset="-128"/>
            </a:rPr>
            <a:t>: </a:t>
          </a:r>
          <a:r>
            <a:rPr lang="en-US" altLang="id-ID" dirty="0" err="1">
              <a:ea typeface="ＭＳ Ｐゴシック" panose="020B0600070205080204" pitchFamily="34" charset="-128"/>
            </a:rPr>
            <a:t>bertumbuh</a:t>
          </a:r>
          <a:r>
            <a:rPr lang="en-US" altLang="id-ID" dirty="0">
              <a:ea typeface="ＭＳ Ｐゴシック" panose="020B0600070205080204" pitchFamily="34" charset="-128"/>
            </a:rPr>
            <a:t> &amp; </a:t>
          </a:r>
          <a:r>
            <a:rPr lang="en-US" altLang="id-ID" dirty="0" err="1">
              <a:ea typeface="ＭＳ Ｐゴシック" panose="020B0600070205080204" pitchFamily="34" charset="-128"/>
            </a:rPr>
            <a:t>berkembang</a:t>
          </a:r>
          <a:endParaRPr lang="en-US" altLang="id-ID" dirty="0">
            <a:ea typeface="ＭＳ Ｐゴシック" panose="020B0600070205080204" pitchFamily="34" charset="-128"/>
          </a:endParaRPr>
        </a:p>
      </dgm:t>
    </dgm:pt>
    <dgm:pt modelId="{DC8C7E78-B42B-4AED-BE60-A32C631EFDD0}" type="parTrans" cxnId="{9C9BFF19-B0B8-46F9-8CBB-A4BC1E5406AA}">
      <dgm:prSet/>
      <dgm:spPr/>
      <dgm:t>
        <a:bodyPr/>
        <a:lstStyle/>
        <a:p>
          <a:endParaRPr lang="en-US"/>
        </a:p>
      </dgm:t>
    </dgm:pt>
    <dgm:pt modelId="{B2D47B27-87E8-4D99-9805-815CB94B5474}" type="sibTrans" cxnId="{9C9BFF19-B0B8-46F9-8CBB-A4BC1E5406AA}">
      <dgm:prSet/>
      <dgm:spPr/>
      <dgm:t>
        <a:bodyPr/>
        <a:lstStyle/>
        <a:p>
          <a:endParaRPr lang="en-US"/>
        </a:p>
      </dgm:t>
    </dgm:pt>
    <dgm:pt modelId="{8AA4DBB9-5B80-4333-8C45-839AEA159624}">
      <dgm:prSet/>
      <dgm:spPr/>
      <dgm:t>
        <a:bodyPr/>
        <a:lstStyle/>
        <a:p>
          <a:r>
            <a:rPr lang="en-US" altLang="id-ID" b="1" dirty="0">
              <a:ea typeface="ＭＳ Ｐゴシック" panose="020B0600070205080204" pitchFamily="34" charset="-128"/>
            </a:rPr>
            <a:t>Animal</a:t>
          </a:r>
          <a:r>
            <a:rPr lang="en-US" altLang="id-ID" dirty="0">
              <a:ea typeface="ＭＳ Ｐゴシック" panose="020B0600070205080204" pitchFamily="34" charset="-128"/>
            </a:rPr>
            <a:t>: </a:t>
          </a:r>
          <a:r>
            <a:rPr lang="en-US" altLang="id-ID" dirty="0" err="1">
              <a:ea typeface="ＭＳ Ｐゴシック" panose="020B0600070205080204" pitchFamily="34" charset="-128"/>
            </a:rPr>
            <a:t>memiliki</a:t>
          </a:r>
          <a:r>
            <a:rPr lang="en-US" altLang="id-ID" dirty="0">
              <a:ea typeface="ＭＳ Ｐゴシック" panose="020B0600070205080204" pitchFamily="34" charset="-128"/>
            </a:rPr>
            <a:t> </a:t>
          </a:r>
          <a:r>
            <a:rPr lang="en-US" altLang="id-ID" dirty="0" err="1">
              <a:ea typeface="ＭＳ Ｐゴシック" panose="020B0600070205080204" pitchFamily="34" charset="-128"/>
            </a:rPr>
            <a:t>insting</a:t>
          </a:r>
          <a:endParaRPr lang="en-US" altLang="id-ID" dirty="0">
            <a:ea typeface="ＭＳ Ｐゴシック" panose="020B0600070205080204" pitchFamily="34" charset="-128"/>
          </a:endParaRPr>
        </a:p>
      </dgm:t>
    </dgm:pt>
    <dgm:pt modelId="{635420A6-9A34-4960-9A65-AD21AC7BEB9B}" type="parTrans" cxnId="{E357EB2E-B95C-48F6-B95B-B20CB9C18951}">
      <dgm:prSet/>
      <dgm:spPr/>
      <dgm:t>
        <a:bodyPr/>
        <a:lstStyle/>
        <a:p>
          <a:endParaRPr lang="en-US"/>
        </a:p>
      </dgm:t>
    </dgm:pt>
    <dgm:pt modelId="{FEBA768A-64FA-4E0F-BF78-DCB720F007A7}" type="sibTrans" cxnId="{E357EB2E-B95C-48F6-B95B-B20CB9C18951}">
      <dgm:prSet/>
      <dgm:spPr/>
      <dgm:t>
        <a:bodyPr/>
        <a:lstStyle/>
        <a:p>
          <a:endParaRPr lang="en-US"/>
        </a:p>
      </dgm:t>
    </dgm:pt>
    <dgm:pt modelId="{0C38A5A5-0AF7-4A5F-B0E8-99BE60C98E75}" type="pres">
      <dgm:prSet presAssocID="{07157E63-74ED-4FE6-8018-630A2DB786B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67BA1C-50CC-4B89-8787-6BAEE6DD3F83}" type="pres">
      <dgm:prSet presAssocID="{1A680234-0FB1-4EB1-A614-90DF0CFBDEB4}" presName="root" presStyleCnt="0"/>
      <dgm:spPr/>
    </dgm:pt>
    <dgm:pt modelId="{76CF4948-CD9D-43C2-B773-777C74C5E4E7}" type="pres">
      <dgm:prSet presAssocID="{1A680234-0FB1-4EB1-A614-90DF0CFBDEB4}" presName="rootComposite" presStyleCnt="0"/>
      <dgm:spPr/>
    </dgm:pt>
    <dgm:pt modelId="{A70BE143-6B9F-430E-B8EE-4D6A04D6EC63}" type="pres">
      <dgm:prSet presAssocID="{1A680234-0FB1-4EB1-A614-90DF0CFBDEB4}" presName="rootText" presStyleLbl="node1" presStyleIdx="0" presStyleCnt="3" custScaleX="122881"/>
      <dgm:spPr/>
    </dgm:pt>
    <dgm:pt modelId="{4093B676-E95E-4B2C-B10D-18460DD83082}" type="pres">
      <dgm:prSet presAssocID="{1A680234-0FB1-4EB1-A614-90DF0CFBDEB4}" presName="rootConnector" presStyleLbl="node1" presStyleIdx="0" presStyleCnt="3"/>
      <dgm:spPr/>
    </dgm:pt>
    <dgm:pt modelId="{763E9B30-BF90-4D3D-A174-43AA757A98AC}" type="pres">
      <dgm:prSet presAssocID="{1A680234-0FB1-4EB1-A614-90DF0CFBDEB4}" presName="childShape" presStyleCnt="0"/>
      <dgm:spPr/>
    </dgm:pt>
    <dgm:pt modelId="{0E985B92-1020-4215-A6F0-945E89BFE3FB}" type="pres">
      <dgm:prSet presAssocID="{1940C8E9-63AE-4061-B40A-67FC0F9AF57F}" presName="Name13" presStyleLbl="parChTrans1D2" presStyleIdx="0" presStyleCnt="6"/>
      <dgm:spPr/>
    </dgm:pt>
    <dgm:pt modelId="{B998350C-6BB0-430D-87CD-CAB4C374D79A}" type="pres">
      <dgm:prSet presAssocID="{D413E384-962A-48F3-A1A1-E55E3F9D64EF}" presName="childText" presStyleLbl="bgAcc1" presStyleIdx="0" presStyleCnt="6" custScaleX="235362">
        <dgm:presLayoutVars>
          <dgm:bulletEnabled val="1"/>
        </dgm:presLayoutVars>
      </dgm:prSet>
      <dgm:spPr/>
    </dgm:pt>
    <dgm:pt modelId="{3F1243A3-E73D-46D8-80B0-22D1903F13A3}" type="pres">
      <dgm:prSet presAssocID="{43A6C534-FED8-461A-ABEA-B510F3276574}" presName="Name13" presStyleLbl="parChTrans1D2" presStyleIdx="1" presStyleCnt="6"/>
      <dgm:spPr/>
    </dgm:pt>
    <dgm:pt modelId="{BAE1311B-7DFD-4E88-BC45-95C0F08FFA7F}" type="pres">
      <dgm:prSet presAssocID="{F6E42A04-2B86-45D8-A727-F8C5DB845A64}" presName="childText" presStyleLbl="bgAcc1" presStyleIdx="1" presStyleCnt="6" custScaleX="238900">
        <dgm:presLayoutVars>
          <dgm:bulletEnabled val="1"/>
        </dgm:presLayoutVars>
      </dgm:prSet>
      <dgm:spPr/>
    </dgm:pt>
    <dgm:pt modelId="{5C3D9B1F-B8E3-4FF1-88D4-AB86A1E29F3A}" type="pres">
      <dgm:prSet presAssocID="{49307221-7FEB-4068-A7CE-75415AD95205}" presName="root" presStyleCnt="0"/>
      <dgm:spPr/>
    </dgm:pt>
    <dgm:pt modelId="{403DD9C4-EEC1-4E70-8D7B-EAE6FB1046EC}" type="pres">
      <dgm:prSet presAssocID="{49307221-7FEB-4068-A7CE-75415AD95205}" presName="rootComposite" presStyleCnt="0"/>
      <dgm:spPr/>
    </dgm:pt>
    <dgm:pt modelId="{ACD48C19-F236-4B75-99C7-9826B0AF3608}" type="pres">
      <dgm:prSet presAssocID="{49307221-7FEB-4068-A7CE-75415AD95205}" presName="rootText" presStyleLbl="node1" presStyleIdx="1" presStyleCnt="3"/>
      <dgm:spPr/>
    </dgm:pt>
    <dgm:pt modelId="{251B1380-2EA8-4E95-829E-46482E3DF225}" type="pres">
      <dgm:prSet presAssocID="{49307221-7FEB-4068-A7CE-75415AD95205}" presName="rootConnector" presStyleLbl="node1" presStyleIdx="1" presStyleCnt="3"/>
      <dgm:spPr/>
    </dgm:pt>
    <dgm:pt modelId="{24735815-6EB4-4812-9760-350D583B10A7}" type="pres">
      <dgm:prSet presAssocID="{49307221-7FEB-4068-A7CE-75415AD95205}" presName="childShape" presStyleCnt="0"/>
      <dgm:spPr/>
    </dgm:pt>
    <dgm:pt modelId="{D88B42CA-7779-4BC5-880B-18077C80EBA0}" type="pres">
      <dgm:prSet presAssocID="{75E94D52-CC91-40E7-9E75-2F6190689F3A}" presName="Name13" presStyleLbl="parChTrans1D2" presStyleIdx="2" presStyleCnt="6"/>
      <dgm:spPr/>
    </dgm:pt>
    <dgm:pt modelId="{3F903EF1-830C-4983-BB32-BD9CE7E89F2A}" type="pres">
      <dgm:prSet presAssocID="{C467946D-79C1-4873-873D-C509A366CC60}" presName="childText" presStyleLbl="bgAcc1" presStyleIdx="2" presStyleCnt="6">
        <dgm:presLayoutVars>
          <dgm:bulletEnabled val="1"/>
        </dgm:presLayoutVars>
      </dgm:prSet>
      <dgm:spPr/>
    </dgm:pt>
    <dgm:pt modelId="{B6B2A8A0-A44F-4FEA-986F-6FD4C6FF2D9B}" type="pres">
      <dgm:prSet presAssocID="{4039889A-015D-47CD-BAC8-D1AA4BE5FF9B}" presName="Name13" presStyleLbl="parChTrans1D2" presStyleIdx="3" presStyleCnt="6"/>
      <dgm:spPr/>
    </dgm:pt>
    <dgm:pt modelId="{7FD51B79-D2E0-49CD-9789-42DE6632E584}" type="pres">
      <dgm:prSet presAssocID="{D85E9C85-1834-432D-AA1A-1CCE4A3859CF}" presName="childText" presStyleLbl="bgAcc1" presStyleIdx="3" presStyleCnt="6">
        <dgm:presLayoutVars>
          <dgm:bulletEnabled val="1"/>
        </dgm:presLayoutVars>
      </dgm:prSet>
      <dgm:spPr/>
    </dgm:pt>
    <dgm:pt modelId="{B0B5CC43-2AC3-4810-8E63-0ECA43B0D77D}" type="pres">
      <dgm:prSet presAssocID="{3BA53C92-A668-4BDA-B9BC-328DD571629F}" presName="root" presStyleCnt="0"/>
      <dgm:spPr/>
    </dgm:pt>
    <dgm:pt modelId="{4B65B8A2-3E83-400C-8E1D-0862B91649AC}" type="pres">
      <dgm:prSet presAssocID="{3BA53C92-A668-4BDA-B9BC-328DD571629F}" presName="rootComposite" presStyleCnt="0"/>
      <dgm:spPr/>
    </dgm:pt>
    <dgm:pt modelId="{B12E442F-0968-46E9-B090-A28878471A2B}" type="pres">
      <dgm:prSet presAssocID="{3BA53C92-A668-4BDA-B9BC-328DD571629F}" presName="rootText" presStyleLbl="node1" presStyleIdx="2" presStyleCnt="3"/>
      <dgm:spPr/>
    </dgm:pt>
    <dgm:pt modelId="{3BA78301-952A-42D2-A6E5-9D3867687F81}" type="pres">
      <dgm:prSet presAssocID="{3BA53C92-A668-4BDA-B9BC-328DD571629F}" presName="rootConnector" presStyleLbl="node1" presStyleIdx="2" presStyleCnt="3"/>
      <dgm:spPr/>
    </dgm:pt>
    <dgm:pt modelId="{F73E8026-183D-4152-B7FE-DA658C10BCCD}" type="pres">
      <dgm:prSet presAssocID="{3BA53C92-A668-4BDA-B9BC-328DD571629F}" presName="childShape" presStyleCnt="0"/>
      <dgm:spPr/>
    </dgm:pt>
    <dgm:pt modelId="{469F50BB-24DF-4FAB-9AB2-3988ABB80567}" type="pres">
      <dgm:prSet presAssocID="{079444C6-5FE7-4045-B739-1651209492BE}" presName="Name13" presStyleLbl="parChTrans1D2" presStyleIdx="4" presStyleCnt="6"/>
      <dgm:spPr/>
    </dgm:pt>
    <dgm:pt modelId="{0312A4BF-97D9-421B-8981-7C5487EA1203}" type="pres">
      <dgm:prSet presAssocID="{05733E20-B924-4FE6-99A9-97E2C3960F38}" presName="childText" presStyleLbl="bgAcc1" presStyleIdx="4" presStyleCnt="6">
        <dgm:presLayoutVars>
          <dgm:bulletEnabled val="1"/>
        </dgm:presLayoutVars>
      </dgm:prSet>
      <dgm:spPr/>
    </dgm:pt>
    <dgm:pt modelId="{B94ED1A6-90FC-4F0C-8520-2E9E624CE1F0}" type="pres">
      <dgm:prSet presAssocID="{0826CBD3-AF39-43B0-B964-C722BC3C7AD0}" presName="Name13" presStyleLbl="parChTrans1D2" presStyleIdx="5" presStyleCnt="6"/>
      <dgm:spPr/>
    </dgm:pt>
    <dgm:pt modelId="{4F8F1CCA-D167-42C7-B732-85FAB0B06DE3}" type="pres">
      <dgm:prSet presAssocID="{DA67EB7D-EB17-4D41-8156-98F7192AA086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6F6E1111-D854-428E-80FA-61718B4C60B8}" srcId="{D413E384-962A-48F3-A1A1-E55E3F9D64EF}" destId="{1C780AE4-2D27-474C-B3FB-5E970D2B188E}" srcOrd="2" destOrd="0" parTransId="{C977C45F-566E-478E-9CFC-D27DF57408FA}" sibTransId="{DD5AF348-E31E-4380-BE5A-2DE834481F4B}"/>
    <dgm:cxn modelId="{9C9BFF19-B0B8-46F9-8CBB-A4BC1E5406AA}" srcId="{F6E42A04-2B86-45D8-A727-F8C5DB845A64}" destId="{409EAEBC-912C-4636-9416-46EEB10362D8}" srcOrd="1" destOrd="0" parTransId="{DC8C7E78-B42B-4AED-BE60-A32C631EFDD0}" sibTransId="{B2D47B27-87E8-4D99-9805-815CB94B5474}"/>
    <dgm:cxn modelId="{243F901D-E1CC-45BD-BD34-5D55A636F63B}" type="presOf" srcId="{49307221-7FEB-4068-A7CE-75415AD95205}" destId="{251B1380-2EA8-4E95-829E-46482E3DF225}" srcOrd="1" destOrd="0" presId="urn:microsoft.com/office/officeart/2005/8/layout/hierarchy3"/>
    <dgm:cxn modelId="{9C2EE027-5DDE-47BE-B728-A4ADF3060CE6}" type="presOf" srcId="{1A680234-0FB1-4EB1-A614-90DF0CFBDEB4}" destId="{A70BE143-6B9F-430E-B8EE-4D6A04D6EC63}" srcOrd="0" destOrd="0" presId="urn:microsoft.com/office/officeart/2005/8/layout/hierarchy3"/>
    <dgm:cxn modelId="{36BBE228-E696-4CB9-81C2-42B2247E5B1B}" type="presOf" srcId="{4039889A-015D-47CD-BAC8-D1AA4BE5FF9B}" destId="{B6B2A8A0-A44F-4FEA-986F-6FD4C6FF2D9B}" srcOrd="0" destOrd="0" presId="urn:microsoft.com/office/officeart/2005/8/layout/hierarchy3"/>
    <dgm:cxn modelId="{E357EB2E-B95C-48F6-B95B-B20CB9C18951}" srcId="{F6E42A04-2B86-45D8-A727-F8C5DB845A64}" destId="{8AA4DBB9-5B80-4333-8C45-839AEA159624}" srcOrd="2" destOrd="0" parTransId="{635420A6-9A34-4960-9A65-AD21AC7BEB9B}" sibTransId="{FEBA768A-64FA-4E0F-BF78-DCB720F007A7}"/>
    <dgm:cxn modelId="{F13DF63D-8ADB-4BC9-A652-4C247B6F3096}" type="presOf" srcId="{1A680234-0FB1-4EB1-A614-90DF0CFBDEB4}" destId="{4093B676-E95E-4B2C-B10D-18460DD83082}" srcOrd="1" destOrd="0" presId="urn:microsoft.com/office/officeart/2005/8/layout/hierarchy3"/>
    <dgm:cxn modelId="{6A130941-3A40-443E-B082-ED24DF7142E5}" type="presOf" srcId="{D85E9C85-1834-432D-AA1A-1CCE4A3859CF}" destId="{7FD51B79-D2E0-49CD-9789-42DE6632E584}" srcOrd="0" destOrd="0" presId="urn:microsoft.com/office/officeart/2005/8/layout/hierarchy3"/>
    <dgm:cxn modelId="{43DDE646-5080-44B0-8C90-1EAF28F178EF}" type="presOf" srcId="{368B815B-288B-40FD-ACF1-0558B4C41BCD}" destId="{BAE1311B-7DFD-4E88-BC45-95C0F08FFA7F}" srcOrd="0" destOrd="1" presId="urn:microsoft.com/office/officeart/2005/8/layout/hierarchy3"/>
    <dgm:cxn modelId="{D832196E-9A74-4EF1-8B64-21C6889660FF}" type="presOf" srcId="{1940C8E9-63AE-4061-B40A-67FC0F9AF57F}" destId="{0E985B92-1020-4215-A6F0-945E89BFE3FB}" srcOrd="0" destOrd="0" presId="urn:microsoft.com/office/officeart/2005/8/layout/hierarchy3"/>
    <dgm:cxn modelId="{A2E1AD50-ED25-4598-ACD1-20063996AA78}" srcId="{49307221-7FEB-4068-A7CE-75415AD95205}" destId="{D85E9C85-1834-432D-AA1A-1CCE4A3859CF}" srcOrd="1" destOrd="0" parTransId="{4039889A-015D-47CD-BAC8-D1AA4BE5FF9B}" sibTransId="{98FBBB50-6131-4C3A-BB5F-58F687783C49}"/>
    <dgm:cxn modelId="{4B800E71-38B3-41AE-86FA-F30DC1051BF2}" srcId="{1A680234-0FB1-4EB1-A614-90DF0CFBDEB4}" destId="{F6E42A04-2B86-45D8-A727-F8C5DB845A64}" srcOrd="1" destOrd="0" parTransId="{43A6C534-FED8-461A-ABEA-B510F3276574}" sibTransId="{EB6A1881-E20B-41C7-A717-6F918BA3EB77}"/>
    <dgm:cxn modelId="{DC8EC372-A7EF-4411-9950-616E94898257}" type="presOf" srcId="{3BA53C92-A668-4BDA-B9BC-328DD571629F}" destId="{3BA78301-952A-42D2-A6E5-9D3867687F81}" srcOrd="1" destOrd="0" presId="urn:microsoft.com/office/officeart/2005/8/layout/hierarchy3"/>
    <dgm:cxn modelId="{46C30674-1A9B-4172-AD4B-1E41F4457ED8}" type="presOf" srcId="{F6E42A04-2B86-45D8-A727-F8C5DB845A64}" destId="{BAE1311B-7DFD-4E88-BC45-95C0F08FFA7F}" srcOrd="0" destOrd="0" presId="urn:microsoft.com/office/officeart/2005/8/layout/hierarchy3"/>
    <dgm:cxn modelId="{72518D74-8352-4028-890B-A88FADF4109A}" srcId="{1A680234-0FB1-4EB1-A614-90DF0CFBDEB4}" destId="{D413E384-962A-48F3-A1A1-E55E3F9D64EF}" srcOrd="0" destOrd="0" parTransId="{1940C8E9-63AE-4061-B40A-67FC0F9AF57F}" sibTransId="{2234A54D-0EBB-4465-AED2-9A6BC5944683}"/>
    <dgm:cxn modelId="{51259054-8346-4B4A-890A-37E86B41918E}" srcId="{07157E63-74ED-4FE6-8018-630A2DB786BF}" destId="{1A680234-0FB1-4EB1-A614-90DF0CFBDEB4}" srcOrd="0" destOrd="0" parTransId="{51D22E84-BEFF-4622-813C-0B0C6C91EA6E}" sibTransId="{24B9D20A-CDAE-4A38-AB05-79553A0F7D74}"/>
    <dgm:cxn modelId="{94835B55-5BFB-4E72-B074-61483D9D3A22}" type="presOf" srcId="{1C780AE4-2D27-474C-B3FB-5E970D2B188E}" destId="{B998350C-6BB0-430D-87CD-CAB4C374D79A}" srcOrd="0" destOrd="3" presId="urn:microsoft.com/office/officeart/2005/8/layout/hierarchy3"/>
    <dgm:cxn modelId="{FE6E1977-3ACE-439A-B853-820593756A93}" type="presOf" srcId="{0826CBD3-AF39-43B0-B964-C722BC3C7AD0}" destId="{B94ED1A6-90FC-4F0C-8520-2E9E624CE1F0}" srcOrd="0" destOrd="0" presId="urn:microsoft.com/office/officeart/2005/8/layout/hierarchy3"/>
    <dgm:cxn modelId="{5C9A927B-FB4D-433F-B66D-8896B917D668}" srcId="{D413E384-962A-48F3-A1A1-E55E3F9D64EF}" destId="{BAABC070-A6AF-414C-9BAD-B39B231EA55A}" srcOrd="0" destOrd="0" parTransId="{7FAEA872-E960-482C-B7E5-053F27987D58}" sibTransId="{F1B179A0-2F66-491D-8408-EEC250D7BE3D}"/>
    <dgm:cxn modelId="{0FA9477F-1F9A-411D-900B-F9223616C385}" type="presOf" srcId="{07157E63-74ED-4FE6-8018-630A2DB786BF}" destId="{0C38A5A5-0AF7-4A5F-B0E8-99BE60C98E75}" srcOrd="0" destOrd="0" presId="urn:microsoft.com/office/officeart/2005/8/layout/hierarchy3"/>
    <dgm:cxn modelId="{02C9E887-9757-4A93-9925-CC4177F93645}" type="presOf" srcId="{D413E384-962A-48F3-A1A1-E55E3F9D64EF}" destId="{B998350C-6BB0-430D-87CD-CAB4C374D79A}" srcOrd="0" destOrd="0" presId="urn:microsoft.com/office/officeart/2005/8/layout/hierarchy3"/>
    <dgm:cxn modelId="{12B62996-27EA-4807-86EF-2B3F5071EC25}" type="presOf" srcId="{05733E20-B924-4FE6-99A9-97E2C3960F38}" destId="{0312A4BF-97D9-421B-8981-7C5487EA1203}" srcOrd="0" destOrd="0" presId="urn:microsoft.com/office/officeart/2005/8/layout/hierarchy3"/>
    <dgm:cxn modelId="{9C9EF29F-4628-4E99-8F8A-A5656E482317}" type="presOf" srcId="{8AA4DBB9-5B80-4333-8C45-839AEA159624}" destId="{BAE1311B-7DFD-4E88-BC45-95C0F08FFA7F}" srcOrd="0" destOrd="3" presId="urn:microsoft.com/office/officeart/2005/8/layout/hierarchy3"/>
    <dgm:cxn modelId="{E2C72EA1-0287-4435-A7EB-B352622ECC8B}" srcId="{49307221-7FEB-4068-A7CE-75415AD95205}" destId="{C467946D-79C1-4873-873D-C509A366CC60}" srcOrd="0" destOrd="0" parTransId="{75E94D52-CC91-40E7-9E75-2F6190689F3A}" sibTransId="{3B2B66FE-D198-467B-9C62-D7B0176BAC6D}"/>
    <dgm:cxn modelId="{10BFE5A7-1DAA-4F5F-9831-022C1044B62B}" type="presOf" srcId="{C467946D-79C1-4873-873D-C509A366CC60}" destId="{3F903EF1-830C-4983-BB32-BD9CE7E89F2A}" srcOrd="0" destOrd="0" presId="urn:microsoft.com/office/officeart/2005/8/layout/hierarchy3"/>
    <dgm:cxn modelId="{A54631A9-E181-46E9-91AB-A2BAF0E15159}" srcId="{D413E384-962A-48F3-A1A1-E55E3F9D64EF}" destId="{A6476892-25F1-408C-BAE7-7D5FE90F98BF}" srcOrd="1" destOrd="0" parTransId="{45A042AA-04F2-494D-85D2-031E9684001A}" sibTransId="{2D33A483-1D40-4B90-B28D-614C85C97EA7}"/>
    <dgm:cxn modelId="{C5AD7DAB-9808-45F9-B7E1-BB777FC9CD0A}" type="presOf" srcId="{75E94D52-CC91-40E7-9E75-2F6190689F3A}" destId="{D88B42CA-7779-4BC5-880B-18077C80EBA0}" srcOrd="0" destOrd="0" presId="urn:microsoft.com/office/officeart/2005/8/layout/hierarchy3"/>
    <dgm:cxn modelId="{021A82BE-11E8-4836-B224-33D4E02D0F8B}" srcId="{07157E63-74ED-4FE6-8018-630A2DB786BF}" destId="{49307221-7FEB-4068-A7CE-75415AD95205}" srcOrd="1" destOrd="0" parTransId="{D4069215-6F50-4EFF-84C5-BA401F0DEF3C}" sibTransId="{478DC02F-C87B-4B11-94E5-8388F7C141CC}"/>
    <dgm:cxn modelId="{2802E3BE-19AB-45D9-9490-F409898F39D6}" type="presOf" srcId="{409EAEBC-912C-4636-9416-46EEB10362D8}" destId="{BAE1311B-7DFD-4E88-BC45-95C0F08FFA7F}" srcOrd="0" destOrd="2" presId="urn:microsoft.com/office/officeart/2005/8/layout/hierarchy3"/>
    <dgm:cxn modelId="{675326C2-C048-44C8-9CD7-23641DED0648}" srcId="{07157E63-74ED-4FE6-8018-630A2DB786BF}" destId="{3BA53C92-A668-4BDA-B9BC-328DD571629F}" srcOrd="2" destOrd="0" parTransId="{F4FB2219-1190-4DB2-B592-1A9AB1D09FF1}" sibTransId="{EAB0E538-2959-4A69-9479-087E1048217D}"/>
    <dgm:cxn modelId="{BFA039C6-BCB8-4FD0-9234-D27550464420}" srcId="{F6E42A04-2B86-45D8-A727-F8C5DB845A64}" destId="{368B815B-288B-40FD-ACF1-0558B4C41BCD}" srcOrd="0" destOrd="0" parTransId="{E2A6FFE7-ECFD-4AB6-BCC7-0D2C67ED18E2}" sibTransId="{9B883A17-B43A-4F59-AFF3-5C140113DDFD}"/>
    <dgm:cxn modelId="{465446C8-AFF8-4682-867A-D1F7D1BB86CE}" type="presOf" srcId="{49307221-7FEB-4068-A7CE-75415AD95205}" destId="{ACD48C19-F236-4B75-99C7-9826B0AF3608}" srcOrd="0" destOrd="0" presId="urn:microsoft.com/office/officeart/2005/8/layout/hierarchy3"/>
    <dgm:cxn modelId="{8B6CB3D1-403A-4E86-B9FA-6B7F21EBA32D}" type="presOf" srcId="{079444C6-5FE7-4045-B739-1651209492BE}" destId="{469F50BB-24DF-4FAB-9AB2-3988ABB80567}" srcOrd="0" destOrd="0" presId="urn:microsoft.com/office/officeart/2005/8/layout/hierarchy3"/>
    <dgm:cxn modelId="{D23687E0-3BCD-4E4E-B64C-2CDB5B1C8370}" type="presOf" srcId="{DA67EB7D-EB17-4D41-8156-98F7192AA086}" destId="{4F8F1CCA-D167-42C7-B732-85FAB0B06DE3}" srcOrd="0" destOrd="0" presId="urn:microsoft.com/office/officeart/2005/8/layout/hierarchy3"/>
    <dgm:cxn modelId="{199D82E6-9606-40E0-AB23-B087D68CB89E}" srcId="{3BA53C92-A668-4BDA-B9BC-328DD571629F}" destId="{05733E20-B924-4FE6-99A9-97E2C3960F38}" srcOrd="0" destOrd="0" parTransId="{079444C6-5FE7-4045-B739-1651209492BE}" sibTransId="{006A8C14-4024-4031-9367-8BA43F3B85D1}"/>
    <dgm:cxn modelId="{1C5590EB-8973-4F39-8ECD-34EE51C655CC}" type="presOf" srcId="{43A6C534-FED8-461A-ABEA-B510F3276574}" destId="{3F1243A3-E73D-46D8-80B0-22D1903F13A3}" srcOrd="0" destOrd="0" presId="urn:microsoft.com/office/officeart/2005/8/layout/hierarchy3"/>
    <dgm:cxn modelId="{5DB101F1-BE49-4FED-9C38-D85A457281AE}" type="presOf" srcId="{3BA53C92-A668-4BDA-B9BC-328DD571629F}" destId="{B12E442F-0968-46E9-B090-A28878471A2B}" srcOrd="0" destOrd="0" presId="urn:microsoft.com/office/officeart/2005/8/layout/hierarchy3"/>
    <dgm:cxn modelId="{CDFE13F2-67D9-46D4-A204-15C3B09370AD}" type="presOf" srcId="{A6476892-25F1-408C-BAE7-7D5FE90F98BF}" destId="{B998350C-6BB0-430D-87CD-CAB4C374D79A}" srcOrd="0" destOrd="2" presId="urn:microsoft.com/office/officeart/2005/8/layout/hierarchy3"/>
    <dgm:cxn modelId="{47E5F7F9-E208-45FD-82E1-480EFCA86774}" type="presOf" srcId="{BAABC070-A6AF-414C-9BAD-B39B231EA55A}" destId="{B998350C-6BB0-430D-87CD-CAB4C374D79A}" srcOrd="0" destOrd="1" presId="urn:microsoft.com/office/officeart/2005/8/layout/hierarchy3"/>
    <dgm:cxn modelId="{C53061FA-D3C1-4D64-B57E-49A7CF4A68C3}" srcId="{3BA53C92-A668-4BDA-B9BC-328DD571629F}" destId="{DA67EB7D-EB17-4D41-8156-98F7192AA086}" srcOrd="1" destOrd="0" parTransId="{0826CBD3-AF39-43B0-B964-C722BC3C7AD0}" sibTransId="{C7F39E9C-911C-45F7-9764-D4C6E10DF6E0}"/>
    <dgm:cxn modelId="{FEF23599-B81B-4569-A4A9-C3E7C78F995A}" type="presParOf" srcId="{0C38A5A5-0AF7-4A5F-B0E8-99BE60C98E75}" destId="{B767BA1C-50CC-4B89-8787-6BAEE6DD3F83}" srcOrd="0" destOrd="0" presId="urn:microsoft.com/office/officeart/2005/8/layout/hierarchy3"/>
    <dgm:cxn modelId="{E565A739-40E7-43FC-86C2-1A3383582030}" type="presParOf" srcId="{B767BA1C-50CC-4B89-8787-6BAEE6DD3F83}" destId="{76CF4948-CD9D-43C2-B773-777C74C5E4E7}" srcOrd="0" destOrd="0" presId="urn:microsoft.com/office/officeart/2005/8/layout/hierarchy3"/>
    <dgm:cxn modelId="{DF9860F5-BDFB-4873-BF39-AF0D46E6972F}" type="presParOf" srcId="{76CF4948-CD9D-43C2-B773-777C74C5E4E7}" destId="{A70BE143-6B9F-430E-B8EE-4D6A04D6EC63}" srcOrd="0" destOrd="0" presId="urn:microsoft.com/office/officeart/2005/8/layout/hierarchy3"/>
    <dgm:cxn modelId="{4E137F8C-19FA-4FB2-92F8-D7BEE1A2CEB2}" type="presParOf" srcId="{76CF4948-CD9D-43C2-B773-777C74C5E4E7}" destId="{4093B676-E95E-4B2C-B10D-18460DD83082}" srcOrd="1" destOrd="0" presId="urn:microsoft.com/office/officeart/2005/8/layout/hierarchy3"/>
    <dgm:cxn modelId="{D81230D0-4DDF-4C45-A86C-8A5372BD50EA}" type="presParOf" srcId="{B767BA1C-50CC-4B89-8787-6BAEE6DD3F83}" destId="{763E9B30-BF90-4D3D-A174-43AA757A98AC}" srcOrd="1" destOrd="0" presId="urn:microsoft.com/office/officeart/2005/8/layout/hierarchy3"/>
    <dgm:cxn modelId="{B36A4E46-871B-4120-B8F9-DCA81167171D}" type="presParOf" srcId="{763E9B30-BF90-4D3D-A174-43AA757A98AC}" destId="{0E985B92-1020-4215-A6F0-945E89BFE3FB}" srcOrd="0" destOrd="0" presId="urn:microsoft.com/office/officeart/2005/8/layout/hierarchy3"/>
    <dgm:cxn modelId="{03E83A12-AC8E-4E3A-B4FF-D4A9C687E1FE}" type="presParOf" srcId="{763E9B30-BF90-4D3D-A174-43AA757A98AC}" destId="{B998350C-6BB0-430D-87CD-CAB4C374D79A}" srcOrd="1" destOrd="0" presId="urn:microsoft.com/office/officeart/2005/8/layout/hierarchy3"/>
    <dgm:cxn modelId="{D872014B-A95A-474F-97B5-F2D0DDE02108}" type="presParOf" srcId="{763E9B30-BF90-4D3D-A174-43AA757A98AC}" destId="{3F1243A3-E73D-46D8-80B0-22D1903F13A3}" srcOrd="2" destOrd="0" presId="urn:microsoft.com/office/officeart/2005/8/layout/hierarchy3"/>
    <dgm:cxn modelId="{580F7495-B4E9-473A-B5CA-EAE136F58797}" type="presParOf" srcId="{763E9B30-BF90-4D3D-A174-43AA757A98AC}" destId="{BAE1311B-7DFD-4E88-BC45-95C0F08FFA7F}" srcOrd="3" destOrd="0" presId="urn:microsoft.com/office/officeart/2005/8/layout/hierarchy3"/>
    <dgm:cxn modelId="{9BA6FFB7-03B4-4AA6-AAA2-5F1C29D6DA3F}" type="presParOf" srcId="{0C38A5A5-0AF7-4A5F-B0E8-99BE60C98E75}" destId="{5C3D9B1F-B8E3-4FF1-88D4-AB86A1E29F3A}" srcOrd="1" destOrd="0" presId="urn:microsoft.com/office/officeart/2005/8/layout/hierarchy3"/>
    <dgm:cxn modelId="{A4A07BEE-CF62-4EE2-A997-6CAD0953F83A}" type="presParOf" srcId="{5C3D9B1F-B8E3-4FF1-88D4-AB86A1E29F3A}" destId="{403DD9C4-EEC1-4E70-8D7B-EAE6FB1046EC}" srcOrd="0" destOrd="0" presId="urn:microsoft.com/office/officeart/2005/8/layout/hierarchy3"/>
    <dgm:cxn modelId="{0C9247B7-C943-4119-960D-0DA11954BE3E}" type="presParOf" srcId="{403DD9C4-EEC1-4E70-8D7B-EAE6FB1046EC}" destId="{ACD48C19-F236-4B75-99C7-9826B0AF3608}" srcOrd="0" destOrd="0" presId="urn:microsoft.com/office/officeart/2005/8/layout/hierarchy3"/>
    <dgm:cxn modelId="{1FB40EB8-E80A-46A3-B132-B96D0D5F7B5F}" type="presParOf" srcId="{403DD9C4-EEC1-4E70-8D7B-EAE6FB1046EC}" destId="{251B1380-2EA8-4E95-829E-46482E3DF225}" srcOrd="1" destOrd="0" presId="urn:microsoft.com/office/officeart/2005/8/layout/hierarchy3"/>
    <dgm:cxn modelId="{CA22D5BC-4A6C-42E8-B678-1D58DB9D2A29}" type="presParOf" srcId="{5C3D9B1F-B8E3-4FF1-88D4-AB86A1E29F3A}" destId="{24735815-6EB4-4812-9760-350D583B10A7}" srcOrd="1" destOrd="0" presId="urn:microsoft.com/office/officeart/2005/8/layout/hierarchy3"/>
    <dgm:cxn modelId="{F7BD0BB7-5244-463C-A326-D464379D3021}" type="presParOf" srcId="{24735815-6EB4-4812-9760-350D583B10A7}" destId="{D88B42CA-7779-4BC5-880B-18077C80EBA0}" srcOrd="0" destOrd="0" presId="urn:microsoft.com/office/officeart/2005/8/layout/hierarchy3"/>
    <dgm:cxn modelId="{7341E012-7F98-4F9C-8E62-324EC1F0B6B5}" type="presParOf" srcId="{24735815-6EB4-4812-9760-350D583B10A7}" destId="{3F903EF1-830C-4983-BB32-BD9CE7E89F2A}" srcOrd="1" destOrd="0" presId="urn:microsoft.com/office/officeart/2005/8/layout/hierarchy3"/>
    <dgm:cxn modelId="{C9011A61-530E-4EF4-AF19-84C63B29EE14}" type="presParOf" srcId="{24735815-6EB4-4812-9760-350D583B10A7}" destId="{B6B2A8A0-A44F-4FEA-986F-6FD4C6FF2D9B}" srcOrd="2" destOrd="0" presId="urn:microsoft.com/office/officeart/2005/8/layout/hierarchy3"/>
    <dgm:cxn modelId="{7C099E95-4D9E-400A-BD1A-612D8233AA7A}" type="presParOf" srcId="{24735815-6EB4-4812-9760-350D583B10A7}" destId="{7FD51B79-D2E0-49CD-9789-42DE6632E584}" srcOrd="3" destOrd="0" presId="urn:microsoft.com/office/officeart/2005/8/layout/hierarchy3"/>
    <dgm:cxn modelId="{73C22B31-CC9F-497C-8654-A79D4BFED406}" type="presParOf" srcId="{0C38A5A5-0AF7-4A5F-B0E8-99BE60C98E75}" destId="{B0B5CC43-2AC3-4810-8E63-0ECA43B0D77D}" srcOrd="2" destOrd="0" presId="urn:microsoft.com/office/officeart/2005/8/layout/hierarchy3"/>
    <dgm:cxn modelId="{3C5AD44A-A538-4651-98B6-B483319DCD09}" type="presParOf" srcId="{B0B5CC43-2AC3-4810-8E63-0ECA43B0D77D}" destId="{4B65B8A2-3E83-400C-8E1D-0862B91649AC}" srcOrd="0" destOrd="0" presId="urn:microsoft.com/office/officeart/2005/8/layout/hierarchy3"/>
    <dgm:cxn modelId="{C80B0008-6FB4-4481-B912-CFA51075621F}" type="presParOf" srcId="{4B65B8A2-3E83-400C-8E1D-0862B91649AC}" destId="{B12E442F-0968-46E9-B090-A28878471A2B}" srcOrd="0" destOrd="0" presId="urn:microsoft.com/office/officeart/2005/8/layout/hierarchy3"/>
    <dgm:cxn modelId="{0CB19241-D9AB-439A-A88D-899C14C561AC}" type="presParOf" srcId="{4B65B8A2-3E83-400C-8E1D-0862B91649AC}" destId="{3BA78301-952A-42D2-A6E5-9D3867687F81}" srcOrd="1" destOrd="0" presId="urn:microsoft.com/office/officeart/2005/8/layout/hierarchy3"/>
    <dgm:cxn modelId="{2227E1DA-0A60-42AB-8E1F-3CF0B6F69B6B}" type="presParOf" srcId="{B0B5CC43-2AC3-4810-8E63-0ECA43B0D77D}" destId="{F73E8026-183D-4152-B7FE-DA658C10BCCD}" srcOrd="1" destOrd="0" presId="urn:microsoft.com/office/officeart/2005/8/layout/hierarchy3"/>
    <dgm:cxn modelId="{25495FF0-C054-4D4E-A708-93780A70C2F6}" type="presParOf" srcId="{F73E8026-183D-4152-B7FE-DA658C10BCCD}" destId="{469F50BB-24DF-4FAB-9AB2-3988ABB80567}" srcOrd="0" destOrd="0" presId="urn:microsoft.com/office/officeart/2005/8/layout/hierarchy3"/>
    <dgm:cxn modelId="{FD011937-38E7-42B3-9D2C-BCBAE7F6DF03}" type="presParOf" srcId="{F73E8026-183D-4152-B7FE-DA658C10BCCD}" destId="{0312A4BF-97D9-421B-8981-7C5487EA1203}" srcOrd="1" destOrd="0" presId="urn:microsoft.com/office/officeart/2005/8/layout/hierarchy3"/>
    <dgm:cxn modelId="{D608E905-87B3-4261-87A2-E5E49036936A}" type="presParOf" srcId="{F73E8026-183D-4152-B7FE-DA658C10BCCD}" destId="{B94ED1A6-90FC-4F0C-8520-2E9E624CE1F0}" srcOrd="2" destOrd="0" presId="urn:microsoft.com/office/officeart/2005/8/layout/hierarchy3"/>
    <dgm:cxn modelId="{564B79D1-5C6F-4EFD-913C-604832E855C9}" type="presParOf" srcId="{F73E8026-183D-4152-B7FE-DA658C10BCCD}" destId="{4F8F1CCA-D167-42C7-B732-85FAB0B06DE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524AAA-75DF-4194-9E9F-F506EC230572}" type="doc">
      <dgm:prSet loTypeId="urn:microsoft.com/office/officeart/2005/8/layout/equation1" loCatId="process" qsTypeId="urn:microsoft.com/office/officeart/2005/8/quickstyle/simple1" qsCatId="simple" csTypeId="urn:microsoft.com/office/officeart/2005/8/colors/accent2_1" csCatId="accent2" phldr="1"/>
      <dgm:spPr/>
    </dgm:pt>
    <dgm:pt modelId="{F14ADF27-0A68-4F30-8B39-DD0CB8B891F0}">
      <dgm:prSet phldrT="[Text]"/>
      <dgm:spPr/>
      <dgm:t>
        <a:bodyPr/>
        <a:lstStyle/>
        <a:p>
          <a:r>
            <a:rPr lang="en-US" altLang="id-ID" dirty="0" err="1">
              <a:ea typeface="ＭＳ Ｐゴシック" panose="020B0600070205080204" pitchFamily="34" charset="-128"/>
            </a:rPr>
            <a:t>Berpikir</a:t>
          </a:r>
          <a:r>
            <a:rPr lang="en-US" altLang="id-ID" dirty="0">
              <a:ea typeface="ＭＳ Ｐゴシック" panose="020B0600070205080204" pitchFamily="34" charset="-128"/>
            </a:rPr>
            <a:t> </a:t>
          </a:r>
          <a:r>
            <a:rPr lang="en-US" altLang="id-ID" dirty="0" err="1">
              <a:ea typeface="ＭＳ Ｐゴシック" panose="020B0600070205080204" pitchFamily="34" charset="-128"/>
            </a:rPr>
            <a:t>dengan</a:t>
          </a:r>
          <a:r>
            <a:rPr lang="en-US" altLang="id-ID" dirty="0">
              <a:ea typeface="ＭＳ Ｐゴシック" panose="020B0600070205080204" pitchFamily="34" charset="-128"/>
            </a:rPr>
            <a:t> </a:t>
          </a:r>
          <a:r>
            <a:rPr lang="en-US" altLang="id-ID" dirty="0" err="1">
              <a:ea typeface="ＭＳ Ｐゴシック" panose="020B0600070205080204" pitchFamily="34" charset="-128"/>
            </a:rPr>
            <a:t>tepat</a:t>
          </a:r>
          <a:endParaRPr lang="en-US" dirty="0"/>
        </a:p>
      </dgm:t>
    </dgm:pt>
    <dgm:pt modelId="{AF264235-4719-4F29-B236-FB939F1F001C}" type="parTrans" cxnId="{B6B7EE57-2615-4583-BCC5-7A9AD5EAA80A}">
      <dgm:prSet/>
      <dgm:spPr/>
      <dgm:t>
        <a:bodyPr/>
        <a:lstStyle/>
        <a:p>
          <a:endParaRPr lang="en-US"/>
        </a:p>
      </dgm:t>
    </dgm:pt>
    <dgm:pt modelId="{82E9C238-183F-48B7-833A-98B6AA3E9894}" type="sibTrans" cxnId="{B6B7EE57-2615-4583-BCC5-7A9AD5EAA80A}">
      <dgm:prSet/>
      <dgm:spPr/>
      <dgm:t>
        <a:bodyPr/>
        <a:lstStyle/>
        <a:p>
          <a:endParaRPr lang="en-US"/>
        </a:p>
      </dgm:t>
    </dgm:pt>
    <dgm:pt modelId="{47693CD9-A8FB-4AF1-BDF1-3AD135D491D3}">
      <dgm:prSet phldrT="[Text]"/>
      <dgm:spPr/>
      <dgm:t>
        <a:bodyPr/>
        <a:lstStyle/>
        <a:p>
          <a:r>
            <a:rPr lang="en-US" altLang="id-ID" dirty="0">
              <a:ea typeface="ＭＳ Ｐゴシック" panose="020B0600070205080204" pitchFamily="34" charset="-128"/>
              <a:sym typeface="Wingdings" panose="05000000000000000000" pitchFamily="2" charset="2"/>
            </a:rPr>
            <a:t>LOGIS, </a:t>
          </a:r>
          <a:r>
            <a:rPr lang="en-US" altLang="id-ID" dirty="0" err="1">
              <a:ea typeface="ＭＳ Ｐゴシック" panose="020B0600070205080204" pitchFamily="34" charset="-128"/>
              <a:sym typeface="Wingdings" panose="05000000000000000000" pitchFamily="2" charset="2"/>
            </a:rPr>
            <a:t>yaitu</a:t>
          </a:r>
          <a:r>
            <a:rPr lang="en-US" altLang="id-ID" dirty="0">
              <a:ea typeface="ＭＳ Ｐゴシック" panose="020B0600070205080204" pitchFamily="34" charset="-128"/>
              <a:sym typeface="Wingdings" panose="05000000000000000000" pitchFamily="2" charset="2"/>
            </a:rPr>
            <a:t> </a:t>
          </a:r>
          <a:r>
            <a:rPr lang="en-US" altLang="id-ID" dirty="0" err="1">
              <a:ea typeface="ＭＳ Ｐゴシック" panose="020B0600070205080204" pitchFamily="34" charset="-128"/>
              <a:sym typeface="Wingdings" panose="05000000000000000000" pitchFamily="2" charset="2"/>
            </a:rPr>
            <a:t>memperhatikan</a:t>
          </a:r>
          <a:r>
            <a:rPr lang="en-US" altLang="id-ID" dirty="0">
              <a:ea typeface="ＭＳ Ｐゴシック" panose="020B0600070205080204" pitchFamily="34" charset="-128"/>
              <a:sym typeface="Wingdings" panose="05000000000000000000" pitchFamily="2" charset="2"/>
            </a:rPr>
            <a:t> </a:t>
          </a:r>
          <a:r>
            <a:rPr lang="en-US" altLang="id-ID" dirty="0" err="1">
              <a:ea typeface="ＭＳ Ｐゴシック" panose="020B0600070205080204" pitchFamily="34" charset="-128"/>
              <a:sym typeface="Wingdings" panose="05000000000000000000" pitchFamily="2" charset="2"/>
            </a:rPr>
            <a:t>aturan</a:t>
          </a:r>
          <a:r>
            <a:rPr lang="en-US" altLang="id-ID" dirty="0">
              <a:ea typeface="ＭＳ Ｐゴシック" panose="020B0600070205080204" pitchFamily="34" charset="-128"/>
              <a:sym typeface="Wingdings" panose="05000000000000000000" pitchFamily="2" charset="2"/>
            </a:rPr>
            <a:t> </a:t>
          </a:r>
          <a:r>
            <a:rPr lang="en-US" altLang="id-ID" dirty="0" err="1">
              <a:ea typeface="ＭＳ Ｐゴシック" panose="020B0600070205080204" pitchFamily="34" charset="-128"/>
              <a:sym typeface="Wingdings" panose="05000000000000000000" pitchFamily="2" charset="2"/>
            </a:rPr>
            <a:t>dalam</a:t>
          </a:r>
          <a:r>
            <a:rPr lang="en-US" altLang="id-ID" dirty="0">
              <a:ea typeface="ＭＳ Ｐゴシック" panose="020B0600070205080204" pitchFamily="34" charset="-128"/>
              <a:sym typeface="Wingdings" panose="05000000000000000000" pitchFamily="2" charset="2"/>
            </a:rPr>
            <a:t> </a:t>
          </a:r>
          <a:r>
            <a:rPr lang="en-US" altLang="id-ID" dirty="0" err="1">
              <a:ea typeface="ＭＳ Ｐゴシック" panose="020B0600070205080204" pitchFamily="34" charset="-128"/>
              <a:sym typeface="Wingdings" panose="05000000000000000000" pitchFamily="2" charset="2"/>
            </a:rPr>
            <a:t>logika</a:t>
          </a:r>
          <a:endParaRPr lang="en-US" dirty="0"/>
        </a:p>
      </dgm:t>
    </dgm:pt>
    <dgm:pt modelId="{8CC86EAC-AF5A-4FC7-BA1E-3BDD6D40D3E3}" type="parTrans" cxnId="{6DC41AAD-C18C-4EFA-A113-BFE5B0F156AE}">
      <dgm:prSet/>
      <dgm:spPr/>
      <dgm:t>
        <a:bodyPr/>
        <a:lstStyle/>
        <a:p>
          <a:endParaRPr lang="en-US"/>
        </a:p>
      </dgm:t>
    </dgm:pt>
    <dgm:pt modelId="{F0B3232A-5B02-4F0B-8F61-DB769EFEE94E}" type="sibTrans" cxnId="{6DC41AAD-C18C-4EFA-A113-BFE5B0F156AE}">
      <dgm:prSet/>
      <dgm:spPr/>
      <dgm:t>
        <a:bodyPr/>
        <a:lstStyle/>
        <a:p>
          <a:endParaRPr lang="en-US"/>
        </a:p>
      </dgm:t>
    </dgm:pt>
    <dgm:pt modelId="{91A90421-0D49-40B0-A1D5-5B7B3C7A4C4D}" type="pres">
      <dgm:prSet presAssocID="{2E524AAA-75DF-4194-9E9F-F506EC230572}" presName="linearFlow" presStyleCnt="0">
        <dgm:presLayoutVars>
          <dgm:dir/>
          <dgm:resizeHandles val="exact"/>
        </dgm:presLayoutVars>
      </dgm:prSet>
      <dgm:spPr/>
    </dgm:pt>
    <dgm:pt modelId="{CF4F75D4-4466-456C-9836-D32730955529}" type="pres">
      <dgm:prSet presAssocID="{F14ADF27-0A68-4F30-8B39-DD0CB8B891F0}" presName="node" presStyleLbl="node1" presStyleIdx="0" presStyleCnt="2">
        <dgm:presLayoutVars>
          <dgm:bulletEnabled val="1"/>
        </dgm:presLayoutVars>
      </dgm:prSet>
      <dgm:spPr/>
    </dgm:pt>
    <dgm:pt modelId="{46BFB738-E3A4-488C-9F87-6A577982AD71}" type="pres">
      <dgm:prSet presAssocID="{82E9C238-183F-48B7-833A-98B6AA3E9894}" presName="spacerL" presStyleCnt="0"/>
      <dgm:spPr/>
    </dgm:pt>
    <dgm:pt modelId="{12094EA2-5EB7-41B0-BC93-E6106B537E82}" type="pres">
      <dgm:prSet presAssocID="{82E9C238-183F-48B7-833A-98B6AA3E9894}" presName="sibTrans" presStyleLbl="sibTrans2D1" presStyleIdx="0" presStyleCnt="1"/>
      <dgm:spPr/>
    </dgm:pt>
    <dgm:pt modelId="{85D188D4-3A00-468C-9CEE-D699C7EC5C47}" type="pres">
      <dgm:prSet presAssocID="{82E9C238-183F-48B7-833A-98B6AA3E9894}" presName="spacerR" presStyleCnt="0"/>
      <dgm:spPr/>
    </dgm:pt>
    <dgm:pt modelId="{9F77AEFD-CC31-42F7-B169-57AB1BEA58E3}" type="pres">
      <dgm:prSet presAssocID="{47693CD9-A8FB-4AF1-BDF1-3AD135D491D3}" presName="node" presStyleLbl="node1" presStyleIdx="1" presStyleCnt="2">
        <dgm:presLayoutVars>
          <dgm:bulletEnabled val="1"/>
        </dgm:presLayoutVars>
      </dgm:prSet>
      <dgm:spPr/>
    </dgm:pt>
  </dgm:ptLst>
  <dgm:cxnLst>
    <dgm:cxn modelId="{EE722517-C334-447C-9F6F-E3E6CFB0C215}" type="presOf" srcId="{F14ADF27-0A68-4F30-8B39-DD0CB8B891F0}" destId="{CF4F75D4-4466-456C-9836-D32730955529}" srcOrd="0" destOrd="0" presId="urn:microsoft.com/office/officeart/2005/8/layout/equation1"/>
    <dgm:cxn modelId="{19963A5B-04D9-4D80-BBD8-A76D0EE99BE9}" type="presOf" srcId="{47693CD9-A8FB-4AF1-BDF1-3AD135D491D3}" destId="{9F77AEFD-CC31-42F7-B169-57AB1BEA58E3}" srcOrd="0" destOrd="0" presId="urn:microsoft.com/office/officeart/2005/8/layout/equation1"/>
    <dgm:cxn modelId="{B6B7EE57-2615-4583-BCC5-7A9AD5EAA80A}" srcId="{2E524AAA-75DF-4194-9E9F-F506EC230572}" destId="{F14ADF27-0A68-4F30-8B39-DD0CB8B891F0}" srcOrd="0" destOrd="0" parTransId="{AF264235-4719-4F29-B236-FB939F1F001C}" sibTransId="{82E9C238-183F-48B7-833A-98B6AA3E9894}"/>
    <dgm:cxn modelId="{6DC41AAD-C18C-4EFA-A113-BFE5B0F156AE}" srcId="{2E524AAA-75DF-4194-9E9F-F506EC230572}" destId="{47693CD9-A8FB-4AF1-BDF1-3AD135D491D3}" srcOrd="1" destOrd="0" parTransId="{8CC86EAC-AF5A-4FC7-BA1E-3BDD6D40D3E3}" sibTransId="{F0B3232A-5B02-4F0B-8F61-DB769EFEE94E}"/>
    <dgm:cxn modelId="{27ECFBAF-7729-45CD-8764-EBAC0FE41D2E}" type="presOf" srcId="{82E9C238-183F-48B7-833A-98B6AA3E9894}" destId="{12094EA2-5EB7-41B0-BC93-E6106B537E82}" srcOrd="0" destOrd="0" presId="urn:microsoft.com/office/officeart/2005/8/layout/equation1"/>
    <dgm:cxn modelId="{3DB60BB7-2A4E-4DE1-A3D9-E609007D2907}" type="presOf" srcId="{2E524AAA-75DF-4194-9E9F-F506EC230572}" destId="{91A90421-0D49-40B0-A1D5-5B7B3C7A4C4D}" srcOrd="0" destOrd="0" presId="urn:microsoft.com/office/officeart/2005/8/layout/equation1"/>
    <dgm:cxn modelId="{A50F60A0-3B60-44C4-A2E8-2C266BE0C51B}" type="presParOf" srcId="{91A90421-0D49-40B0-A1D5-5B7B3C7A4C4D}" destId="{CF4F75D4-4466-456C-9836-D32730955529}" srcOrd="0" destOrd="0" presId="urn:microsoft.com/office/officeart/2005/8/layout/equation1"/>
    <dgm:cxn modelId="{EF7F1053-1DB9-4F65-9DE8-FCD9317BFF0E}" type="presParOf" srcId="{91A90421-0D49-40B0-A1D5-5B7B3C7A4C4D}" destId="{46BFB738-E3A4-488C-9F87-6A577982AD71}" srcOrd="1" destOrd="0" presId="urn:microsoft.com/office/officeart/2005/8/layout/equation1"/>
    <dgm:cxn modelId="{EC6800C2-AF68-43C9-9FB3-8E090AC9CED0}" type="presParOf" srcId="{91A90421-0D49-40B0-A1D5-5B7B3C7A4C4D}" destId="{12094EA2-5EB7-41B0-BC93-E6106B537E82}" srcOrd="2" destOrd="0" presId="urn:microsoft.com/office/officeart/2005/8/layout/equation1"/>
    <dgm:cxn modelId="{F51171AD-54B0-4E0D-BBBF-29D5EED2D31A}" type="presParOf" srcId="{91A90421-0D49-40B0-A1D5-5B7B3C7A4C4D}" destId="{85D188D4-3A00-468C-9CEE-D699C7EC5C47}" srcOrd="3" destOrd="0" presId="urn:microsoft.com/office/officeart/2005/8/layout/equation1"/>
    <dgm:cxn modelId="{409310A6-8A1F-4E54-BF19-380875902D6A}" type="presParOf" srcId="{91A90421-0D49-40B0-A1D5-5B7B3C7A4C4D}" destId="{9F77AEFD-CC31-42F7-B169-57AB1BEA58E3}" srcOrd="4" destOrd="0" presId="urn:microsoft.com/office/officeart/2005/8/layout/equation1"/>
  </dgm:cxnLst>
  <dgm:bg>
    <a:effectLst>
      <a:softEdge rad="330200"/>
    </a:effectLst>
  </dgm:bg>
  <dgm:whole>
    <a:ln>
      <a:solidFill>
        <a:schemeClr val="accent1">
          <a:alpha val="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9490CA-C23B-4F85-B0F5-56D2D884C8EE}" type="doc">
      <dgm:prSet loTypeId="urn:microsoft.com/office/officeart/2011/layout/HexagonRadial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3B06F19-7C8D-4A6D-8E04-38F9D88494B6}">
      <dgm:prSet phldrT="[Text]" custT="1"/>
      <dgm:spPr/>
      <dgm:t>
        <a:bodyPr/>
        <a:lstStyle/>
        <a:p>
          <a:r>
            <a:rPr lang="en-US" sz="2400" b="1" dirty="0"/>
            <a:t>Sifat </a:t>
          </a:r>
          <a:r>
            <a:rPr lang="en-US" sz="2400" b="1" dirty="0" err="1"/>
            <a:t>Kebenaran</a:t>
          </a:r>
          <a:endParaRPr lang="en-US" sz="2400" b="1" dirty="0"/>
        </a:p>
      </dgm:t>
    </dgm:pt>
    <dgm:pt modelId="{F55ED1F0-0191-4178-B831-17588514B6E5}" type="parTrans" cxnId="{280968D1-CDF1-40CA-A1FC-707C1FFDD0C5}">
      <dgm:prSet/>
      <dgm:spPr/>
      <dgm:t>
        <a:bodyPr/>
        <a:lstStyle/>
        <a:p>
          <a:endParaRPr lang="en-US"/>
        </a:p>
      </dgm:t>
    </dgm:pt>
    <dgm:pt modelId="{3842B13C-D904-42E3-8596-505198F258A8}" type="sibTrans" cxnId="{280968D1-CDF1-40CA-A1FC-707C1FFDD0C5}">
      <dgm:prSet/>
      <dgm:spPr/>
      <dgm:t>
        <a:bodyPr/>
        <a:lstStyle/>
        <a:p>
          <a:endParaRPr lang="en-US"/>
        </a:p>
      </dgm:t>
    </dgm:pt>
    <dgm:pt modelId="{D4257E51-BE07-490D-81F7-F6D60B26731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dirty="0"/>
            <a:t>Pluri-dimensional</a:t>
          </a:r>
        </a:p>
      </dgm:t>
    </dgm:pt>
    <dgm:pt modelId="{BDFCC1AE-E2C9-45DE-9F28-E502546E11D0}" type="parTrans" cxnId="{66E20AD6-57F2-415C-8076-EDCA119F88AB}">
      <dgm:prSet/>
      <dgm:spPr/>
      <dgm:t>
        <a:bodyPr/>
        <a:lstStyle/>
        <a:p>
          <a:endParaRPr lang="en-US"/>
        </a:p>
      </dgm:t>
    </dgm:pt>
    <dgm:pt modelId="{E478DD5A-FCE8-4306-A22D-714360EA609E}" type="sibTrans" cxnId="{66E20AD6-57F2-415C-8076-EDCA119F88AB}">
      <dgm:prSet/>
      <dgm:spPr/>
      <dgm:t>
        <a:bodyPr/>
        <a:lstStyle/>
        <a:p>
          <a:endParaRPr lang="en-US"/>
        </a:p>
      </dgm:t>
    </dgm:pt>
    <dgm:pt modelId="{2C722382-B0C3-49E4-BBB8-675AFAFC4589}">
      <dgm:prSet phldrT="[Text]" custT="1"/>
      <dgm:spPr/>
      <dgm:t>
        <a:bodyPr/>
        <a:lstStyle/>
        <a:p>
          <a:r>
            <a:rPr lang="en-US" sz="2000" dirty="0" err="1"/>
            <a:t>Hipotetikal</a:t>
          </a:r>
          <a:endParaRPr lang="en-US" sz="2000" dirty="0"/>
        </a:p>
      </dgm:t>
    </dgm:pt>
    <dgm:pt modelId="{2DFA16EB-7B60-4CCB-A2F6-4B1AEB617B60}" type="parTrans" cxnId="{84074371-698F-46F3-97F6-920572DF3949}">
      <dgm:prSet/>
      <dgm:spPr/>
      <dgm:t>
        <a:bodyPr/>
        <a:lstStyle/>
        <a:p>
          <a:endParaRPr lang="en-US"/>
        </a:p>
      </dgm:t>
    </dgm:pt>
    <dgm:pt modelId="{5C2F081C-88BF-43AA-8550-30F55DC171BA}" type="sibTrans" cxnId="{84074371-698F-46F3-97F6-920572DF3949}">
      <dgm:prSet/>
      <dgm:spPr/>
      <dgm:t>
        <a:bodyPr/>
        <a:lstStyle/>
        <a:p>
          <a:endParaRPr lang="en-US"/>
        </a:p>
      </dgm:t>
    </dgm:pt>
    <dgm:pt modelId="{A04E169F-F4C3-4280-869D-EEBC89C58CE9}">
      <dgm:prSet phldrT="[Text]" custT="1"/>
      <dgm:spPr/>
      <dgm:t>
        <a:bodyPr/>
        <a:lstStyle/>
        <a:p>
          <a:r>
            <a:rPr lang="en-US" sz="2000" dirty="0" err="1"/>
            <a:t>Relasional</a:t>
          </a:r>
          <a:endParaRPr lang="en-US" sz="2000" dirty="0"/>
        </a:p>
      </dgm:t>
    </dgm:pt>
    <dgm:pt modelId="{2EB54972-AF1E-4615-AEFD-3BC5E2F4E3F9}" type="parTrans" cxnId="{FBAD8100-B3FA-49D8-8C60-341A44199ABA}">
      <dgm:prSet/>
      <dgm:spPr/>
      <dgm:t>
        <a:bodyPr/>
        <a:lstStyle/>
        <a:p>
          <a:endParaRPr lang="en-US"/>
        </a:p>
      </dgm:t>
    </dgm:pt>
    <dgm:pt modelId="{4E8919F8-F7CC-4AD2-8C71-1391D60F98DD}" type="sibTrans" cxnId="{FBAD8100-B3FA-49D8-8C60-341A44199ABA}">
      <dgm:prSet/>
      <dgm:spPr/>
      <dgm:t>
        <a:bodyPr/>
        <a:lstStyle/>
        <a:p>
          <a:endParaRPr lang="en-US"/>
        </a:p>
      </dgm:t>
    </dgm:pt>
    <dgm:pt modelId="{74FEAA25-1CE2-4151-8878-FCEB97BD70CF}" type="pres">
      <dgm:prSet presAssocID="{469490CA-C23B-4F85-B0F5-56D2D884C8E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8550066-E385-4BEE-B247-E7270B0F8564}" type="pres">
      <dgm:prSet presAssocID="{23B06F19-7C8D-4A6D-8E04-38F9D88494B6}" presName="Parent" presStyleLbl="node0" presStyleIdx="0" presStyleCnt="1">
        <dgm:presLayoutVars>
          <dgm:chMax val="6"/>
          <dgm:chPref val="6"/>
        </dgm:presLayoutVars>
      </dgm:prSet>
      <dgm:spPr/>
    </dgm:pt>
    <dgm:pt modelId="{1BB09D7E-30A9-4037-BC85-ADD027F5E535}" type="pres">
      <dgm:prSet presAssocID="{D4257E51-BE07-490D-81F7-F6D60B26731B}" presName="Accent1" presStyleCnt="0"/>
      <dgm:spPr/>
    </dgm:pt>
    <dgm:pt modelId="{0CD5E476-ACA8-4B6A-B72C-F1E27182D1AE}" type="pres">
      <dgm:prSet presAssocID="{D4257E51-BE07-490D-81F7-F6D60B26731B}" presName="Accent" presStyleLbl="bgShp" presStyleIdx="0" presStyleCnt="3"/>
      <dgm:spPr/>
    </dgm:pt>
    <dgm:pt modelId="{38FCE11F-AB49-4056-9DD6-CCFBA1F60339}" type="pres">
      <dgm:prSet presAssocID="{D4257E51-BE07-490D-81F7-F6D60B26731B}" presName="Child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4CE7FDC-A1A6-440F-B885-F84D195BF4AC}" type="pres">
      <dgm:prSet presAssocID="{2C722382-B0C3-49E4-BBB8-675AFAFC4589}" presName="Accent2" presStyleCnt="0"/>
      <dgm:spPr/>
    </dgm:pt>
    <dgm:pt modelId="{41650584-03F1-4EA8-AA5B-C0286D8F85CB}" type="pres">
      <dgm:prSet presAssocID="{2C722382-B0C3-49E4-BBB8-675AFAFC4589}" presName="Accent" presStyleLbl="bgShp" presStyleIdx="1" presStyleCnt="3"/>
      <dgm:spPr/>
    </dgm:pt>
    <dgm:pt modelId="{5ECA987A-232C-49D9-9F75-C7B185BAF00C}" type="pres">
      <dgm:prSet presAssocID="{2C722382-B0C3-49E4-BBB8-675AFAFC4589}" presName="Child2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9A299DD-93C9-4EB5-9E64-F54B2F4CAF81}" type="pres">
      <dgm:prSet presAssocID="{A04E169F-F4C3-4280-869D-EEBC89C58CE9}" presName="Accent3" presStyleCnt="0"/>
      <dgm:spPr/>
    </dgm:pt>
    <dgm:pt modelId="{E86E90FE-0407-4091-A5F1-8A6315309FF3}" type="pres">
      <dgm:prSet presAssocID="{A04E169F-F4C3-4280-869D-EEBC89C58CE9}" presName="Accent" presStyleLbl="bgShp" presStyleIdx="2" presStyleCnt="3"/>
      <dgm:spPr/>
    </dgm:pt>
    <dgm:pt modelId="{02271BB2-5AD2-4CBD-9EAF-15F4E07030DA}" type="pres">
      <dgm:prSet presAssocID="{A04E169F-F4C3-4280-869D-EEBC89C58CE9}" presName="Child3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BAD8100-B3FA-49D8-8C60-341A44199ABA}" srcId="{23B06F19-7C8D-4A6D-8E04-38F9D88494B6}" destId="{A04E169F-F4C3-4280-869D-EEBC89C58CE9}" srcOrd="2" destOrd="0" parTransId="{2EB54972-AF1E-4615-AEFD-3BC5E2F4E3F9}" sibTransId="{4E8919F8-F7CC-4AD2-8C71-1391D60F98DD}"/>
    <dgm:cxn modelId="{84074371-698F-46F3-97F6-920572DF3949}" srcId="{23B06F19-7C8D-4A6D-8E04-38F9D88494B6}" destId="{2C722382-B0C3-49E4-BBB8-675AFAFC4589}" srcOrd="1" destOrd="0" parTransId="{2DFA16EB-7B60-4CCB-A2F6-4B1AEB617B60}" sibTransId="{5C2F081C-88BF-43AA-8550-30F55DC171BA}"/>
    <dgm:cxn modelId="{CA494474-5D68-4840-A0BE-778646190990}" type="presOf" srcId="{A04E169F-F4C3-4280-869D-EEBC89C58CE9}" destId="{02271BB2-5AD2-4CBD-9EAF-15F4E07030DA}" srcOrd="0" destOrd="0" presId="urn:microsoft.com/office/officeart/2011/layout/HexagonRadial"/>
    <dgm:cxn modelId="{ADF02AAC-BD25-423D-A4C4-D6AB71565750}" type="presOf" srcId="{D4257E51-BE07-490D-81F7-F6D60B26731B}" destId="{38FCE11F-AB49-4056-9DD6-CCFBA1F60339}" srcOrd="0" destOrd="0" presId="urn:microsoft.com/office/officeart/2011/layout/HexagonRadial"/>
    <dgm:cxn modelId="{565E44C5-B9D9-4CDE-B073-13C516C6DED6}" type="presOf" srcId="{23B06F19-7C8D-4A6D-8E04-38F9D88494B6}" destId="{A8550066-E385-4BEE-B247-E7270B0F8564}" srcOrd="0" destOrd="0" presId="urn:microsoft.com/office/officeart/2011/layout/HexagonRadial"/>
    <dgm:cxn modelId="{280968D1-CDF1-40CA-A1FC-707C1FFDD0C5}" srcId="{469490CA-C23B-4F85-B0F5-56D2D884C8EE}" destId="{23B06F19-7C8D-4A6D-8E04-38F9D88494B6}" srcOrd="0" destOrd="0" parTransId="{F55ED1F0-0191-4178-B831-17588514B6E5}" sibTransId="{3842B13C-D904-42E3-8596-505198F258A8}"/>
    <dgm:cxn modelId="{66E20AD6-57F2-415C-8076-EDCA119F88AB}" srcId="{23B06F19-7C8D-4A6D-8E04-38F9D88494B6}" destId="{D4257E51-BE07-490D-81F7-F6D60B26731B}" srcOrd="0" destOrd="0" parTransId="{BDFCC1AE-E2C9-45DE-9F28-E502546E11D0}" sibTransId="{E478DD5A-FCE8-4306-A22D-714360EA609E}"/>
    <dgm:cxn modelId="{68830AD7-9538-4EC5-8C6A-1985811B2465}" type="presOf" srcId="{2C722382-B0C3-49E4-BBB8-675AFAFC4589}" destId="{5ECA987A-232C-49D9-9F75-C7B185BAF00C}" srcOrd="0" destOrd="0" presId="urn:microsoft.com/office/officeart/2011/layout/HexagonRadial"/>
    <dgm:cxn modelId="{624D60FE-4B25-4E93-9856-08C6D7997E54}" type="presOf" srcId="{469490CA-C23B-4F85-B0F5-56D2D884C8EE}" destId="{74FEAA25-1CE2-4151-8878-FCEB97BD70CF}" srcOrd="0" destOrd="0" presId="urn:microsoft.com/office/officeart/2011/layout/HexagonRadial"/>
    <dgm:cxn modelId="{BD445AD8-4CC2-427A-A46C-320FB37655AA}" type="presParOf" srcId="{74FEAA25-1CE2-4151-8878-FCEB97BD70CF}" destId="{A8550066-E385-4BEE-B247-E7270B0F8564}" srcOrd="0" destOrd="0" presId="urn:microsoft.com/office/officeart/2011/layout/HexagonRadial"/>
    <dgm:cxn modelId="{9268624A-433B-4CEB-BF6C-071E2880B682}" type="presParOf" srcId="{74FEAA25-1CE2-4151-8878-FCEB97BD70CF}" destId="{1BB09D7E-30A9-4037-BC85-ADD027F5E535}" srcOrd="1" destOrd="0" presId="urn:microsoft.com/office/officeart/2011/layout/HexagonRadial"/>
    <dgm:cxn modelId="{FC00A13D-46B4-4DAD-8589-B9F815B4D97E}" type="presParOf" srcId="{1BB09D7E-30A9-4037-BC85-ADD027F5E535}" destId="{0CD5E476-ACA8-4B6A-B72C-F1E27182D1AE}" srcOrd="0" destOrd="0" presId="urn:microsoft.com/office/officeart/2011/layout/HexagonRadial"/>
    <dgm:cxn modelId="{E5413DCB-5679-4BAC-923B-442F8B13AED7}" type="presParOf" srcId="{74FEAA25-1CE2-4151-8878-FCEB97BD70CF}" destId="{38FCE11F-AB49-4056-9DD6-CCFBA1F60339}" srcOrd="2" destOrd="0" presId="urn:microsoft.com/office/officeart/2011/layout/HexagonRadial"/>
    <dgm:cxn modelId="{01F51EC6-C07D-4C68-B25B-6511A787D341}" type="presParOf" srcId="{74FEAA25-1CE2-4151-8878-FCEB97BD70CF}" destId="{B4CE7FDC-A1A6-440F-B885-F84D195BF4AC}" srcOrd="3" destOrd="0" presId="urn:microsoft.com/office/officeart/2011/layout/HexagonRadial"/>
    <dgm:cxn modelId="{E9283477-55BF-424C-8F0E-FBED8C6D76EC}" type="presParOf" srcId="{B4CE7FDC-A1A6-440F-B885-F84D195BF4AC}" destId="{41650584-03F1-4EA8-AA5B-C0286D8F85CB}" srcOrd="0" destOrd="0" presId="urn:microsoft.com/office/officeart/2011/layout/HexagonRadial"/>
    <dgm:cxn modelId="{F17C1008-1D80-4D67-ABBB-62B2C04DAA7E}" type="presParOf" srcId="{74FEAA25-1CE2-4151-8878-FCEB97BD70CF}" destId="{5ECA987A-232C-49D9-9F75-C7B185BAF00C}" srcOrd="4" destOrd="0" presId="urn:microsoft.com/office/officeart/2011/layout/HexagonRadial"/>
    <dgm:cxn modelId="{D5F6C457-405D-48ED-A898-7FADC388D845}" type="presParOf" srcId="{74FEAA25-1CE2-4151-8878-FCEB97BD70CF}" destId="{19A299DD-93C9-4EB5-9E64-F54B2F4CAF81}" srcOrd="5" destOrd="0" presId="urn:microsoft.com/office/officeart/2011/layout/HexagonRadial"/>
    <dgm:cxn modelId="{8972EF82-F33B-4DB9-87AB-BBACC75656FD}" type="presParOf" srcId="{19A299DD-93C9-4EB5-9E64-F54B2F4CAF81}" destId="{E86E90FE-0407-4091-A5F1-8A6315309FF3}" srcOrd="0" destOrd="0" presId="urn:microsoft.com/office/officeart/2011/layout/HexagonRadial"/>
    <dgm:cxn modelId="{60FB88BA-9EDE-4A22-A64B-D870DD1A57C0}" type="presParOf" srcId="{74FEAA25-1CE2-4151-8878-FCEB97BD70CF}" destId="{02271BB2-5AD2-4CBD-9EAF-15F4E07030DA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BB17DA-FC40-45C5-A50E-7E2DCCB0593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FF1559-B88F-4836-AEB6-54286CDCCFA7}">
      <dgm:prSet phldrT="[Text]"/>
      <dgm:spPr/>
      <dgm:t>
        <a:bodyPr/>
        <a:lstStyle/>
        <a:p>
          <a:pPr>
            <a:buFont typeface="Wingdings" charset="0"/>
            <a:buChar char="["/>
          </a:pPr>
          <a:r>
            <a:rPr lang="en-US" dirty="0" err="1">
              <a:solidFill>
                <a:schemeClr val="tx1"/>
              </a:solidFill>
            </a:rPr>
            <a:t>Logika</a:t>
          </a:r>
          <a:r>
            <a:rPr lang="en-US" dirty="0">
              <a:solidFill>
                <a:schemeClr val="tx1"/>
              </a:solidFill>
            </a:rPr>
            <a:t>: </a:t>
          </a:r>
        </a:p>
        <a:p>
          <a:pPr>
            <a:buFont typeface="Wingdings" charset="0"/>
            <a:buChar char="["/>
          </a:pPr>
          <a:r>
            <a:rPr lang="en-US" dirty="0">
              <a:solidFill>
                <a:schemeClr val="tx1"/>
              </a:solidFill>
            </a:rPr>
            <a:t>The science and art of correct thinking</a:t>
          </a:r>
        </a:p>
      </dgm:t>
    </dgm:pt>
    <dgm:pt modelId="{C2A79DA5-6752-4174-BBF0-49BA8361C601}" type="parTrans" cxnId="{3E2E2C1E-28B2-4A4C-A359-0152B858E4FC}">
      <dgm:prSet/>
      <dgm:spPr/>
      <dgm:t>
        <a:bodyPr/>
        <a:lstStyle/>
        <a:p>
          <a:endParaRPr lang="en-US"/>
        </a:p>
      </dgm:t>
    </dgm:pt>
    <dgm:pt modelId="{6EA0863E-A4C1-4CC5-A7D4-AA221174B7B0}" type="sibTrans" cxnId="{3E2E2C1E-28B2-4A4C-A359-0152B858E4FC}">
      <dgm:prSet/>
      <dgm:spPr/>
      <dgm:t>
        <a:bodyPr/>
        <a:lstStyle/>
        <a:p>
          <a:endParaRPr lang="en-US"/>
        </a:p>
      </dgm:t>
    </dgm:pt>
    <dgm:pt modelId="{68F1AA8F-6294-4A1E-B66C-86535734B449}">
      <dgm:prSet/>
      <dgm:spPr/>
      <dgm:t>
        <a:bodyPr/>
        <a:lstStyle/>
        <a:p>
          <a:r>
            <a:rPr lang="en-US"/>
            <a:t>Correct </a:t>
          </a:r>
          <a:r>
            <a:rPr lang="en-US">
              <a:sym typeface="Wingdings" charset="0"/>
            </a:rPr>
            <a:t> benar, tepat</a:t>
          </a:r>
          <a:endParaRPr lang="en-US" dirty="0">
            <a:sym typeface="Wingdings" charset="0"/>
          </a:endParaRPr>
        </a:p>
      </dgm:t>
    </dgm:pt>
    <dgm:pt modelId="{5A9FA1D4-6DD0-4F81-B2B3-0AF30029363D}" type="parTrans" cxnId="{56725BE0-54B5-4FF4-B889-2E79E091CAC4}">
      <dgm:prSet/>
      <dgm:spPr/>
      <dgm:t>
        <a:bodyPr/>
        <a:lstStyle/>
        <a:p>
          <a:endParaRPr lang="en-US"/>
        </a:p>
      </dgm:t>
    </dgm:pt>
    <dgm:pt modelId="{B88BD398-F6BE-430E-BBFA-0914B2ECE69F}" type="sibTrans" cxnId="{56725BE0-54B5-4FF4-B889-2E79E091CAC4}">
      <dgm:prSet/>
      <dgm:spPr/>
      <dgm:t>
        <a:bodyPr/>
        <a:lstStyle/>
        <a:p>
          <a:endParaRPr lang="en-US"/>
        </a:p>
      </dgm:t>
    </dgm:pt>
    <dgm:pt modelId="{7B85426E-3219-4235-ABEF-07ACB6A0AF23}">
      <dgm:prSet/>
      <dgm:spPr/>
      <dgm:t>
        <a:bodyPr/>
        <a:lstStyle/>
        <a:p>
          <a:pPr algn="just"/>
          <a:r>
            <a:rPr lang="en-US" dirty="0" err="1">
              <a:sym typeface="Wingdings" charset="0"/>
            </a:rPr>
            <a:t>Logika</a:t>
          </a:r>
          <a:r>
            <a:rPr lang="en-US" dirty="0">
              <a:sym typeface="Wingdings" charset="0"/>
            </a:rPr>
            <a:t> </a:t>
          </a:r>
          <a:r>
            <a:rPr lang="en-US" dirty="0" err="1">
              <a:sym typeface="Wingdings" charset="0"/>
            </a:rPr>
            <a:t>merupakan</a:t>
          </a:r>
          <a:r>
            <a:rPr lang="en-US" dirty="0">
              <a:sym typeface="Wingdings" charset="0"/>
            </a:rPr>
            <a:t> </a:t>
          </a:r>
          <a:r>
            <a:rPr lang="en-US" dirty="0" err="1">
              <a:sym typeface="Wingdings" charset="0"/>
            </a:rPr>
            <a:t>ilmu</a:t>
          </a:r>
          <a:r>
            <a:rPr lang="en-US" dirty="0">
              <a:sym typeface="Wingdings" charset="0"/>
            </a:rPr>
            <a:t> </a:t>
          </a:r>
          <a:r>
            <a:rPr lang="en-US" dirty="0" err="1">
              <a:sym typeface="Wingdings" charset="0"/>
            </a:rPr>
            <a:t>pengetahuan</a:t>
          </a:r>
          <a:r>
            <a:rPr lang="en-US" dirty="0">
              <a:sym typeface="Wingdings" charset="0"/>
            </a:rPr>
            <a:t> (science) </a:t>
          </a:r>
          <a:r>
            <a:rPr lang="en-US" dirty="0" err="1">
              <a:sym typeface="Wingdings" charset="0"/>
            </a:rPr>
            <a:t>sekaligus</a:t>
          </a:r>
          <a:r>
            <a:rPr lang="en-US" dirty="0">
              <a:sym typeface="Wingdings" charset="0"/>
            </a:rPr>
            <a:t> juga </a:t>
          </a:r>
          <a:r>
            <a:rPr lang="en-US" dirty="0" err="1">
              <a:sym typeface="Wingdings" charset="0"/>
            </a:rPr>
            <a:t>merupakan</a:t>
          </a:r>
          <a:r>
            <a:rPr lang="en-US" dirty="0">
              <a:sym typeface="Wingdings" charset="0"/>
            </a:rPr>
            <a:t> </a:t>
          </a:r>
          <a:r>
            <a:rPr lang="en-US" dirty="0" err="1">
              <a:sym typeface="Wingdings" charset="0"/>
            </a:rPr>
            <a:t>seni</a:t>
          </a:r>
          <a:r>
            <a:rPr lang="en-US" dirty="0">
              <a:sym typeface="Wingdings" charset="0"/>
            </a:rPr>
            <a:t>, </a:t>
          </a:r>
          <a:r>
            <a:rPr lang="en-US" dirty="0" err="1">
              <a:sym typeface="Wingdings" charset="0"/>
            </a:rPr>
            <a:t>kecakapan</a:t>
          </a:r>
          <a:r>
            <a:rPr lang="en-US" dirty="0">
              <a:sym typeface="Wingdings" charset="0"/>
            </a:rPr>
            <a:t>, </a:t>
          </a:r>
          <a:r>
            <a:rPr lang="en-US" dirty="0" err="1">
              <a:sym typeface="Wingdings" charset="0"/>
            </a:rPr>
            <a:t>kemahiran</a:t>
          </a:r>
          <a:r>
            <a:rPr lang="en-US" dirty="0">
              <a:sym typeface="Wingdings" charset="0"/>
            </a:rPr>
            <a:t> (art) </a:t>
          </a:r>
          <a:r>
            <a:rPr lang="en-US" dirty="0" err="1">
              <a:sym typeface="Wingdings" charset="0"/>
            </a:rPr>
            <a:t>untuk</a:t>
          </a:r>
          <a:r>
            <a:rPr lang="en-US" dirty="0">
              <a:sym typeface="Wingdings" charset="0"/>
            </a:rPr>
            <a:t> </a:t>
          </a:r>
          <a:r>
            <a:rPr lang="en-US" dirty="0" err="1">
              <a:sym typeface="Wingdings" charset="0"/>
            </a:rPr>
            <a:t>berpikir</a:t>
          </a:r>
          <a:r>
            <a:rPr lang="en-US" dirty="0">
              <a:sym typeface="Wingdings" charset="0"/>
            </a:rPr>
            <a:t> </a:t>
          </a:r>
          <a:r>
            <a:rPr lang="en-US" dirty="0" err="1">
              <a:sym typeface="Wingdings" charset="0"/>
            </a:rPr>
            <a:t>lurus</a:t>
          </a:r>
          <a:r>
            <a:rPr lang="en-US" dirty="0">
              <a:sym typeface="Wingdings" charset="0"/>
            </a:rPr>
            <a:t>, </a:t>
          </a:r>
          <a:r>
            <a:rPr lang="en-US" dirty="0" err="1">
              <a:sym typeface="Wingdings" charset="0"/>
            </a:rPr>
            <a:t>tepat</a:t>
          </a:r>
          <a:r>
            <a:rPr lang="en-US" dirty="0">
              <a:sym typeface="Wingdings" charset="0"/>
            </a:rPr>
            <a:t>, dan </a:t>
          </a:r>
          <a:r>
            <a:rPr lang="en-US" dirty="0" err="1">
              <a:sym typeface="Wingdings" charset="0"/>
            </a:rPr>
            <a:t>teratur</a:t>
          </a:r>
          <a:endParaRPr lang="en-US" dirty="0">
            <a:sym typeface="Wingdings" charset="0"/>
          </a:endParaRPr>
        </a:p>
      </dgm:t>
    </dgm:pt>
    <dgm:pt modelId="{2E0E17B3-8164-4F7A-B364-EBACDE9DA59C}" type="parTrans" cxnId="{9BF80744-1090-449F-A113-477C48515B6C}">
      <dgm:prSet/>
      <dgm:spPr/>
      <dgm:t>
        <a:bodyPr/>
        <a:lstStyle/>
        <a:p>
          <a:endParaRPr lang="en-US"/>
        </a:p>
      </dgm:t>
    </dgm:pt>
    <dgm:pt modelId="{63CD9F89-E2B8-4B12-A907-E12F1C02AE42}" type="sibTrans" cxnId="{9BF80744-1090-449F-A113-477C48515B6C}">
      <dgm:prSet/>
      <dgm:spPr/>
      <dgm:t>
        <a:bodyPr/>
        <a:lstStyle/>
        <a:p>
          <a:endParaRPr lang="en-US"/>
        </a:p>
      </dgm:t>
    </dgm:pt>
    <dgm:pt modelId="{88D759C4-1B27-4539-8CCD-DC92CB2AAF34}" type="pres">
      <dgm:prSet presAssocID="{55BB17DA-FC40-45C5-A50E-7E2DCCB05933}" presName="linear" presStyleCnt="0">
        <dgm:presLayoutVars>
          <dgm:animLvl val="lvl"/>
          <dgm:resizeHandles val="exact"/>
        </dgm:presLayoutVars>
      </dgm:prSet>
      <dgm:spPr/>
    </dgm:pt>
    <dgm:pt modelId="{0308FEF5-BF9D-4576-B435-476A483B16EC}" type="pres">
      <dgm:prSet presAssocID="{F1FF1559-B88F-4836-AEB6-54286CDCCFA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96C0D87-7EB4-4BF7-8167-641FD9AF3F32}" type="pres">
      <dgm:prSet presAssocID="{6EA0863E-A4C1-4CC5-A7D4-AA221174B7B0}" presName="spacer" presStyleCnt="0"/>
      <dgm:spPr/>
    </dgm:pt>
    <dgm:pt modelId="{9010C8E0-F70E-48BA-9C93-6C3FC3174CBD}" type="pres">
      <dgm:prSet presAssocID="{68F1AA8F-6294-4A1E-B66C-86535734B44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4AA584E-249C-4E2F-96FF-20670291532C}" type="pres">
      <dgm:prSet presAssocID="{B88BD398-F6BE-430E-BBFA-0914B2ECE69F}" presName="spacer" presStyleCnt="0"/>
      <dgm:spPr/>
    </dgm:pt>
    <dgm:pt modelId="{4132C3D6-6886-4C41-9529-A25E00059B04}" type="pres">
      <dgm:prSet presAssocID="{7B85426E-3219-4235-ABEF-07ACB6A0AF23}" presName="parentText" presStyleLbl="node1" presStyleIdx="2" presStyleCnt="3" custScaleY="145283">
        <dgm:presLayoutVars>
          <dgm:chMax val="0"/>
          <dgm:bulletEnabled val="1"/>
        </dgm:presLayoutVars>
      </dgm:prSet>
      <dgm:spPr/>
    </dgm:pt>
  </dgm:ptLst>
  <dgm:cxnLst>
    <dgm:cxn modelId="{3E2E2C1E-28B2-4A4C-A359-0152B858E4FC}" srcId="{55BB17DA-FC40-45C5-A50E-7E2DCCB05933}" destId="{F1FF1559-B88F-4836-AEB6-54286CDCCFA7}" srcOrd="0" destOrd="0" parTransId="{C2A79DA5-6752-4174-BBF0-49BA8361C601}" sibTransId="{6EA0863E-A4C1-4CC5-A7D4-AA221174B7B0}"/>
    <dgm:cxn modelId="{FA096C21-8B88-4E50-B268-D4037B8E679B}" type="presOf" srcId="{68F1AA8F-6294-4A1E-B66C-86535734B449}" destId="{9010C8E0-F70E-48BA-9C93-6C3FC3174CBD}" srcOrd="0" destOrd="0" presId="urn:microsoft.com/office/officeart/2005/8/layout/vList2"/>
    <dgm:cxn modelId="{9BF80744-1090-449F-A113-477C48515B6C}" srcId="{55BB17DA-FC40-45C5-A50E-7E2DCCB05933}" destId="{7B85426E-3219-4235-ABEF-07ACB6A0AF23}" srcOrd="2" destOrd="0" parTransId="{2E0E17B3-8164-4F7A-B364-EBACDE9DA59C}" sibTransId="{63CD9F89-E2B8-4B12-A907-E12F1C02AE42}"/>
    <dgm:cxn modelId="{082F9084-FACD-48FA-9431-BBF794B4042A}" type="presOf" srcId="{7B85426E-3219-4235-ABEF-07ACB6A0AF23}" destId="{4132C3D6-6886-4C41-9529-A25E00059B04}" srcOrd="0" destOrd="0" presId="urn:microsoft.com/office/officeart/2005/8/layout/vList2"/>
    <dgm:cxn modelId="{DBA878B2-3326-4290-B29F-041D0C23C801}" type="presOf" srcId="{F1FF1559-B88F-4836-AEB6-54286CDCCFA7}" destId="{0308FEF5-BF9D-4576-B435-476A483B16EC}" srcOrd="0" destOrd="0" presId="urn:microsoft.com/office/officeart/2005/8/layout/vList2"/>
    <dgm:cxn modelId="{56725BE0-54B5-4FF4-B889-2E79E091CAC4}" srcId="{55BB17DA-FC40-45C5-A50E-7E2DCCB05933}" destId="{68F1AA8F-6294-4A1E-B66C-86535734B449}" srcOrd="1" destOrd="0" parTransId="{5A9FA1D4-6DD0-4F81-B2B3-0AF30029363D}" sibTransId="{B88BD398-F6BE-430E-BBFA-0914B2ECE69F}"/>
    <dgm:cxn modelId="{9A2299F0-CAF9-4578-B7C6-C9AF98107168}" type="presOf" srcId="{55BB17DA-FC40-45C5-A50E-7E2DCCB05933}" destId="{88D759C4-1B27-4539-8CCD-DC92CB2AAF34}" srcOrd="0" destOrd="0" presId="urn:microsoft.com/office/officeart/2005/8/layout/vList2"/>
    <dgm:cxn modelId="{B9238B41-017D-4D5C-9559-1EB81079EA2B}" type="presParOf" srcId="{88D759C4-1B27-4539-8CCD-DC92CB2AAF34}" destId="{0308FEF5-BF9D-4576-B435-476A483B16EC}" srcOrd="0" destOrd="0" presId="urn:microsoft.com/office/officeart/2005/8/layout/vList2"/>
    <dgm:cxn modelId="{30FFA739-71B0-48E2-B589-1266047983D3}" type="presParOf" srcId="{88D759C4-1B27-4539-8CCD-DC92CB2AAF34}" destId="{C96C0D87-7EB4-4BF7-8167-641FD9AF3F32}" srcOrd="1" destOrd="0" presId="urn:microsoft.com/office/officeart/2005/8/layout/vList2"/>
    <dgm:cxn modelId="{20EABF51-D980-4452-B856-974454B53FAF}" type="presParOf" srcId="{88D759C4-1B27-4539-8CCD-DC92CB2AAF34}" destId="{9010C8E0-F70E-48BA-9C93-6C3FC3174CBD}" srcOrd="2" destOrd="0" presId="urn:microsoft.com/office/officeart/2005/8/layout/vList2"/>
    <dgm:cxn modelId="{4AA42352-54CE-4CBD-9C50-1FEE5105CA32}" type="presParOf" srcId="{88D759C4-1B27-4539-8CCD-DC92CB2AAF34}" destId="{34AA584E-249C-4E2F-96FF-20670291532C}" srcOrd="3" destOrd="0" presId="urn:microsoft.com/office/officeart/2005/8/layout/vList2"/>
    <dgm:cxn modelId="{3D8EF02D-A90D-49D3-B642-1D8BE2EEC554}" type="presParOf" srcId="{88D759C4-1B27-4539-8CCD-DC92CB2AAF34}" destId="{4132C3D6-6886-4C41-9529-A25E00059B0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F321BF-CF36-4818-91F5-7654FA4EDFED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FD69E50-1245-40D1-A4EC-ABB02BADCE4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>
            <a:buNone/>
          </a:pPr>
          <a:r>
            <a:rPr lang="en-US" sz="1600" dirty="0"/>
            <a:t>SEBAGAI ILMU</a:t>
          </a:r>
        </a:p>
      </dgm:t>
    </dgm:pt>
    <dgm:pt modelId="{3334D3C4-08CF-4911-9D02-9C358BEF442F}" type="parTrans" cxnId="{8228849C-F8A1-4DCF-8F3F-A3C4EE5B2F31}">
      <dgm:prSet/>
      <dgm:spPr/>
      <dgm:t>
        <a:bodyPr/>
        <a:lstStyle/>
        <a:p>
          <a:endParaRPr lang="en-US"/>
        </a:p>
      </dgm:t>
    </dgm:pt>
    <dgm:pt modelId="{A9E95B14-9C46-42EB-910E-C538A69DA3A7}" type="sibTrans" cxnId="{8228849C-F8A1-4DCF-8F3F-A3C4EE5B2F31}">
      <dgm:prSet/>
      <dgm:spPr/>
      <dgm:t>
        <a:bodyPr/>
        <a:lstStyle/>
        <a:p>
          <a:endParaRPr lang="en-US"/>
        </a:p>
      </dgm:t>
    </dgm:pt>
    <dgm:pt modelId="{666F14F3-DC74-46B8-A03B-21C35782838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US" sz="1400" dirty="0" err="1"/>
            <a:t>Mengajarkan</a:t>
          </a:r>
          <a:r>
            <a:rPr lang="en-US" sz="1400" dirty="0"/>
            <a:t> </a:t>
          </a:r>
          <a:r>
            <a:rPr lang="en-US" sz="1400" dirty="0" err="1"/>
            <a:t>kepada</a:t>
          </a:r>
          <a:r>
            <a:rPr lang="en-US" sz="1400" dirty="0"/>
            <a:t> </a:t>
          </a:r>
          <a:r>
            <a:rPr lang="en-US" sz="1400" dirty="0" err="1"/>
            <a:t>manusia</a:t>
          </a:r>
          <a:r>
            <a:rPr lang="en-US" sz="1400" dirty="0"/>
            <a:t> </a:t>
          </a:r>
          <a:r>
            <a:rPr lang="en-US" sz="1400" dirty="0" err="1"/>
            <a:t>hukum-hukum</a:t>
          </a:r>
          <a:r>
            <a:rPr lang="en-US" sz="1400" dirty="0"/>
            <a:t>, </a:t>
          </a:r>
          <a:r>
            <a:rPr lang="en-US" sz="1400" dirty="0" err="1"/>
            <a:t>prinsip-prinsip</a:t>
          </a:r>
          <a:r>
            <a:rPr lang="en-US" sz="1400" dirty="0"/>
            <a:t>, dan </a:t>
          </a:r>
          <a:r>
            <a:rPr lang="en-US" sz="1400" dirty="0" err="1"/>
            <a:t>bentuk-bentuk</a:t>
          </a:r>
          <a:r>
            <a:rPr lang="en-US" sz="1400" dirty="0"/>
            <a:t> </a:t>
          </a:r>
          <a:r>
            <a:rPr lang="en-US" sz="1400" dirty="0" err="1"/>
            <a:t>pemikiran</a:t>
          </a:r>
          <a:r>
            <a:rPr lang="en-US" sz="1400" dirty="0"/>
            <a:t> yang </a:t>
          </a:r>
          <a:r>
            <a:rPr lang="en-US" sz="1400" dirty="0" err="1"/>
            <a:t>harus</a:t>
          </a:r>
          <a:r>
            <a:rPr lang="en-US" sz="1400" dirty="0"/>
            <a:t> </a:t>
          </a:r>
          <a:r>
            <a:rPr lang="en-US" sz="1400" dirty="0" err="1"/>
            <a:t>dipatuhi</a:t>
          </a:r>
          <a:r>
            <a:rPr lang="en-US" sz="1400" dirty="0"/>
            <a:t>, </a:t>
          </a:r>
          <a:r>
            <a:rPr lang="en-US" sz="1400" dirty="0" err="1"/>
            <a:t>serta</a:t>
          </a:r>
          <a:r>
            <a:rPr lang="en-US" sz="1400" dirty="0"/>
            <a:t> </a:t>
          </a:r>
          <a:r>
            <a:rPr lang="en-US" sz="1400" dirty="0" err="1"/>
            <a:t>melihat</a:t>
          </a:r>
          <a:r>
            <a:rPr lang="en-US" sz="1400" dirty="0"/>
            <a:t> di mana </a:t>
          </a:r>
          <a:r>
            <a:rPr lang="en-US" sz="1400" dirty="0" err="1"/>
            <a:t>letak</a:t>
          </a:r>
          <a:r>
            <a:rPr lang="en-US" sz="1400" dirty="0"/>
            <a:t> </a:t>
          </a:r>
          <a:r>
            <a:rPr lang="en-US" sz="1400" dirty="0" err="1"/>
            <a:t>penalaran</a:t>
          </a:r>
          <a:r>
            <a:rPr lang="en-US" sz="1400" dirty="0"/>
            <a:t> yang </a:t>
          </a:r>
          <a:r>
            <a:rPr lang="en-US" sz="1400" dirty="0" err="1"/>
            <a:t>betul</a:t>
          </a:r>
          <a:r>
            <a:rPr lang="en-US" sz="1400" dirty="0"/>
            <a:t> dan </a:t>
          </a:r>
          <a:r>
            <a:rPr lang="en-US" sz="1400" dirty="0" err="1"/>
            <a:t>sah</a:t>
          </a:r>
          <a:r>
            <a:rPr lang="en-US" sz="1400" dirty="0"/>
            <a:t>.</a:t>
          </a:r>
        </a:p>
      </dgm:t>
    </dgm:pt>
    <dgm:pt modelId="{70BCE9C0-9381-41E9-B46D-801F5D9FAD32}" type="parTrans" cxnId="{CBDDEB80-ABCA-4CFD-B734-A813B56E4B46}">
      <dgm:prSet/>
      <dgm:spPr/>
      <dgm:t>
        <a:bodyPr/>
        <a:lstStyle/>
        <a:p>
          <a:endParaRPr lang="en-US"/>
        </a:p>
      </dgm:t>
    </dgm:pt>
    <dgm:pt modelId="{06BFEAE9-69BB-4E93-A502-637F45A49E9F}" type="sibTrans" cxnId="{CBDDEB80-ABCA-4CFD-B734-A813B56E4B46}">
      <dgm:prSet/>
      <dgm:spPr/>
      <dgm:t>
        <a:bodyPr/>
        <a:lstStyle/>
        <a:p>
          <a:endParaRPr lang="en-US"/>
        </a:p>
      </dgm:t>
    </dgm:pt>
    <dgm:pt modelId="{E97C31C3-6D4F-4187-BD3F-874C2D73E964}">
      <dgm:prSet phldrT="[Text]"/>
      <dgm:spPr/>
      <dgm:t>
        <a:bodyPr/>
        <a:lstStyle/>
        <a:p>
          <a:pPr algn="just">
            <a:buNone/>
          </a:pPr>
          <a:r>
            <a:rPr lang="en-US" dirty="0"/>
            <a:t>SEBAGAI SENI, KECAKAPAN, KEMAHIRAN</a:t>
          </a:r>
        </a:p>
      </dgm:t>
    </dgm:pt>
    <dgm:pt modelId="{CF532BCC-3864-45B5-9BC1-224B1FD3350A}" type="parTrans" cxnId="{A9B32955-BBF5-49BC-AD9A-EA59882A8E10}">
      <dgm:prSet/>
      <dgm:spPr/>
      <dgm:t>
        <a:bodyPr/>
        <a:lstStyle/>
        <a:p>
          <a:endParaRPr lang="en-US"/>
        </a:p>
      </dgm:t>
    </dgm:pt>
    <dgm:pt modelId="{4E1D8955-4B18-496E-AC66-5B92B4B6BF4C}" type="sibTrans" cxnId="{A9B32955-BBF5-49BC-AD9A-EA59882A8E10}">
      <dgm:prSet/>
      <dgm:spPr/>
      <dgm:t>
        <a:bodyPr/>
        <a:lstStyle/>
        <a:p>
          <a:endParaRPr lang="en-US"/>
        </a:p>
      </dgm:t>
    </dgm:pt>
    <dgm:pt modelId="{D565309E-6152-4542-9ECD-FBA0F81A9D7E}">
      <dgm:prSet phldrT="[Text]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US" dirty="0" err="1"/>
            <a:t>Membantu</a:t>
          </a:r>
          <a:r>
            <a:rPr lang="en-US" dirty="0"/>
            <a:t> </a:t>
          </a:r>
          <a:r>
            <a:rPr lang="en-US" dirty="0" err="1"/>
            <a:t>manusia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berpikir</a:t>
          </a:r>
          <a:r>
            <a:rPr lang="en-US" dirty="0"/>
            <a:t> </a:t>
          </a:r>
          <a:r>
            <a:rPr lang="en-US" dirty="0" err="1"/>
            <a:t>sendiri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betul</a:t>
          </a:r>
          <a:endParaRPr lang="en-US" dirty="0"/>
        </a:p>
      </dgm:t>
    </dgm:pt>
    <dgm:pt modelId="{CB29F67F-B4C0-462E-B89C-91E220C75EA7}" type="parTrans" cxnId="{5A9F8E81-4943-40C5-8771-639D16747C72}">
      <dgm:prSet/>
      <dgm:spPr/>
      <dgm:t>
        <a:bodyPr/>
        <a:lstStyle/>
        <a:p>
          <a:endParaRPr lang="en-US"/>
        </a:p>
      </dgm:t>
    </dgm:pt>
    <dgm:pt modelId="{ECA922F3-5897-4BCA-98FB-6907C4BCB956}" type="sibTrans" cxnId="{5A9F8E81-4943-40C5-8771-639D16747C72}">
      <dgm:prSet/>
      <dgm:spPr/>
      <dgm:t>
        <a:bodyPr/>
        <a:lstStyle/>
        <a:p>
          <a:endParaRPr lang="en-US"/>
        </a:p>
      </dgm:t>
    </dgm:pt>
    <dgm:pt modelId="{48ED7CD9-E0C0-4240-BC42-B1D3C29B765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n-US" sz="1400" dirty="0" err="1"/>
            <a:t>Mengacu</a:t>
          </a:r>
          <a:r>
            <a:rPr lang="en-US" sz="1400" dirty="0"/>
            <a:t> pada </a:t>
          </a:r>
          <a:r>
            <a:rPr lang="en-US" sz="1400" dirty="0" err="1"/>
            <a:t>kemampuan</a:t>
          </a:r>
          <a:r>
            <a:rPr lang="en-US" sz="1400" dirty="0"/>
            <a:t> </a:t>
          </a:r>
          <a:r>
            <a:rPr lang="en-US" sz="1400" dirty="0" err="1"/>
            <a:t>rasional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mengetahui</a:t>
          </a:r>
          <a:endParaRPr lang="en-US" sz="1400" dirty="0"/>
        </a:p>
      </dgm:t>
    </dgm:pt>
    <dgm:pt modelId="{1EFF8DA6-DA18-4ED6-B812-64EA221FAB3D}" type="parTrans" cxnId="{4D5C4F48-02B4-4688-9017-3023008B4E01}">
      <dgm:prSet/>
      <dgm:spPr/>
      <dgm:t>
        <a:bodyPr/>
        <a:lstStyle/>
        <a:p>
          <a:endParaRPr lang="en-US"/>
        </a:p>
      </dgm:t>
    </dgm:pt>
    <dgm:pt modelId="{03737996-2530-4D17-B954-1C729E53662C}" type="sibTrans" cxnId="{4D5C4F48-02B4-4688-9017-3023008B4E01}">
      <dgm:prSet/>
      <dgm:spPr/>
      <dgm:t>
        <a:bodyPr/>
        <a:lstStyle/>
        <a:p>
          <a:endParaRPr lang="en-US"/>
        </a:p>
      </dgm:t>
    </dgm:pt>
    <dgm:pt modelId="{D32DB3DF-02AA-4A80-9B1A-462927A3A143}">
      <dgm:prSet/>
      <dgm:spPr/>
      <dgm:t>
        <a:bodyPr/>
        <a:lstStyle/>
        <a:p>
          <a:pPr algn="just"/>
          <a:r>
            <a:rPr lang="en-US" dirty="0" err="1"/>
            <a:t>Kecakapan</a:t>
          </a:r>
          <a:r>
            <a:rPr lang="en-US" dirty="0"/>
            <a:t>, </a:t>
          </a:r>
          <a:r>
            <a:rPr lang="en-US" dirty="0" err="1"/>
            <a:t>kemahiran</a:t>
          </a:r>
          <a:r>
            <a:rPr lang="en-US" dirty="0"/>
            <a:t> </a:t>
          </a:r>
          <a:r>
            <a:rPr lang="en-US" dirty="0" err="1"/>
            <a:t>manusia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menggunkan</a:t>
          </a:r>
          <a:r>
            <a:rPr lang="en-US" dirty="0"/>
            <a:t> dan </a:t>
          </a:r>
          <a:r>
            <a:rPr lang="en-US" dirty="0" err="1"/>
            <a:t>menerapkan</a:t>
          </a:r>
          <a:r>
            <a:rPr lang="en-US" dirty="0"/>
            <a:t> </a:t>
          </a:r>
          <a:r>
            <a:rPr lang="en-US" dirty="0" err="1"/>
            <a:t>hukum-hukum</a:t>
          </a:r>
          <a:r>
            <a:rPr lang="en-US" dirty="0"/>
            <a:t>, </a:t>
          </a:r>
          <a:r>
            <a:rPr lang="en-US" dirty="0" err="1"/>
            <a:t>prinsip-prinsip</a:t>
          </a:r>
          <a:r>
            <a:rPr lang="en-US" dirty="0"/>
            <a:t>, dan </a:t>
          </a:r>
          <a:r>
            <a:rPr lang="en-US" dirty="0" err="1"/>
            <a:t>bentuk-bentuk</a:t>
          </a:r>
          <a:r>
            <a:rPr lang="en-US" dirty="0"/>
            <a:t> </a:t>
          </a:r>
          <a:r>
            <a:rPr lang="en-US" dirty="0" err="1"/>
            <a:t>pemikiran</a:t>
          </a:r>
          <a:r>
            <a:rPr lang="en-US" dirty="0"/>
            <a:t> yang </a:t>
          </a:r>
          <a:r>
            <a:rPr lang="en-US" dirty="0" err="1"/>
            <a:t>betul</a:t>
          </a:r>
          <a:r>
            <a:rPr lang="en-US" dirty="0"/>
            <a:t> dan </a:t>
          </a:r>
          <a:r>
            <a:rPr lang="en-US" dirty="0" err="1"/>
            <a:t>sah</a:t>
          </a:r>
          <a:endParaRPr lang="en-US" dirty="0"/>
        </a:p>
      </dgm:t>
    </dgm:pt>
    <dgm:pt modelId="{99FDF792-9839-40E7-AF3A-23485581A41A}" type="parTrans" cxnId="{9CA02F2C-3704-4ABE-858C-605AB42BAE56}">
      <dgm:prSet/>
      <dgm:spPr/>
      <dgm:t>
        <a:bodyPr/>
        <a:lstStyle/>
        <a:p>
          <a:endParaRPr lang="en-US"/>
        </a:p>
      </dgm:t>
    </dgm:pt>
    <dgm:pt modelId="{987F70EF-5340-499E-86E8-FC8EDF61530A}" type="sibTrans" cxnId="{9CA02F2C-3704-4ABE-858C-605AB42BAE56}">
      <dgm:prSet/>
      <dgm:spPr/>
      <dgm:t>
        <a:bodyPr/>
        <a:lstStyle/>
        <a:p>
          <a:endParaRPr lang="en-US"/>
        </a:p>
      </dgm:t>
    </dgm:pt>
    <dgm:pt modelId="{5918D091-AECD-4BB6-B4AE-00E507BFEC65}">
      <dgm:prSet/>
      <dgm:spPr/>
      <dgm:t>
        <a:bodyPr/>
        <a:lstStyle/>
        <a:p>
          <a:pPr algn="just"/>
          <a:r>
            <a:rPr lang="en-US" dirty="0" err="1"/>
            <a:t>Mengacu</a:t>
          </a:r>
          <a:r>
            <a:rPr lang="en-US" dirty="0"/>
            <a:t> pada </a:t>
          </a:r>
          <a:r>
            <a:rPr lang="en-US" dirty="0" err="1"/>
            <a:t>kesanggupan</a:t>
          </a:r>
          <a:r>
            <a:rPr lang="en-US" dirty="0"/>
            <a:t> </a:t>
          </a:r>
          <a:r>
            <a:rPr lang="en-US" dirty="0" err="1"/>
            <a:t>akal</a:t>
          </a:r>
          <a:r>
            <a:rPr lang="en-US" dirty="0"/>
            <a:t> </a:t>
          </a:r>
          <a:r>
            <a:rPr lang="en-US" dirty="0" err="1"/>
            <a:t>budi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mewujudkan</a:t>
          </a:r>
          <a:r>
            <a:rPr lang="en-US" dirty="0"/>
            <a:t> </a:t>
          </a:r>
          <a:r>
            <a:rPr lang="en-US" dirty="0" err="1"/>
            <a:t>pengetahuan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tindakan</a:t>
          </a:r>
          <a:endParaRPr lang="en-US" dirty="0"/>
        </a:p>
      </dgm:t>
    </dgm:pt>
    <dgm:pt modelId="{EBE801FA-44C2-4381-B462-0B1B81CD432C}" type="parTrans" cxnId="{85AC35D3-8B1F-4A79-A09C-AF3CC4361CBA}">
      <dgm:prSet/>
      <dgm:spPr/>
      <dgm:t>
        <a:bodyPr/>
        <a:lstStyle/>
        <a:p>
          <a:endParaRPr lang="en-US"/>
        </a:p>
      </dgm:t>
    </dgm:pt>
    <dgm:pt modelId="{B04B2DAF-F301-473A-98FA-455D4B31C6D8}" type="sibTrans" cxnId="{85AC35D3-8B1F-4A79-A09C-AF3CC4361CBA}">
      <dgm:prSet/>
      <dgm:spPr/>
      <dgm:t>
        <a:bodyPr/>
        <a:lstStyle/>
        <a:p>
          <a:endParaRPr lang="en-US"/>
        </a:p>
      </dgm:t>
    </dgm:pt>
    <dgm:pt modelId="{FF1D9953-8D82-4F5B-9583-B1F2CD8535D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US" sz="1400" dirty="0"/>
        </a:p>
      </dgm:t>
    </dgm:pt>
    <dgm:pt modelId="{5379FC0B-E164-425E-B1BE-DE412ED85974}" type="parTrans" cxnId="{D40516EE-0285-4C3C-AD75-5368EB5E7212}">
      <dgm:prSet/>
      <dgm:spPr/>
      <dgm:t>
        <a:bodyPr/>
        <a:lstStyle/>
        <a:p>
          <a:endParaRPr lang="en-US"/>
        </a:p>
      </dgm:t>
    </dgm:pt>
    <dgm:pt modelId="{3156F6CB-FCF2-421E-87BC-BFC4714F3283}" type="sibTrans" cxnId="{D40516EE-0285-4C3C-AD75-5368EB5E7212}">
      <dgm:prSet/>
      <dgm:spPr/>
      <dgm:t>
        <a:bodyPr/>
        <a:lstStyle/>
        <a:p>
          <a:endParaRPr lang="en-US"/>
        </a:p>
      </dgm:t>
    </dgm:pt>
    <dgm:pt modelId="{129DBFE8-870C-443F-BA1A-0E2340622B6E}">
      <dgm:prSet phldrT="[Text]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endParaRPr lang="en-US" dirty="0"/>
        </a:p>
      </dgm:t>
    </dgm:pt>
    <dgm:pt modelId="{61D3CAD8-C8B1-4F0E-A188-874BAF0B8F8D}" type="parTrans" cxnId="{3941BE17-AD56-4606-BD5D-2BBC2AC3CBF7}">
      <dgm:prSet/>
      <dgm:spPr/>
      <dgm:t>
        <a:bodyPr/>
        <a:lstStyle/>
        <a:p>
          <a:endParaRPr lang="en-US"/>
        </a:p>
      </dgm:t>
    </dgm:pt>
    <dgm:pt modelId="{A56D2826-989F-4A27-A54F-226824509A30}" type="sibTrans" cxnId="{3941BE17-AD56-4606-BD5D-2BBC2AC3CBF7}">
      <dgm:prSet/>
      <dgm:spPr/>
      <dgm:t>
        <a:bodyPr/>
        <a:lstStyle/>
        <a:p>
          <a:endParaRPr lang="en-US"/>
        </a:p>
      </dgm:t>
    </dgm:pt>
    <dgm:pt modelId="{34B1D74D-ACC6-480A-ABF1-651EDFDFBAA1}">
      <dgm:prSet/>
      <dgm:spPr/>
      <dgm:t>
        <a:bodyPr/>
        <a:lstStyle/>
        <a:p>
          <a:pPr algn="just"/>
          <a:endParaRPr lang="en-US" dirty="0"/>
        </a:p>
      </dgm:t>
    </dgm:pt>
    <dgm:pt modelId="{1EAB052C-8840-4F20-99B3-847E078C833A}" type="parTrans" cxnId="{D74D777F-6C09-4AC0-88DE-BBB5A45CC1B9}">
      <dgm:prSet/>
      <dgm:spPr/>
      <dgm:t>
        <a:bodyPr/>
        <a:lstStyle/>
        <a:p>
          <a:endParaRPr lang="en-US"/>
        </a:p>
      </dgm:t>
    </dgm:pt>
    <dgm:pt modelId="{13EE997B-1520-4CF4-91AE-B0BF195F632F}" type="sibTrans" cxnId="{D74D777F-6C09-4AC0-88DE-BBB5A45CC1B9}">
      <dgm:prSet/>
      <dgm:spPr/>
      <dgm:t>
        <a:bodyPr/>
        <a:lstStyle/>
        <a:p>
          <a:endParaRPr lang="en-US"/>
        </a:p>
      </dgm:t>
    </dgm:pt>
    <dgm:pt modelId="{19136910-667B-40F3-86DE-4E855562A2B2}" type="pres">
      <dgm:prSet presAssocID="{F1F321BF-CF36-4818-91F5-7654FA4EDFED}" presName="linearFlow" presStyleCnt="0">
        <dgm:presLayoutVars>
          <dgm:dir/>
          <dgm:resizeHandles val="exact"/>
        </dgm:presLayoutVars>
      </dgm:prSet>
      <dgm:spPr/>
    </dgm:pt>
    <dgm:pt modelId="{B4FE1F7D-9272-4869-8EE4-CD3B51D92CCB}" type="pres">
      <dgm:prSet presAssocID="{9FD69E50-1245-40D1-A4EC-ABB02BADCE41}" presName="comp" presStyleCnt="0"/>
      <dgm:spPr/>
    </dgm:pt>
    <dgm:pt modelId="{E929AC0C-E642-4F53-98A5-AC1522DF1483}" type="pres">
      <dgm:prSet presAssocID="{9FD69E50-1245-40D1-A4EC-ABB02BADCE41}" presName="rect2" presStyleLbl="node1" presStyleIdx="0" presStyleCnt="2">
        <dgm:presLayoutVars>
          <dgm:bulletEnabled val="1"/>
        </dgm:presLayoutVars>
      </dgm:prSet>
      <dgm:spPr/>
    </dgm:pt>
    <dgm:pt modelId="{7E2E0861-629E-49FB-8869-FE44D0739FFE}" type="pres">
      <dgm:prSet presAssocID="{9FD69E50-1245-40D1-A4EC-ABB02BADCE41}" presName="rect1" presStyleLbl="ln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Storytelling with solid fill"/>
        </a:ext>
      </dgm:extLst>
    </dgm:pt>
    <dgm:pt modelId="{9A13A91C-5EB1-46F9-87CC-8959A2DEA42F}" type="pres">
      <dgm:prSet presAssocID="{A9E95B14-9C46-42EB-910E-C538A69DA3A7}" presName="sibTrans" presStyleCnt="0"/>
      <dgm:spPr/>
    </dgm:pt>
    <dgm:pt modelId="{858A1026-C542-4051-8601-B5FF69A63CC6}" type="pres">
      <dgm:prSet presAssocID="{E97C31C3-6D4F-4187-BD3F-874C2D73E964}" presName="comp" presStyleCnt="0"/>
      <dgm:spPr/>
    </dgm:pt>
    <dgm:pt modelId="{2B2C4949-1632-43FD-8C15-49D97A724D48}" type="pres">
      <dgm:prSet presAssocID="{E97C31C3-6D4F-4187-BD3F-874C2D73E964}" presName="rect2" presStyleLbl="node1" presStyleIdx="1" presStyleCnt="2">
        <dgm:presLayoutVars>
          <dgm:bulletEnabled val="1"/>
        </dgm:presLayoutVars>
      </dgm:prSet>
      <dgm:spPr/>
    </dgm:pt>
    <dgm:pt modelId="{FFC539D6-A4F5-4D41-918D-0F0C15F9E8CE}" type="pres">
      <dgm:prSet presAssocID="{E97C31C3-6D4F-4187-BD3F-874C2D73E964}" presName="rect1" presStyleLbl="ln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Artificial Intelligence with solid fill"/>
        </a:ext>
      </dgm:extLst>
    </dgm:pt>
  </dgm:ptLst>
  <dgm:cxnLst>
    <dgm:cxn modelId="{2D536A07-BA2D-4DBB-BF8C-C81A633865B6}" type="presOf" srcId="{5918D091-AECD-4BB6-B4AE-00E507BFEC65}" destId="{2B2C4949-1632-43FD-8C15-49D97A724D48}" srcOrd="0" destOrd="5" presId="urn:microsoft.com/office/officeart/2008/layout/AlternatingPictureBlocks"/>
    <dgm:cxn modelId="{4FA62813-B263-4361-9E51-1DDBAB2ADAB7}" type="presOf" srcId="{E97C31C3-6D4F-4187-BD3F-874C2D73E964}" destId="{2B2C4949-1632-43FD-8C15-49D97A724D48}" srcOrd="0" destOrd="0" presId="urn:microsoft.com/office/officeart/2008/layout/AlternatingPictureBlocks"/>
    <dgm:cxn modelId="{3941BE17-AD56-4606-BD5D-2BBC2AC3CBF7}" srcId="{E97C31C3-6D4F-4187-BD3F-874C2D73E964}" destId="{129DBFE8-870C-443F-BA1A-0E2340622B6E}" srcOrd="1" destOrd="0" parTransId="{61D3CAD8-C8B1-4F0E-A188-874BAF0B8F8D}" sibTransId="{A56D2826-989F-4A27-A54F-226824509A30}"/>
    <dgm:cxn modelId="{07C73D1F-7CDA-455E-9316-EB72D60FD376}" type="presOf" srcId="{48ED7CD9-E0C0-4240-BC42-B1D3C29B765E}" destId="{E929AC0C-E642-4F53-98A5-AC1522DF1483}" srcOrd="0" destOrd="3" presId="urn:microsoft.com/office/officeart/2008/layout/AlternatingPictureBlocks"/>
    <dgm:cxn modelId="{9CA02F2C-3704-4ABE-858C-605AB42BAE56}" srcId="{E97C31C3-6D4F-4187-BD3F-874C2D73E964}" destId="{D32DB3DF-02AA-4A80-9B1A-462927A3A143}" srcOrd="2" destOrd="0" parTransId="{99FDF792-9839-40E7-AF3A-23485581A41A}" sibTransId="{987F70EF-5340-499E-86E8-FC8EDF61530A}"/>
    <dgm:cxn modelId="{4D5C4F48-02B4-4688-9017-3023008B4E01}" srcId="{9FD69E50-1245-40D1-A4EC-ABB02BADCE41}" destId="{48ED7CD9-E0C0-4240-BC42-B1D3C29B765E}" srcOrd="2" destOrd="0" parTransId="{1EFF8DA6-DA18-4ED6-B812-64EA221FAB3D}" sibTransId="{03737996-2530-4D17-B954-1C729E53662C}"/>
    <dgm:cxn modelId="{A9B32955-BBF5-49BC-AD9A-EA59882A8E10}" srcId="{F1F321BF-CF36-4818-91F5-7654FA4EDFED}" destId="{E97C31C3-6D4F-4187-BD3F-874C2D73E964}" srcOrd="1" destOrd="0" parTransId="{CF532BCC-3864-45B5-9BC1-224B1FD3350A}" sibTransId="{4E1D8955-4B18-496E-AC66-5B92B4B6BF4C}"/>
    <dgm:cxn modelId="{D74D777F-6C09-4AC0-88DE-BBB5A45CC1B9}" srcId="{E97C31C3-6D4F-4187-BD3F-874C2D73E964}" destId="{34B1D74D-ACC6-480A-ABF1-651EDFDFBAA1}" srcOrd="3" destOrd="0" parTransId="{1EAB052C-8840-4F20-99B3-847E078C833A}" sibTransId="{13EE997B-1520-4CF4-91AE-B0BF195F632F}"/>
    <dgm:cxn modelId="{CBDDEB80-ABCA-4CFD-B734-A813B56E4B46}" srcId="{9FD69E50-1245-40D1-A4EC-ABB02BADCE41}" destId="{666F14F3-DC74-46B8-A03B-21C35782838C}" srcOrd="0" destOrd="0" parTransId="{70BCE9C0-9381-41E9-B46D-801F5D9FAD32}" sibTransId="{06BFEAE9-69BB-4E93-A502-637F45A49E9F}"/>
    <dgm:cxn modelId="{5A9F8E81-4943-40C5-8771-639D16747C72}" srcId="{E97C31C3-6D4F-4187-BD3F-874C2D73E964}" destId="{D565309E-6152-4542-9ECD-FBA0F81A9D7E}" srcOrd="0" destOrd="0" parTransId="{CB29F67F-B4C0-462E-B89C-91E220C75EA7}" sibTransId="{ECA922F3-5897-4BCA-98FB-6907C4BCB956}"/>
    <dgm:cxn modelId="{959CAC91-234A-4B8C-BD07-E5A7AAC421B9}" type="presOf" srcId="{129DBFE8-870C-443F-BA1A-0E2340622B6E}" destId="{2B2C4949-1632-43FD-8C15-49D97A724D48}" srcOrd="0" destOrd="2" presId="urn:microsoft.com/office/officeart/2008/layout/AlternatingPictureBlocks"/>
    <dgm:cxn modelId="{8228849C-F8A1-4DCF-8F3F-A3C4EE5B2F31}" srcId="{F1F321BF-CF36-4818-91F5-7654FA4EDFED}" destId="{9FD69E50-1245-40D1-A4EC-ABB02BADCE41}" srcOrd="0" destOrd="0" parTransId="{3334D3C4-08CF-4911-9D02-9C358BEF442F}" sibTransId="{A9E95B14-9C46-42EB-910E-C538A69DA3A7}"/>
    <dgm:cxn modelId="{12DD08A4-E57E-48A1-A289-F2380CEC303E}" type="presOf" srcId="{666F14F3-DC74-46B8-A03B-21C35782838C}" destId="{E929AC0C-E642-4F53-98A5-AC1522DF1483}" srcOrd="0" destOrd="1" presId="urn:microsoft.com/office/officeart/2008/layout/AlternatingPictureBlocks"/>
    <dgm:cxn modelId="{4F0006AD-92BD-4CBB-BB94-91FF0E73C066}" type="presOf" srcId="{FF1D9953-8D82-4F5B-9583-B1F2CD8535D2}" destId="{E929AC0C-E642-4F53-98A5-AC1522DF1483}" srcOrd="0" destOrd="2" presId="urn:microsoft.com/office/officeart/2008/layout/AlternatingPictureBlocks"/>
    <dgm:cxn modelId="{698240B2-95B6-4C88-AE16-B8E772056932}" type="presOf" srcId="{F1F321BF-CF36-4818-91F5-7654FA4EDFED}" destId="{19136910-667B-40F3-86DE-4E855562A2B2}" srcOrd="0" destOrd="0" presId="urn:microsoft.com/office/officeart/2008/layout/AlternatingPictureBlocks"/>
    <dgm:cxn modelId="{809F65CB-8CEB-443A-8336-16A846797896}" type="presOf" srcId="{34B1D74D-ACC6-480A-ABF1-651EDFDFBAA1}" destId="{2B2C4949-1632-43FD-8C15-49D97A724D48}" srcOrd="0" destOrd="4" presId="urn:microsoft.com/office/officeart/2008/layout/AlternatingPictureBlocks"/>
    <dgm:cxn modelId="{42A452CB-F751-496E-B02D-82C70ACF8A8B}" type="presOf" srcId="{9FD69E50-1245-40D1-A4EC-ABB02BADCE41}" destId="{E929AC0C-E642-4F53-98A5-AC1522DF1483}" srcOrd="0" destOrd="0" presId="urn:microsoft.com/office/officeart/2008/layout/AlternatingPictureBlocks"/>
    <dgm:cxn modelId="{85AC35D3-8B1F-4A79-A09C-AF3CC4361CBA}" srcId="{E97C31C3-6D4F-4187-BD3F-874C2D73E964}" destId="{5918D091-AECD-4BB6-B4AE-00E507BFEC65}" srcOrd="4" destOrd="0" parTransId="{EBE801FA-44C2-4381-B462-0B1B81CD432C}" sibTransId="{B04B2DAF-F301-473A-98FA-455D4B31C6D8}"/>
    <dgm:cxn modelId="{5EE5FDDC-F944-458C-8FB2-F73D361EDFDE}" type="presOf" srcId="{D32DB3DF-02AA-4A80-9B1A-462927A3A143}" destId="{2B2C4949-1632-43FD-8C15-49D97A724D48}" srcOrd="0" destOrd="3" presId="urn:microsoft.com/office/officeart/2008/layout/AlternatingPictureBlocks"/>
    <dgm:cxn modelId="{D40516EE-0285-4C3C-AD75-5368EB5E7212}" srcId="{9FD69E50-1245-40D1-A4EC-ABB02BADCE41}" destId="{FF1D9953-8D82-4F5B-9583-B1F2CD8535D2}" srcOrd="1" destOrd="0" parTransId="{5379FC0B-E164-425E-B1BE-DE412ED85974}" sibTransId="{3156F6CB-FCF2-421E-87BC-BFC4714F3283}"/>
    <dgm:cxn modelId="{F8FA7DF4-B5F2-49D2-A7C6-BC4DEE44AD56}" type="presOf" srcId="{D565309E-6152-4542-9ECD-FBA0F81A9D7E}" destId="{2B2C4949-1632-43FD-8C15-49D97A724D48}" srcOrd="0" destOrd="1" presId="urn:microsoft.com/office/officeart/2008/layout/AlternatingPictureBlocks"/>
    <dgm:cxn modelId="{47304DE6-C3B9-4DA8-B181-BBF02E08FEC4}" type="presParOf" srcId="{19136910-667B-40F3-86DE-4E855562A2B2}" destId="{B4FE1F7D-9272-4869-8EE4-CD3B51D92CCB}" srcOrd="0" destOrd="0" presId="urn:microsoft.com/office/officeart/2008/layout/AlternatingPictureBlocks"/>
    <dgm:cxn modelId="{2C240DD7-9A98-46E2-B82B-8368523C03C4}" type="presParOf" srcId="{B4FE1F7D-9272-4869-8EE4-CD3B51D92CCB}" destId="{E929AC0C-E642-4F53-98A5-AC1522DF1483}" srcOrd="0" destOrd="0" presId="urn:microsoft.com/office/officeart/2008/layout/AlternatingPictureBlocks"/>
    <dgm:cxn modelId="{F9289416-2A02-44A8-A47D-4B008676AB96}" type="presParOf" srcId="{B4FE1F7D-9272-4869-8EE4-CD3B51D92CCB}" destId="{7E2E0861-629E-49FB-8869-FE44D0739FFE}" srcOrd="1" destOrd="0" presId="urn:microsoft.com/office/officeart/2008/layout/AlternatingPictureBlocks"/>
    <dgm:cxn modelId="{FF72E24A-6659-4EC0-B0D7-F52EAD665EDD}" type="presParOf" srcId="{19136910-667B-40F3-86DE-4E855562A2B2}" destId="{9A13A91C-5EB1-46F9-87CC-8959A2DEA42F}" srcOrd="1" destOrd="0" presId="urn:microsoft.com/office/officeart/2008/layout/AlternatingPictureBlocks"/>
    <dgm:cxn modelId="{0705DEBD-76F6-40AA-88E7-26E899CC4195}" type="presParOf" srcId="{19136910-667B-40F3-86DE-4E855562A2B2}" destId="{858A1026-C542-4051-8601-B5FF69A63CC6}" srcOrd="2" destOrd="0" presId="urn:microsoft.com/office/officeart/2008/layout/AlternatingPictureBlocks"/>
    <dgm:cxn modelId="{4B27CDA9-5B83-4D2D-8BA9-8D32B9B06008}" type="presParOf" srcId="{858A1026-C542-4051-8601-B5FF69A63CC6}" destId="{2B2C4949-1632-43FD-8C15-49D97A724D48}" srcOrd="0" destOrd="0" presId="urn:microsoft.com/office/officeart/2008/layout/AlternatingPictureBlocks"/>
    <dgm:cxn modelId="{2D08C58C-DA76-4BBD-B240-7721DC4FC4BF}" type="presParOf" srcId="{858A1026-C542-4051-8601-B5FF69A63CC6}" destId="{FFC539D6-A4F5-4D41-918D-0F0C15F9E8C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0D785A-2B91-40D2-B32E-221B9D46E26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FA1A74-2F7B-4463-8DEE-D8EEEB9B063C}">
      <dgm:prSet phldrT="[Text]" custT="1"/>
      <dgm:spPr/>
      <dgm:t>
        <a:bodyPr/>
        <a:lstStyle/>
        <a:p>
          <a:pPr>
            <a:buFont typeface="Wingdings" charset="0"/>
            <a:buChar char="["/>
          </a:pPr>
          <a:r>
            <a:rPr lang="en-US" sz="1400" dirty="0" err="1"/>
            <a:t>Objek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materi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bidang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lapangan</a:t>
          </a:r>
          <a:r>
            <a:rPr lang="en-US" sz="1400" dirty="0"/>
            <a:t> </a:t>
          </a:r>
          <a:r>
            <a:rPr lang="en-US" sz="1400" dirty="0" err="1"/>
            <a:t>penyelidikan</a:t>
          </a:r>
          <a:r>
            <a:rPr lang="en-US" sz="1400" dirty="0"/>
            <a:t> </a:t>
          </a:r>
          <a:r>
            <a:rPr lang="en-US" sz="1400" dirty="0" err="1"/>
            <a:t>ilmu</a:t>
          </a:r>
          <a:r>
            <a:rPr lang="en-US" sz="1400" dirty="0"/>
            <a:t>.</a:t>
          </a:r>
        </a:p>
      </dgm:t>
    </dgm:pt>
    <dgm:pt modelId="{13CB94AA-ED5C-42C9-B3C7-25BDAFB4D210}" type="parTrans" cxnId="{2726E411-253B-49DB-9DB9-57AB45AEE675}">
      <dgm:prSet/>
      <dgm:spPr/>
      <dgm:t>
        <a:bodyPr/>
        <a:lstStyle/>
        <a:p>
          <a:endParaRPr lang="en-US"/>
        </a:p>
      </dgm:t>
    </dgm:pt>
    <dgm:pt modelId="{FD9DA8E3-A945-49F5-9D92-C2C98BB3C299}" type="sibTrans" cxnId="{2726E411-253B-49DB-9DB9-57AB45AEE675}">
      <dgm:prSet/>
      <dgm:spPr/>
      <dgm:t>
        <a:bodyPr/>
        <a:lstStyle/>
        <a:p>
          <a:endParaRPr lang="en-US"/>
        </a:p>
      </dgm:t>
    </dgm:pt>
    <dgm:pt modelId="{7026F906-3145-4887-A4D8-64B6C97ECB40}">
      <dgm:prSet phldrT="[Text]" custT="1"/>
      <dgm:spPr/>
      <dgm:t>
        <a:bodyPr/>
        <a:lstStyle/>
        <a:p>
          <a:pPr>
            <a:buFont typeface="Wingdings" charset="0"/>
            <a:buChar char="["/>
          </a:pPr>
          <a:r>
            <a:rPr lang="en-US" sz="1400" dirty="0" err="1"/>
            <a:t>Sudut</a:t>
          </a:r>
          <a:r>
            <a:rPr lang="en-US" sz="1400" dirty="0"/>
            <a:t> </a:t>
          </a:r>
          <a:r>
            <a:rPr lang="en-US" sz="1400" dirty="0" err="1"/>
            <a:t>pandang</a:t>
          </a:r>
          <a:r>
            <a:rPr lang="en-US" sz="1400" dirty="0"/>
            <a:t> </a:t>
          </a:r>
          <a:r>
            <a:rPr lang="en-US" sz="1400" dirty="0" err="1"/>
            <a:t>bagaimana</a:t>
          </a:r>
          <a:r>
            <a:rPr lang="en-US" sz="1400" dirty="0"/>
            <a:t> </a:t>
          </a:r>
          <a:r>
            <a:rPr lang="en-US" sz="1400" dirty="0" err="1"/>
            <a:t>ilmu</a:t>
          </a:r>
          <a:r>
            <a:rPr lang="en-US" sz="1400" dirty="0"/>
            <a:t> </a:t>
          </a:r>
          <a:r>
            <a:rPr lang="en-US" sz="1400" dirty="0" err="1"/>
            <a:t>dipandang</a:t>
          </a:r>
          <a:r>
            <a:rPr lang="en-US" sz="1400" dirty="0"/>
            <a:t>.</a:t>
          </a:r>
        </a:p>
      </dgm:t>
    </dgm:pt>
    <dgm:pt modelId="{B4972EBF-855B-461C-819C-C2392D93BBC3}" type="parTrans" cxnId="{A4F898EF-1726-400F-AB09-119CEF248BAE}">
      <dgm:prSet/>
      <dgm:spPr/>
      <dgm:t>
        <a:bodyPr/>
        <a:lstStyle/>
        <a:p>
          <a:endParaRPr lang="en-US"/>
        </a:p>
      </dgm:t>
    </dgm:pt>
    <dgm:pt modelId="{1C1BDB5D-D34F-4570-A0FE-31EE22F35293}" type="sibTrans" cxnId="{A4F898EF-1726-400F-AB09-119CEF248BAE}">
      <dgm:prSet/>
      <dgm:spPr/>
      <dgm:t>
        <a:bodyPr/>
        <a:lstStyle/>
        <a:p>
          <a:endParaRPr lang="en-US"/>
        </a:p>
      </dgm:t>
    </dgm:pt>
    <dgm:pt modelId="{1B141F4C-38FB-4012-BA7D-AE3B01E6F72A}">
      <dgm:prSet phldrT="[Text]" custT="1"/>
      <dgm:spPr/>
      <dgm:t>
        <a:bodyPr/>
        <a:lstStyle/>
        <a:p>
          <a:pPr>
            <a:buFont typeface="Wingdings" charset="0"/>
            <a:buChar char="["/>
          </a:pPr>
          <a:r>
            <a:rPr lang="en-US" sz="3600" dirty="0"/>
            <a:t>OBJEK MATERIAL</a:t>
          </a:r>
        </a:p>
      </dgm:t>
    </dgm:pt>
    <dgm:pt modelId="{532C4FDE-BC56-4FFC-84DF-09ADA5AE5E4E}" type="parTrans" cxnId="{58156F32-F4E7-4AAE-A5BA-DCD4DCCE3E7A}">
      <dgm:prSet/>
      <dgm:spPr/>
      <dgm:t>
        <a:bodyPr/>
        <a:lstStyle/>
        <a:p>
          <a:endParaRPr lang="en-US"/>
        </a:p>
      </dgm:t>
    </dgm:pt>
    <dgm:pt modelId="{58FA5EED-7C70-4E7D-BAD3-181428BE1B3E}" type="sibTrans" cxnId="{58156F32-F4E7-4AAE-A5BA-DCD4DCCE3E7A}">
      <dgm:prSet/>
      <dgm:spPr/>
      <dgm:t>
        <a:bodyPr/>
        <a:lstStyle/>
        <a:p>
          <a:endParaRPr lang="en-US"/>
        </a:p>
      </dgm:t>
    </dgm:pt>
    <dgm:pt modelId="{2B7A934F-3383-4A38-BDF3-0569028DE86C}">
      <dgm:prSet phldrT="[Text]" custT="1"/>
      <dgm:spPr/>
      <dgm:t>
        <a:bodyPr/>
        <a:lstStyle/>
        <a:p>
          <a:pPr>
            <a:buFont typeface="Wingdings" charset="0"/>
            <a:buChar char="["/>
          </a:pPr>
          <a:r>
            <a:rPr lang="en-US" sz="1400" dirty="0" err="1"/>
            <a:t>Objek</a:t>
          </a:r>
          <a:r>
            <a:rPr lang="en-US" sz="1400" dirty="0"/>
            <a:t> formal </a:t>
          </a:r>
          <a:r>
            <a:rPr lang="en-US" sz="1400" dirty="0" err="1"/>
            <a:t>menentukan</a:t>
          </a:r>
          <a:r>
            <a:rPr lang="en-US" sz="1400" dirty="0"/>
            <a:t> </a:t>
          </a:r>
          <a:r>
            <a:rPr lang="en-US" sz="1400" dirty="0" err="1"/>
            <a:t>sifat</a:t>
          </a:r>
          <a:r>
            <a:rPr lang="en-US" sz="1400" dirty="0"/>
            <a:t> </a:t>
          </a:r>
          <a:r>
            <a:rPr lang="en-US" sz="1400" dirty="0" err="1"/>
            <a:t>ilmu</a:t>
          </a:r>
          <a:r>
            <a:rPr lang="en-US" sz="1400" dirty="0"/>
            <a:t>, </a:t>
          </a:r>
          <a:r>
            <a:rPr lang="en-US" sz="1400" dirty="0" err="1"/>
            <a:t>metode</a:t>
          </a:r>
          <a:r>
            <a:rPr lang="en-US" sz="1400" dirty="0"/>
            <a:t> yang </a:t>
          </a:r>
          <a:r>
            <a:rPr lang="en-US" sz="1400" dirty="0" err="1"/>
            <a:t>dipergunakan</a:t>
          </a:r>
          <a:r>
            <a:rPr lang="en-US" sz="1400" dirty="0"/>
            <a:t>, dan </a:t>
          </a:r>
          <a:r>
            <a:rPr lang="en-US" sz="1400" dirty="0" err="1"/>
            <a:t>pendekatan</a:t>
          </a:r>
          <a:r>
            <a:rPr lang="en-US" sz="1400" dirty="0"/>
            <a:t> yang </a:t>
          </a:r>
          <a:r>
            <a:rPr lang="en-US" sz="1400" dirty="0" err="1"/>
            <a:t>memadai</a:t>
          </a:r>
          <a:r>
            <a:rPr lang="en-US" sz="1400" dirty="0"/>
            <a:t> </a:t>
          </a:r>
          <a:r>
            <a:rPr lang="en-US" sz="1400" dirty="0" err="1"/>
            <a:t>bagi</a:t>
          </a:r>
          <a:r>
            <a:rPr lang="en-US" sz="1400" dirty="0"/>
            <a:t> </a:t>
          </a:r>
          <a:r>
            <a:rPr lang="en-US" sz="1400" dirty="0" err="1"/>
            <a:t>ilmu</a:t>
          </a:r>
          <a:r>
            <a:rPr lang="en-US" sz="1400" dirty="0"/>
            <a:t> </a:t>
          </a:r>
          <a:r>
            <a:rPr lang="en-US" sz="1400" dirty="0" err="1"/>
            <a:t>tersebut</a:t>
          </a:r>
          <a:r>
            <a:rPr lang="en-US" sz="1400" dirty="0"/>
            <a:t>.</a:t>
          </a:r>
        </a:p>
      </dgm:t>
    </dgm:pt>
    <dgm:pt modelId="{36F048DE-619A-4C7C-AE58-8432FD2A50C4}" type="parTrans" cxnId="{B3858D74-8F42-4D0D-9420-96CE5EE976CE}">
      <dgm:prSet/>
      <dgm:spPr/>
      <dgm:t>
        <a:bodyPr/>
        <a:lstStyle/>
        <a:p>
          <a:endParaRPr lang="en-US"/>
        </a:p>
      </dgm:t>
    </dgm:pt>
    <dgm:pt modelId="{26807972-018F-4614-AFC5-F0DE274EBC88}" type="sibTrans" cxnId="{B3858D74-8F42-4D0D-9420-96CE5EE976CE}">
      <dgm:prSet/>
      <dgm:spPr/>
      <dgm:t>
        <a:bodyPr/>
        <a:lstStyle/>
        <a:p>
          <a:endParaRPr lang="en-US"/>
        </a:p>
      </dgm:t>
    </dgm:pt>
    <dgm:pt modelId="{C33796D4-9EAC-4F1D-8EC5-832ACBBCEEDF}">
      <dgm:prSet phldrT="[Text]" custT="1"/>
      <dgm:spPr/>
      <dgm:t>
        <a:bodyPr/>
        <a:lstStyle/>
        <a:p>
          <a:pPr>
            <a:buFont typeface="Wingdings" charset="0"/>
            <a:buChar char="["/>
          </a:pPr>
          <a:r>
            <a:rPr lang="en-US" sz="1400"/>
            <a:t>Bagaimana </a:t>
          </a:r>
          <a:r>
            <a:rPr lang="en-US" sz="1400" dirty="0" err="1"/>
            <a:t>objek</a:t>
          </a:r>
          <a:r>
            <a:rPr lang="en-US" sz="1400" dirty="0"/>
            <a:t> material </a:t>
          </a:r>
          <a:r>
            <a:rPr lang="en-US" sz="1400" dirty="0" err="1"/>
            <a:t>dipandang</a:t>
          </a:r>
          <a:r>
            <a:rPr lang="en-US" sz="1400" dirty="0"/>
            <a:t>.</a:t>
          </a:r>
        </a:p>
      </dgm:t>
    </dgm:pt>
    <dgm:pt modelId="{A3C8509A-0295-433C-A022-672853656AD2}" type="parTrans" cxnId="{8113C7FA-1EF1-4F59-A694-321756B591DE}">
      <dgm:prSet/>
      <dgm:spPr/>
      <dgm:t>
        <a:bodyPr/>
        <a:lstStyle/>
        <a:p>
          <a:endParaRPr lang="en-US"/>
        </a:p>
      </dgm:t>
    </dgm:pt>
    <dgm:pt modelId="{C211329C-999C-4DCD-A667-6926A3FF4998}" type="sibTrans" cxnId="{8113C7FA-1EF1-4F59-A694-321756B591DE}">
      <dgm:prSet/>
      <dgm:spPr/>
      <dgm:t>
        <a:bodyPr/>
        <a:lstStyle/>
        <a:p>
          <a:endParaRPr lang="en-US"/>
        </a:p>
      </dgm:t>
    </dgm:pt>
    <dgm:pt modelId="{0B0E01EB-68D2-4CB8-95BA-15C5EADD8056}">
      <dgm:prSet phldrT="[Text]" custT="1"/>
      <dgm:spPr/>
      <dgm:t>
        <a:bodyPr/>
        <a:lstStyle/>
        <a:p>
          <a:pPr>
            <a:buFont typeface="Wingdings" charset="0"/>
            <a:buChar char="["/>
          </a:pPr>
          <a:r>
            <a:rPr lang="en-US" sz="1400" dirty="0" err="1"/>
            <a:t>Objek</a:t>
          </a:r>
          <a:r>
            <a:rPr lang="en-US" sz="1400" dirty="0"/>
            <a:t> formal </a:t>
          </a:r>
          <a:r>
            <a:rPr lang="en-US" sz="1400" dirty="0" err="1"/>
            <a:t>merupakan</a:t>
          </a:r>
          <a:r>
            <a:rPr lang="en-US" sz="1400" dirty="0"/>
            <a:t> </a:t>
          </a:r>
          <a:r>
            <a:rPr lang="en-US" sz="1400" dirty="0" err="1"/>
            <a:t>prinsip</a:t>
          </a:r>
          <a:r>
            <a:rPr lang="en-US" sz="1400" dirty="0"/>
            <a:t> </a:t>
          </a:r>
          <a:r>
            <a:rPr lang="en-US" sz="1400" dirty="0" err="1"/>
            <a:t>perbedaan</a:t>
          </a:r>
          <a:r>
            <a:rPr lang="en-US" sz="1400" dirty="0"/>
            <a:t> </a:t>
          </a:r>
          <a:r>
            <a:rPr lang="en-US" sz="1400" dirty="0" err="1"/>
            <a:t>ilmu</a:t>
          </a:r>
          <a:r>
            <a:rPr lang="en-US" sz="1400" dirty="0"/>
            <a:t>.</a:t>
          </a:r>
        </a:p>
      </dgm:t>
    </dgm:pt>
    <dgm:pt modelId="{4B0A26F2-9062-4802-96B3-29F1B3E38C7B}" type="parTrans" cxnId="{B96572F4-AC55-482D-95DF-F378A01EC58C}">
      <dgm:prSet/>
      <dgm:spPr/>
      <dgm:t>
        <a:bodyPr/>
        <a:lstStyle/>
        <a:p>
          <a:endParaRPr lang="en-US"/>
        </a:p>
      </dgm:t>
    </dgm:pt>
    <dgm:pt modelId="{AB426B2F-73A8-4F82-A793-CFF02F7249EC}" type="sibTrans" cxnId="{B96572F4-AC55-482D-95DF-F378A01EC58C}">
      <dgm:prSet/>
      <dgm:spPr/>
      <dgm:t>
        <a:bodyPr/>
        <a:lstStyle/>
        <a:p>
          <a:endParaRPr lang="en-US"/>
        </a:p>
      </dgm:t>
    </dgm:pt>
    <dgm:pt modelId="{723192B5-125E-4E42-842C-AF682F2B5D1E}">
      <dgm:prSet phldrT="[Text]" custT="1"/>
      <dgm:spPr/>
      <dgm:t>
        <a:bodyPr/>
        <a:lstStyle/>
        <a:p>
          <a:pPr algn="r">
            <a:buFont typeface="Wingdings" charset="0"/>
            <a:buChar char="["/>
          </a:pPr>
          <a:r>
            <a:rPr lang="en-US" sz="3600" dirty="0"/>
            <a:t>OBJEK FORMAL</a:t>
          </a:r>
        </a:p>
      </dgm:t>
    </dgm:pt>
    <dgm:pt modelId="{1DB1FD72-2BFB-41EC-8A6D-F415B4767A2A}" type="parTrans" cxnId="{49E17A75-561A-4E62-ABDF-FFEF6A90126D}">
      <dgm:prSet/>
      <dgm:spPr/>
      <dgm:t>
        <a:bodyPr/>
        <a:lstStyle/>
        <a:p>
          <a:endParaRPr lang="en-US"/>
        </a:p>
      </dgm:t>
    </dgm:pt>
    <dgm:pt modelId="{B04AA0C0-D4DB-4833-BCA2-F1D37D92462D}" type="sibTrans" cxnId="{49E17A75-561A-4E62-ABDF-FFEF6A90126D}">
      <dgm:prSet/>
      <dgm:spPr/>
      <dgm:t>
        <a:bodyPr/>
        <a:lstStyle/>
        <a:p>
          <a:endParaRPr lang="en-US"/>
        </a:p>
      </dgm:t>
    </dgm:pt>
    <dgm:pt modelId="{FBC3129F-8D76-41A1-BAC8-C0A65FB363E6}">
      <dgm:prSet phldrT="[Text]" custT="1"/>
      <dgm:spPr/>
      <dgm:t>
        <a:bodyPr/>
        <a:lstStyle/>
        <a:p>
          <a:pPr>
            <a:buFont typeface="Wingdings" charset="0"/>
            <a:buChar char="["/>
          </a:pPr>
          <a:r>
            <a:rPr lang="en-US" sz="1400" dirty="0" err="1"/>
            <a:t>Objek</a:t>
          </a:r>
          <a:r>
            <a:rPr lang="en-US" sz="1400" dirty="0"/>
            <a:t> formal </a:t>
          </a:r>
          <a:r>
            <a:rPr lang="en-US" sz="1400" dirty="0" err="1"/>
            <a:t>logika</a:t>
          </a:r>
          <a:r>
            <a:rPr lang="en-US" sz="1400" dirty="0"/>
            <a:t>: </a:t>
          </a:r>
          <a:r>
            <a:rPr lang="en-US" sz="1400" dirty="0" err="1"/>
            <a:t>bentuk-bentuk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pola-pola</a:t>
          </a:r>
          <a:r>
            <a:rPr lang="en-US" sz="1400" dirty="0"/>
            <a:t> </a:t>
          </a:r>
          <a:r>
            <a:rPr lang="en-US" sz="1400" dirty="0" err="1"/>
            <a:t>kegiatan</a:t>
          </a:r>
          <a:r>
            <a:rPr lang="en-US" sz="1400" dirty="0"/>
            <a:t> </a:t>
          </a:r>
          <a:r>
            <a:rPr lang="en-US" sz="1400" dirty="0" err="1"/>
            <a:t>berpikir</a:t>
          </a:r>
          <a:r>
            <a:rPr lang="en-US" sz="1400" dirty="0"/>
            <a:t> </a:t>
          </a:r>
          <a:r>
            <a:rPr lang="en-US" sz="1400" dirty="0" err="1"/>
            <a:t>manusia</a:t>
          </a:r>
          <a:r>
            <a:rPr lang="en-US" sz="1400" dirty="0"/>
            <a:t> </a:t>
          </a:r>
          <a:r>
            <a:rPr lang="en-US" sz="1400" dirty="0" err="1"/>
            <a:t>berupa</a:t>
          </a:r>
          <a:r>
            <a:rPr lang="en-US" sz="1400" dirty="0"/>
            <a:t> </a:t>
          </a:r>
          <a:r>
            <a:rPr lang="en-US" sz="1400" dirty="0" err="1"/>
            <a:t>struktur</a:t>
          </a:r>
          <a:r>
            <a:rPr lang="en-US" sz="1400" dirty="0"/>
            <a:t> formal </a:t>
          </a:r>
          <a:r>
            <a:rPr lang="en-US" sz="1400" dirty="0" err="1"/>
            <a:t>kombinasi</a:t>
          </a:r>
          <a:r>
            <a:rPr lang="en-US" sz="1400" dirty="0"/>
            <a:t> </a:t>
          </a:r>
          <a:r>
            <a:rPr lang="en-US" sz="1400" dirty="0" err="1"/>
            <a:t>pernyataan-pernyataan</a:t>
          </a:r>
          <a:endParaRPr lang="en-US" sz="1400" dirty="0"/>
        </a:p>
      </dgm:t>
    </dgm:pt>
    <dgm:pt modelId="{0C402DA4-6F75-4231-9627-AAA0712DCDA4}" type="parTrans" cxnId="{36C28807-BC84-4871-93BC-C3EC2D9B0402}">
      <dgm:prSet/>
      <dgm:spPr/>
      <dgm:t>
        <a:bodyPr/>
        <a:lstStyle/>
        <a:p>
          <a:endParaRPr lang="en-US"/>
        </a:p>
      </dgm:t>
    </dgm:pt>
    <dgm:pt modelId="{D06BFF13-05E2-449A-BA35-700878FFC06F}" type="sibTrans" cxnId="{36C28807-BC84-4871-93BC-C3EC2D9B0402}">
      <dgm:prSet/>
      <dgm:spPr/>
      <dgm:t>
        <a:bodyPr/>
        <a:lstStyle/>
        <a:p>
          <a:endParaRPr lang="en-US"/>
        </a:p>
      </dgm:t>
    </dgm:pt>
    <dgm:pt modelId="{1BC913EE-90AB-4B5B-8A35-049E31EB2256}">
      <dgm:prSet phldrT="[Text]" custT="1"/>
      <dgm:spPr/>
      <dgm:t>
        <a:bodyPr/>
        <a:lstStyle/>
        <a:p>
          <a:pPr>
            <a:buFont typeface="Wingdings" charset="0"/>
            <a:buChar char="["/>
          </a:pPr>
          <a:r>
            <a:rPr lang="en-US" sz="1400" dirty="0" err="1"/>
            <a:t>Objek</a:t>
          </a:r>
          <a:r>
            <a:rPr lang="en-US" sz="1400" dirty="0"/>
            <a:t> material </a:t>
          </a:r>
          <a:r>
            <a:rPr lang="en-US" sz="1400" dirty="0" err="1"/>
            <a:t>logika</a:t>
          </a:r>
          <a:r>
            <a:rPr lang="en-US" sz="1400" dirty="0"/>
            <a:t>: </a:t>
          </a:r>
          <a:r>
            <a:rPr lang="en-US" sz="1400" dirty="0" err="1"/>
            <a:t>kegiatan</a:t>
          </a:r>
          <a:r>
            <a:rPr lang="en-US" sz="1400" dirty="0"/>
            <a:t> </a:t>
          </a:r>
          <a:r>
            <a:rPr lang="en-US" sz="1400" dirty="0" err="1"/>
            <a:t>berpikir</a:t>
          </a:r>
          <a:endParaRPr lang="en-US" sz="1400" dirty="0"/>
        </a:p>
        <a:p>
          <a:pPr>
            <a:buFont typeface="Wingdings" charset="0"/>
            <a:buChar char="["/>
          </a:pPr>
          <a:endParaRPr lang="en-US" sz="1400" dirty="0"/>
        </a:p>
      </dgm:t>
    </dgm:pt>
    <dgm:pt modelId="{8898FD9F-4E2B-4E23-9A02-C1E6C72DBE40}" type="parTrans" cxnId="{DCE70818-51BA-48E7-9303-267C0BC5CBAC}">
      <dgm:prSet/>
      <dgm:spPr/>
      <dgm:t>
        <a:bodyPr/>
        <a:lstStyle/>
        <a:p>
          <a:endParaRPr lang="en-US"/>
        </a:p>
      </dgm:t>
    </dgm:pt>
    <dgm:pt modelId="{5CC0695D-AA63-470B-8C26-5AD39D657970}" type="sibTrans" cxnId="{DCE70818-51BA-48E7-9303-267C0BC5CBAC}">
      <dgm:prSet/>
      <dgm:spPr/>
      <dgm:t>
        <a:bodyPr/>
        <a:lstStyle/>
        <a:p>
          <a:endParaRPr lang="en-US"/>
        </a:p>
      </dgm:t>
    </dgm:pt>
    <dgm:pt modelId="{7AD21958-5EC1-4239-9FC7-CC9C035EFB7E}">
      <dgm:prSet phldrT="[Text]" custT="1"/>
      <dgm:spPr/>
      <dgm:t>
        <a:bodyPr/>
        <a:lstStyle/>
        <a:p>
          <a:pPr>
            <a:buFont typeface="Wingdings" charset="0"/>
            <a:buChar char="["/>
          </a:pPr>
          <a:r>
            <a:rPr lang="en-US" sz="1400" dirty="0" err="1"/>
            <a:t>Objek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materi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bidang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lapangan</a:t>
          </a:r>
          <a:r>
            <a:rPr lang="en-US" sz="1400" dirty="0"/>
            <a:t> </a:t>
          </a:r>
          <a:r>
            <a:rPr lang="en-US" sz="1400" dirty="0" err="1"/>
            <a:t>tersebut</a:t>
          </a:r>
          <a:r>
            <a:rPr lang="en-US" sz="1400" dirty="0"/>
            <a:t> </a:t>
          </a:r>
          <a:r>
            <a:rPr lang="en-US" sz="1400" dirty="0" err="1"/>
            <a:t>harus</a:t>
          </a:r>
          <a:r>
            <a:rPr lang="en-US" sz="1400" dirty="0"/>
            <a:t> </a:t>
          </a:r>
          <a:r>
            <a:rPr lang="en-US" sz="1400" dirty="0" err="1"/>
            <a:t>benar-benar</a:t>
          </a:r>
          <a:r>
            <a:rPr lang="en-US" sz="1400" dirty="0"/>
            <a:t> </a:t>
          </a:r>
          <a:r>
            <a:rPr lang="en-US" sz="1400" dirty="0" err="1"/>
            <a:t>konkret</a:t>
          </a:r>
          <a:r>
            <a:rPr lang="en-US" sz="1400" dirty="0"/>
            <a:t> dan </a:t>
          </a:r>
          <a:r>
            <a:rPr lang="en-US" sz="1400" dirty="0" err="1"/>
            <a:t>dapat</a:t>
          </a:r>
          <a:r>
            <a:rPr lang="en-US" sz="1400" dirty="0"/>
            <a:t> </a:t>
          </a:r>
          <a:r>
            <a:rPr lang="en-US" sz="1400" dirty="0" err="1"/>
            <a:t>diamati</a:t>
          </a:r>
          <a:r>
            <a:rPr lang="en-US" sz="1400" dirty="0"/>
            <a:t>. Hal </a:t>
          </a:r>
          <a:r>
            <a:rPr lang="en-US" sz="1400" dirty="0" err="1"/>
            <a:t>ini</a:t>
          </a:r>
          <a:r>
            <a:rPr lang="en-US" sz="1400" dirty="0"/>
            <a:t> </a:t>
          </a:r>
          <a:r>
            <a:rPr lang="en-US" sz="1400" dirty="0" err="1"/>
            <a:t>perlu</a:t>
          </a:r>
          <a:r>
            <a:rPr lang="en-US" sz="1400" dirty="0"/>
            <a:t> </a:t>
          </a:r>
          <a:r>
            <a:rPr lang="en-US" sz="1400" dirty="0" err="1"/>
            <a:t>ditegaskan</a:t>
          </a:r>
          <a:r>
            <a:rPr lang="en-US" sz="1400" dirty="0"/>
            <a:t> </a:t>
          </a:r>
          <a:r>
            <a:rPr lang="en-US" sz="1400" dirty="0" err="1"/>
            <a:t>karena</a:t>
          </a:r>
          <a:r>
            <a:rPr lang="en-US" sz="1400" dirty="0"/>
            <a:t> </a:t>
          </a:r>
          <a:r>
            <a:rPr lang="en-US" sz="1400" i="1" u="sng" dirty="0" err="1"/>
            <a:t>kebenaran</a:t>
          </a:r>
          <a:r>
            <a:rPr lang="en-US" sz="1400" i="1" u="sng" dirty="0"/>
            <a:t> </a:t>
          </a:r>
          <a:r>
            <a:rPr lang="en-US" sz="1400" i="1" u="sng" dirty="0" err="1"/>
            <a:t>ilmiah</a:t>
          </a:r>
          <a:r>
            <a:rPr lang="en-US" sz="1400" i="1" dirty="0"/>
            <a:t> </a:t>
          </a:r>
          <a:r>
            <a:rPr lang="en-US" sz="1400" dirty="0" err="1"/>
            <a:t>merupakan</a:t>
          </a:r>
          <a:r>
            <a:rPr lang="en-US" sz="1400" dirty="0"/>
            <a:t> </a:t>
          </a:r>
          <a:r>
            <a:rPr lang="en-US" sz="1400" dirty="0" err="1"/>
            <a:t>kesesuaian</a:t>
          </a:r>
          <a:r>
            <a:rPr lang="en-US" sz="1400" dirty="0"/>
            <a:t> </a:t>
          </a:r>
          <a:r>
            <a:rPr lang="en-US" sz="1400" dirty="0" err="1"/>
            <a:t>antara</a:t>
          </a:r>
          <a:r>
            <a:rPr lang="en-US" sz="1400" dirty="0"/>
            <a:t> </a:t>
          </a:r>
          <a:r>
            <a:rPr lang="en-US" sz="1400" dirty="0" err="1"/>
            <a:t>apa</a:t>
          </a:r>
          <a:r>
            <a:rPr lang="en-US" sz="1400" dirty="0"/>
            <a:t> yang </a:t>
          </a:r>
          <a:r>
            <a:rPr lang="en-US" sz="1400" dirty="0" err="1"/>
            <a:t>diketahui</a:t>
          </a:r>
          <a:r>
            <a:rPr lang="en-US" sz="1400" dirty="0"/>
            <a:t> </a:t>
          </a:r>
          <a:r>
            <a:rPr lang="en-US" sz="1400" dirty="0" err="1"/>
            <a:t>dengan</a:t>
          </a:r>
          <a:r>
            <a:rPr lang="en-US" sz="1400" dirty="0"/>
            <a:t> </a:t>
          </a:r>
          <a:r>
            <a:rPr lang="en-US" sz="1400" dirty="0" err="1"/>
            <a:t>objek</a:t>
          </a:r>
          <a:r>
            <a:rPr lang="en-US" sz="1400" dirty="0"/>
            <a:t> </a:t>
          </a:r>
          <a:r>
            <a:rPr lang="en-US" sz="1400" dirty="0" err="1"/>
            <a:t>materialnya</a:t>
          </a:r>
          <a:r>
            <a:rPr lang="en-US" sz="1400" dirty="0"/>
            <a:t>.</a:t>
          </a:r>
        </a:p>
      </dgm:t>
    </dgm:pt>
    <dgm:pt modelId="{CF4B14F5-F19C-4EFE-9068-C1E7C47D04CF}" type="parTrans" cxnId="{04ADEC37-6674-419D-B60E-20715D8AC933}">
      <dgm:prSet/>
      <dgm:spPr/>
      <dgm:t>
        <a:bodyPr/>
        <a:lstStyle/>
        <a:p>
          <a:endParaRPr lang="en-US"/>
        </a:p>
      </dgm:t>
    </dgm:pt>
    <dgm:pt modelId="{B753A365-3EB9-4544-B796-5A1A51455F04}" type="sibTrans" cxnId="{04ADEC37-6674-419D-B60E-20715D8AC933}">
      <dgm:prSet/>
      <dgm:spPr/>
      <dgm:t>
        <a:bodyPr/>
        <a:lstStyle/>
        <a:p>
          <a:endParaRPr lang="en-US"/>
        </a:p>
      </dgm:t>
    </dgm:pt>
    <dgm:pt modelId="{39B87632-C222-491A-9C06-EFC46A9490B9}" type="pres">
      <dgm:prSet presAssocID="{6E0D785A-2B91-40D2-B32E-221B9D46E262}" presName="layout" presStyleCnt="0">
        <dgm:presLayoutVars>
          <dgm:chMax/>
          <dgm:chPref/>
          <dgm:dir/>
          <dgm:resizeHandles/>
        </dgm:presLayoutVars>
      </dgm:prSet>
      <dgm:spPr/>
    </dgm:pt>
    <dgm:pt modelId="{7890124C-D20B-4914-909A-980849194D59}" type="pres">
      <dgm:prSet presAssocID="{1B141F4C-38FB-4012-BA7D-AE3B01E6F72A}" presName="root" presStyleCnt="0">
        <dgm:presLayoutVars>
          <dgm:chMax/>
          <dgm:chPref/>
        </dgm:presLayoutVars>
      </dgm:prSet>
      <dgm:spPr/>
    </dgm:pt>
    <dgm:pt modelId="{3A3C2C46-DE9B-40EE-BC7A-C2DF16CDF620}" type="pres">
      <dgm:prSet presAssocID="{1B141F4C-38FB-4012-BA7D-AE3B01E6F72A}" presName="rootComposite" presStyleCnt="0">
        <dgm:presLayoutVars/>
      </dgm:prSet>
      <dgm:spPr/>
    </dgm:pt>
    <dgm:pt modelId="{9363FAC0-D73B-4420-B3FD-3FC4B6D5404A}" type="pres">
      <dgm:prSet presAssocID="{1B141F4C-38FB-4012-BA7D-AE3B01E6F72A}" presName="ParentAccent" presStyleLbl="alignNode1" presStyleIdx="0" presStyleCnt="2"/>
      <dgm:spPr/>
    </dgm:pt>
    <dgm:pt modelId="{7AE59A00-9628-4182-B96D-D5BD18D33330}" type="pres">
      <dgm:prSet presAssocID="{1B141F4C-38FB-4012-BA7D-AE3B01E6F72A}" presName="ParentSmallAccent" presStyleLbl="fgAcc1" presStyleIdx="0" presStyleCnt="2"/>
      <dgm:spPr/>
    </dgm:pt>
    <dgm:pt modelId="{7E711270-8DEE-463C-A7EF-08F0A48F1B36}" type="pres">
      <dgm:prSet presAssocID="{1B141F4C-38FB-4012-BA7D-AE3B01E6F72A}" presName="Parent" presStyleLbl="revTx" presStyleIdx="0" presStyleCnt="10">
        <dgm:presLayoutVars>
          <dgm:chMax/>
          <dgm:chPref val="4"/>
          <dgm:bulletEnabled val="1"/>
        </dgm:presLayoutVars>
      </dgm:prSet>
      <dgm:spPr/>
    </dgm:pt>
    <dgm:pt modelId="{6EACA9F6-2B0C-44F5-ABC7-FD6AC1BC1CF4}" type="pres">
      <dgm:prSet presAssocID="{1B141F4C-38FB-4012-BA7D-AE3B01E6F72A}" presName="childShape" presStyleCnt="0">
        <dgm:presLayoutVars>
          <dgm:chMax val="0"/>
          <dgm:chPref val="0"/>
        </dgm:presLayoutVars>
      </dgm:prSet>
      <dgm:spPr/>
    </dgm:pt>
    <dgm:pt modelId="{CDBB61A3-241C-4696-A25E-D88AF3DB069E}" type="pres">
      <dgm:prSet presAssocID="{9EFA1A74-2F7B-4463-8DEE-D8EEEB9B063C}" presName="childComposite" presStyleCnt="0">
        <dgm:presLayoutVars>
          <dgm:chMax val="0"/>
          <dgm:chPref val="0"/>
        </dgm:presLayoutVars>
      </dgm:prSet>
      <dgm:spPr/>
    </dgm:pt>
    <dgm:pt modelId="{79655AA1-23FB-46AB-A518-65529A57A591}" type="pres">
      <dgm:prSet presAssocID="{9EFA1A74-2F7B-4463-8DEE-D8EEEB9B063C}" presName="ChildAccent" presStyleLbl="solidFgAcc1" presStyleIdx="0" presStyleCnt="8"/>
      <dgm:spPr/>
    </dgm:pt>
    <dgm:pt modelId="{50767257-CFC5-49FA-B5C9-A1C4B9C3AA57}" type="pres">
      <dgm:prSet presAssocID="{9EFA1A74-2F7B-4463-8DEE-D8EEEB9B063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9AFDAD0C-2AD5-44F8-B926-F019B00A2AB3}" type="pres">
      <dgm:prSet presAssocID="{7AD21958-5EC1-4239-9FC7-CC9C035EFB7E}" presName="childComposite" presStyleCnt="0">
        <dgm:presLayoutVars>
          <dgm:chMax val="0"/>
          <dgm:chPref val="0"/>
        </dgm:presLayoutVars>
      </dgm:prSet>
      <dgm:spPr/>
    </dgm:pt>
    <dgm:pt modelId="{048BB90F-65CC-4E89-BFEF-98B827075C07}" type="pres">
      <dgm:prSet presAssocID="{7AD21958-5EC1-4239-9FC7-CC9C035EFB7E}" presName="ChildAccent" presStyleLbl="solidFgAcc1" presStyleIdx="1" presStyleCnt="8"/>
      <dgm:spPr/>
    </dgm:pt>
    <dgm:pt modelId="{48EA4496-3295-436B-9075-585810D739EB}" type="pres">
      <dgm:prSet presAssocID="{7AD21958-5EC1-4239-9FC7-CC9C035EFB7E}" presName="Child" presStyleLbl="revTx" presStyleIdx="2" presStyleCnt="10" custLinFactNeighborX="685" custLinFactNeighborY="52083">
        <dgm:presLayoutVars>
          <dgm:chMax val="0"/>
          <dgm:chPref val="0"/>
          <dgm:bulletEnabled val="1"/>
        </dgm:presLayoutVars>
      </dgm:prSet>
      <dgm:spPr/>
    </dgm:pt>
    <dgm:pt modelId="{801AD31F-7E43-451B-B220-C9BFAB66C859}" type="pres">
      <dgm:prSet presAssocID="{1BC913EE-90AB-4B5B-8A35-049E31EB2256}" presName="childComposite" presStyleCnt="0">
        <dgm:presLayoutVars>
          <dgm:chMax val="0"/>
          <dgm:chPref val="0"/>
        </dgm:presLayoutVars>
      </dgm:prSet>
      <dgm:spPr/>
    </dgm:pt>
    <dgm:pt modelId="{2D76653C-D88A-4737-A2F9-EB91A2996817}" type="pres">
      <dgm:prSet presAssocID="{1BC913EE-90AB-4B5B-8A35-049E31EB2256}" presName="ChildAccent" presStyleLbl="solidFgAcc1" presStyleIdx="2" presStyleCnt="8" custLinFactY="100000" custLinFactNeighborX="4336" custLinFactNeighborY="125470"/>
      <dgm:spPr/>
    </dgm:pt>
    <dgm:pt modelId="{AAE0DD34-B715-4DCF-9DC2-041C5E47AC2E}" type="pres">
      <dgm:prSet presAssocID="{1BC913EE-90AB-4B5B-8A35-049E31EB2256}" presName="Child" presStyleLbl="revTx" presStyleIdx="3" presStyleCnt="10" custLinFactY="1377" custLinFactNeighborX="1028" custLinFactNeighborY="100000">
        <dgm:presLayoutVars>
          <dgm:chMax val="0"/>
          <dgm:chPref val="0"/>
          <dgm:bulletEnabled val="1"/>
        </dgm:presLayoutVars>
      </dgm:prSet>
      <dgm:spPr/>
    </dgm:pt>
    <dgm:pt modelId="{15DF2E58-198F-4123-AE13-BFF09FCDD2A2}" type="pres">
      <dgm:prSet presAssocID="{723192B5-125E-4E42-842C-AF682F2B5D1E}" presName="root" presStyleCnt="0">
        <dgm:presLayoutVars>
          <dgm:chMax/>
          <dgm:chPref/>
        </dgm:presLayoutVars>
      </dgm:prSet>
      <dgm:spPr/>
    </dgm:pt>
    <dgm:pt modelId="{A98069F9-9A8D-46B7-AFCB-5AAD235C095B}" type="pres">
      <dgm:prSet presAssocID="{723192B5-125E-4E42-842C-AF682F2B5D1E}" presName="rootComposite" presStyleCnt="0">
        <dgm:presLayoutVars/>
      </dgm:prSet>
      <dgm:spPr/>
    </dgm:pt>
    <dgm:pt modelId="{1030A56F-6B89-4909-B6B1-A72C5CF87A19}" type="pres">
      <dgm:prSet presAssocID="{723192B5-125E-4E42-842C-AF682F2B5D1E}" presName="ParentAccent" presStyleLbl="alignNode1" presStyleIdx="1" presStyleCnt="2"/>
      <dgm:spPr/>
    </dgm:pt>
    <dgm:pt modelId="{878C4D49-EDDA-4CB1-AC3F-832206888198}" type="pres">
      <dgm:prSet presAssocID="{723192B5-125E-4E42-842C-AF682F2B5D1E}" presName="ParentSmallAccent" presStyleLbl="fgAcc1" presStyleIdx="1" presStyleCnt="2"/>
      <dgm:spPr/>
    </dgm:pt>
    <dgm:pt modelId="{271C47B4-86CF-4628-BF00-53062915B7C2}" type="pres">
      <dgm:prSet presAssocID="{723192B5-125E-4E42-842C-AF682F2B5D1E}" presName="Parent" presStyleLbl="revTx" presStyleIdx="4" presStyleCnt="10">
        <dgm:presLayoutVars>
          <dgm:chMax/>
          <dgm:chPref val="4"/>
          <dgm:bulletEnabled val="1"/>
        </dgm:presLayoutVars>
      </dgm:prSet>
      <dgm:spPr/>
    </dgm:pt>
    <dgm:pt modelId="{A5CD4F18-5FB9-4E6E-BB76-60A606574ABB}" type="pres">
      <dgm:prSet presAssocID="{723192B5-125E-4E42-842C-AF682F2B5D1E}" presName="childShape" presStyleCnt="0">
        <dgm:presLayoutVars>
          <dgm:chMax val="0"/>
          <dgm:chPref val="0"/>
        </dgm:presLayoutVars>
      </dgm:prSet>
      <dgm:spPr/>
    </dgm:pt>
    <dgm:pt modelId="{7831E206-0083-4E4E-9DBA-A7C3D87568F3}" type="pres">
      <dgm:prSet presAssocID="{7026F906-3145-4887-A4D8-64B6C97ECB40}" presName="childComposite" presStyleCnt="0">
        <dgm:presLayoutVars>
          <dgm:chMax val="0"/>
          <dgm:chPref val="0"/>
        </dgm:presLayoutVars>
      </dgm:prSet>
      <dgm:spPr/>
    </dgm:pt>
    <dgm:pt modelId="{7D4CA6C4-7F5D-4DF6-9088-33AEBB9D4ECB}" type="pres">
      <dgm:prSet presAssocID="{7026F906-3145-4887-A4D8-64B6C97ECB40}" presName="ChildAccent" presStyleLbl="solidFgAcc1" presStyleIdx="3" presStyleCnt="8"/>
      <dgm:spPr/>
    </dgm:pt>
    <dgm:pt modelId="{9565ED6A-5CEF-4831-A40F-D43D6B760E36}" type="pres">
      <dgm:prSet presAssocID="{7026F906-3145-4887-A4D8-64B6C97ECB40}" presName="Child" presStyleLbl="revTx" presStyleIdx="5" presStyleCnt="10">
        <dgm:presLayoutVars>
          <dgm:chMax val="0"/>
          <dgm:chPref val="0"/>
          <dgm:bulletEnabled val="1"/>
        </dgm:presLayoutVars>
      </dgm:prSet>
      <dgm:spPr/>
    </dgm:pt>
    <dgm:pt modelId="{70E9DDD3-4106-4EF3-9786-24E0ADF71274}" type="pres">
      <dgm:prSet presAssocID="{C33796D4-9EAC-4F1D-8EC5-832ACBBCEEDF}" presName="childComposite" presStyleCnt="0">
        <dgm:presLayoutVars>
          <dgm:chMax val="0"/>
          <dgm:chPref val="0"/>
        </dgm:presLayoutVars>
      </dgm:prSet>
      <dgm:spPr/>
    </dgm:pt>
    <dgm:pt modelId="{2A21BC36-BAD1-44C9-ACB2-3C41BD73A6C7}" type="pres">
      <dgm:prSet presAssocID="{C33796D4-9EAC-4F1D-8EC5-832ACBBCEEDF}" presName="ChildAccent" presStyleLbl="solidFgAcc1" presStyleIdx="4" presStyleCnt="8"/>
      <dgm:spPr/>
    </dgm:pt>
    <dgm:pt modelId="{726AE9E9-1EE5-4293-9358-ED36594CD92F}" type="pres">
      <dgm:prSet presAssocID="{C33796D4-9EAC-4F1D-8EC5-832ACBBCEEDF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B45A4823-0E35-4C87-95B7-B2753ECEE01A}" type="pres">
      <dgm:prSet presAssocID="{2B7A934F-3383-4A38-BDF3-0569028DE86C}" presName="childComposite" presStyleCnt="0">
        <dgm:presLayoutVars>
          <dgm:chMax val="0"/>
          <dgm:chPref val="0"/>
        </dgm:presLayoutVars>
      </dgm:prSet>
      <dgm:spPr/>
    </dgm:pt>
    <dgm:pt modelId="{8779621B-7642-4302-98E9-2D45E6460ECF}" type="pres">
      <dgm:prSet presAssocID="{2B7A934F-3383-4A38-BDF3-0569028DE86C}" presName="ChildAccent" presStyleLbl="solidFgAcc1" presStyleIdx="5" presStyleCnt="8"/>
      <dgm:spPr/>
    </dgm:pt>
    <dgm:pt modelId="{63635301-73A3-4DA9-A62E-DB60B7F031D4}" type="pres">
      <dgm:prSet presAssocID="{2B7A934F-3383-4A38-BDF3-0569028DE86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BDCD80E4-20FC-41F3-BDDF-1C193B86A45E}" type="pres">
      <dgm:prSet presAssocID="{0B0E01EB-68D2-4CB8-95BA-15C5EADD8056}" presName="childComposite" presStyleCnt="0">
        <dgm:presLayoutVars>
          <dgm:chMax val="0"/>
          <dgm:chPref val="0"/>
        </dgm:presLayoutVars>
      </dgm:prSet>
      <dgm:spPr/>
    </dgm:pt>
    <dgm:pt modelId="{740B25E8-078C-434E-BA49-D40D0B354956}" type="pres">
      <dgm:prSet presAssocID="{0B0E01EB-68D2-4CB8-95BA-15C5EADD8056}" presName="ChildAccent" presStyleLbl="solidFgAcc1" presStyleIdx="6" presStyleCnt="8"/>
      <dgm:spPr/>
    </dgm:pt>
    <dgm:pt modelId="{61FC053C-1DC5-43C3-82EE-7FDE2A332F6E}" type="pres">
      <dgm:prSet presAssocID="{0B0E01EB-68D2-4CB8-95BA-15C5EADD8056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8BB13158-0AD6-41D3-8EBC-A62245D574FD}" type="pres">
      <dgm:prSet presAssocID="{FBC3129F-8D76-41A1-BAC8-C0A65FB363E6}" presName="childComposite" presStyleCnt="0">
        <dgm:presLayoutVars>
          <dgm:chMax val="0"/>
          <dgm:chPref val="0"/>
        </dgm:presLayoutVars>
      </dgm:prSet>
      <dgm:spPr/>
    </dgm:pt>
    <dgm:pt modelId="{727CE1EB-BBB8-499D-8321-ADEB2D6E953A}" type="pres">
      <dgm:prSet presAssocID="{FBC3129F-8D76-41A1-BAC8-C0A65FB363E6}" presName="ChildAccent" presStyleLbl="solidFgAcc1" presStyleIdx="7" presStyleCnt="8"/>
      <dgm:spPr/>
    </dgm:pt>
    <dgm:pt modelId="{9D7DCA5A-FB9E-4B24-802A-F9EF279C70F2}" type="pres">
      <dgm:prSet presAssocID="{FBC3129F-8D76-41A1-BAC8-C0A65FB363E6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36C28807-BC84-4871-93BC-C3EC2D9B0402}" srcId="{723192B5-125E-4E42-842C-AF682F2B5D1E}" destId="{FBC3129F-8D76-41A1-BAC8-C0A65FB363E6}" srcOrd="4" destOrd="0" parTransId="{0C402DA4-6F75-4231-9627-AAA0712DCDA4}" sibTransId="{D06BFF13-05E2-449A-BA35-700878FFC06F}"/>
    <dgm:cxn modelId="{9D6AD70D-EEFC-4AE9-A77C-BE0A0641F5D3}" type="presOf" srcId="{7026F906-3145-4887-A4D8-64B6C97ECB40}" destId="{9565ED6A-5CEF-4831-A40F-D43D6B760E36}" srcOrd="0" destOrd="0" presId="urn:microsoft.com/office/officeart/2008/layout/SquareAccentList"/>
    <dgm:cxn modelId="{2726E411-253B-49DB-9DB9-57AB45AEE675}" srcId="{1B141F4C-38FB-4012-BA7D-AE3B01E6F72A}" destId="{9EFA1A74-2F7B-4463-8DEE-D8EEEB9B063C}" srcOrd="0" destOrd="0" parTransId="{13CB94AA-ED5C-42C9-B3C7-25BDAFB4D210}" sibTransId="{FD9DA8E3-A945-49F5-9D92-C2C98BB3C299}"/>
    <dgm:cxn modelId="{DCE70818-51BA-48E7-9303-267C0BC5CBAC}" srcId="{1B141F4C-38FB-4012-BA7D-AE3B01E6F72A}" destId="{1BC913EE-90AB-4B5B-8A35-049E31EB2256}" srcOrd="2" destOrd="0" parTransId="{8898FD9F-4E2B-4E23-9A02-C1E6C72DBE40}" sibTransId="{5CC0695D-AA63-470B-8C26-5AD39D657970}"/>
    <dgm:cxn modelId="{58156F32-F4E7-4AAE-A5BA-DCD4DCCE3E7A}" srcId="{6E0D785A-2B91-40D2-B32E-221B9D46E262}" destId="{1B141F4C-38FB-4012-BA7D-AE3B01E6F72A}" srcOrd="0" destOrd="0" parTransId="{532C4FDE-BC56-4FFC-84DF-09ADA5AE5E4E}" sibTransId="{58FA5EED-7C70-4E7D-BAD3-181428BE1B3E}"/>
    <dgm:cxn modelId="{04ADEC37-6674-419D-B60E-20715D8AC933}" srcId="{1B141F4C-38FB-4012-BA7D-AE3B01E6F72A}" destId="{7AD21958-5EC1-4239-9FC7-CC9C035EFB7E}" srcOrd="1" destOrd="0" parTransId="{CF4B14F5-F19C-4EFE-9068-C1E7C47D04CF}" sibTransId="{B753A365-3EB9-4544-B796-5A1A51455F04}"/>
    <dgm:cxn modelId="{C5ECFE39-E3F4-41BE-B25E-DE1674716222}" type="presOf" srcId="{1B141F4C-38FB-4012-BA7D-AE3B01E6F72A}" destId="{7E711270-8DEE-463C-A7EF-08F0A48F1B36}" srcOrd="0" destOrd="0" presId="urn:microsoft.com/office/officeart/2008/layout/SquareAccentList"/>
    <dgm:cxn modelId="{E76B993C-BBB8-4235-8EC0-0F9D71471A46}" type="presOf" srcId="{0B0E01EB-68D2-4CB8-95BA-15C5EADD8056}" destId="{61FC053C-1DC5-43C3-82EE-7FDE2A332F6E}" srcOrd="0" destOrd="0" presId="urn:microsoft.com/office/officeart/2008/layout/SquareAccentList"/>
    <dgm:cxn modelId="{EC438B5D-5412-4069-A1E8-4D1ADF3BCE6F}" type="presOf" srcId="{1BC913EE-90AB-4B5B-8A35-049E31EB2256}" destId="{AAE0DD34-B715-4DCF-9DC2-041C5E47AC2E}" srcOrd="0" destOrd="0" presId="urn:microsoft.com/office/officeart/2008/layout/SquareAccentList"/>
    <dgm:cxn modelId="{61CA0F72-1066-459D-9AF5-1805CEF357A8}" type="presOf" srcId="{7AD21958-5EC1-4239-9FC7-CC9C035EFB7E}" destId="{48EA4496-3295-436B-9075-585810D739EB}" srcOrd="0" destOrd="0" presId="urn:microsoft.com/office/officeart/2008/layout/SquareAccentList"/>
    <dgm:cxn modelId="{B3858D74-8F42-4D0D-9420-96CE5EE976CE}" srcId="{723192B5-125E-4E42-842C-AF682F2B5D1E}" destId="{2B7A934F-3383-4A38-BDF3-0569028DE86C}" srcOrd="2" destOrd="0" parTransId="{36F048DE-619A-4C7C-AE58-8432FD2A50C4}" sibTransId="{26807972-018F-4614-AFC5-F0DE274EBC88}"/>
    <dgm:cxn modelId="{49E17A75-561A-4E62-ABDF-FFEF6A90126D}" srcId="{6E0D785A-2B91-40D2-B32E-221B9D46E262}" destId="{723192B5-125E-4E42-842C-AF682F2B5D1E}" srcOrd="1" destOrd="0" parTransId="{1DB1FD72-2BFB-41EC-8A6D-F415B4767A2A}" sibTransId="{B04AA0C0-D4DB-4833-BCA2-F1D37D92462D}"/>
    <dgm:cxn modelId="{E4BE7390-7D2D-49CB-9B57-C34E3F2E7AAF}" type="presOf" srcId="{2B7A934F-3383-4A38-BDF3-0569028DE86C}" destId="{63635301-73A3-4DA9-A62E-DB60B7F031D4}" srcOrd="0" destOrd="0" presId="urn:microsoft.com/office/officeart/2008/layout/SquareAccentList"/>
    <dgm:cxn modelId="{5ACCF8B6-9EC2-4A26-B14D-C9C154B94FFD}" type="presOf" srcId="{6E0D785A-2B91-40D2-B32E-221B9D46E262}" destId="{39B87632-C222-491A-9C06-EFC46A9490B9}" srcOrd="0" destOrd="0" presId="urn:microsoft.com/office/officeart/2008/layout/SquareAccentList"/>
    <dgm:cxn modelId="{B627ECBC-88C9-41BE-9EB2-35BAB19E19BB}" type="presOf" srcId="{9EFA1A74-2F7B-4463-8DEE-D8EEEB9B063C}" destId="{50767257-CFC5-49FA-B5C9-A1C4B9C3AA57}" srcOrd="0" destOrd="0" presId="urn:microsoft.com/office/officeart/2008/layout/SquareAccentList"/>
    <dgm:cxn modelId="{946B55DA-92AD-413A-9755-573BA742600D}" type="presOf" srcId="{723192B5-125E-4E42-842C-AF682F2B5D1E}" destId="{271C47B4-86CF-4628-BF00-53062915B7C2}" srcOrd="0" destOrd="0" presId="urn:microsoft.com/office/officeart/2008/layout/SquareAccentList"/>
    <dgm:cxn modelId="{AD070DE2-0069-4A01-8A8F-FFDA77092B20}" type="presOf" srcId="{FBC3129F-8D76-41A1-BAC8-C0A65FB363E6}" destId="{9D7DCA5A-FB9E-4B24-802A-F9EF279C70F2}" srcOrd="0" destOrd="0" presId="urn:microsoft.com/office/officeart/2008/layout/SquareAccentList"/>
    <dgm:cxn modelId="{75810CEB-53A3-473D-814A-AD8F281E7F01}" type="presOf" srcId="{C33796D4-9EAC-4F1D-8EC5-832ACBBCEEDF}" destId="{726AE9E9-1EE5-4293-9358-ED36594CD92F}" srcOrd="0" destOrd="0" presId="urn:microsoft.com/office/officeart/2008/layout/SquareAccentList"/>
    <dgm:cxn modelId="{A4F898EF-1726-400F-AB09-119CEF248BAE}" srcId="{723192B5-125E-4E42-842C-AF682F2B5D1E}" destId="{7026F906-3145-4887-A4D8-64B6C97ECB40}" srcOrd="0" destOrd="0" parTransId="{B4972EBF-855B-461C-819C-C2392D93BBC3}" sibTransId="{1C1BDB5D-D34F-4570-A0FE-31EE22F35293}"/>
    <dgm:cxn modelId="{B96572F4-AC55-482D-95DF-F378A01EC58C}" srcId="{723192B5-125E-4E42-842C-AF682F2B5D1E}" destId="{0B0E01EB-68D2-4CB8-95BA-15C5EADD8056}" srcOrd="3" destOrd="0" parTransId="{4B0A26F2-9062-4802-96B3-29F1B3E38C7B}" sibTransId="{AB426B2F-73A8-4F82-A793-CFF02F7249EC}"/>
    <dgm:cxn modelId="{8113C7FA-1EF1-4F59-A694-321756B591DE}" srcId="{723192B5-125E-4E42-842C-AF682F2B5D1E}" destId="{C33796D4-9EAC-4F1D-8EC5-832ACBBCEEDF}" srcOrd="1" destOrd="0" parTransId="{A3C8509A-0295-433C-A022-672853656AD2}" sibTransId="{C211329C-999C-4DCD-A667-6926A3FF4998}"/>
    <dgm:cxn modelId="{CD7A82F1-3717-45C9-B854-7D9D3DD57CA4}" type="presParOf" srcId="{39B87632-C222-491A-9C06-EFC46A9490B9}" destId="{7890124C-D20B-4914-909A-980849194D59}" srcOrd="0" destOrd="0" presId="urn:microsoft.com/office/officeart/2008/layout/SquareAccentList"/>
    <dgm:cxn modelId="{19BB6B24-DACC-444B-811E-EB8A7D6D53D2}" type="presParOf" srcId="{7890124C-D20B-4914-909A-980849194D59}" destId="{3A3C2C46-DE9B-40EE-BC7A-C2DF16CDF620}" srcOrd="0" destOrd="0" presId="urn:microsoft.com/office/officeart/2008/layout/SquareAccentList"/>
    <dgm:cxn modelId="{C5CE974E-F1D0-4443-A19C-5A095050A022}" type="presParOf" srcId="{3A3C2C46-DE9B-40EE-BC7A-C2DF16CDF620}" destId="{9363FAC0-D73B-4420-B3FD-3FC4B6D5404A}" srcOrd="0" destOrd="0" presId="urn:microsoft.com/office/officeart/2008/layout/SquareAccentList"/>
    <dgm:cxn modelId="{26E38695-0040-47EA-9A80-DC18253D419E}" type="presParOf" srcId="{3A3C2C46-DE9B-40EE-BC7A-C2DF16CDF620}" destId="{7AE59A00-9628-4182-B96D-D5BD18D33330}" srcOrd="1" destOrd="0" presId="urn:microsoft.com/office/officeart/2008/layout/SquareAccentList"/>
    <dgm:cxn modelId="{91DAC86C-88B7-48E3-A871-5A5F90B3B71F}" type="presParOf" srcId="{3A3C2C46-DE9B-40EE-BC7A-C2DF16CDF620}" destId="{7E711270-8DEE-463C-A7EF-08F0A48F1B36}" srcOrd="2" destOrd="0" presId="urn:microsoft.com/office/officeart/2008/layout/SquareAccentList"/>
    <dgm:cxn modelId="{CAF04245-2E63-474C-97AA-D4DEF6826F59}" type="presParOf" srcId="{7890124C-D20B-4914-909A-980849194D59}" destId="{6EACA9F6-2B0C-44F5-ABC7-FD6AC1BC1CF4}" srcOrd="1" destOrd="0" presId="urn:microsoft.com/office/officeart/2008/layout/SquareAccentList"/>
    <dgm:cxn modelId="{8EE6AA7F-2CEB-417C-A7CA-904083EE9C2B}" type="presParOf" srcId="{6EACA9F6-2B0C-44F5-ABC7-FD6AC1BC1CF4}" destId="{CDBB61A3-241C-4696-A25E-D88AF3DB069E}" srcOrd="0" destOrd="0" presId="urn:microsoft.com/office/officeart/2008/layout/SquareAccentList"/>
    <dgm:cxn modelId="{963E5C25-281A-4062-B687-ECAB1F0436EE}" type="presParOf" srcId="{CDBB61A3-241C-4696-A25E-D88AF3DB069E}" destId="{79655AA1-23FB-46AB-A518-65529A57A591}" srcOrd="0" destOrd="0" presId="urn:microsoft.com/office/officeart/2008/layout/SquareAccentList"/>
    <dgm:cxn modelId="{BC47BA85-0540-43EC-80D2-6462B7C64ECF}" type="presParOf" srcId="{CDBB61A3-241C-4696-A25E-D88AF3DB069E}" destId="{50767257-CFC5-49FA-B5C9-A1C4B9C3AA57}" srcOrd="1" destOrd="0" presId="urn:microsoft.com/office/officeart/2008/layout/SquareAccentList"/>
    <dgm:cxn modelId="{3A024204-B718-4869-B96C-909F0544ACBF}" type="presParOf" srcId="{6EACA9F6-2B0C-44F5-ABC7-FD6AC1BC1CF4}" destId="{9AFDAD0C-2AD5-44F8-B926-F019B00A2AB3}" srcOrd="1" destOrd="0" presId="urn:microsoft.com/office/officeart/2008/layout/SquareAccentList"/>
    <dgm:cxn modelId="{363A27E4-5476-4387-9796-0645140F9373}" type="presParOf" srcId="{9AFDAD0C-2AD5-44F8-B926-F019B00A2AB3}" destId="{048BB90F-65CC-4E89-BFEF-98B827075C07}" srcOrd="0" destOrd="0" presId="urn:microsoft.com/office/officeart/2008/layout/SquareAccentList"/>
    <dgm:cxn modelId="{37C8C869-F4A6-4CD9-8BA2-FBE472FFB87D}" type="presParOf" srcId="{9AFDAD0C-2AD5-44F8-B926-F019B00A2AB3}" destId="{48EA4496-3295-436B-9075-585810D739EB}" srcOrd="1" destOrd="0" presId="urn:microsoft.com/office/officeart/2008/layout/SquareAccentList"/>
    <dgm:cxn modelId="{1707EC40-ECE3-49D5-8699-C82BED5B80FA}" type="presParOf" srcId="{6EACA9F6-2B0C-44F5-ABC7-FD6AC1BC1CF4}" destId="{801AD31F-7E43-451B-B220-C9BFAB66C859}" srcOrd="2" destOrd="0" presId="urn:microsoft.com/office/officeart/2008/layout/SquareAccentList"/>
    <dgm:cxn modelId="{23BC4A9B-75A6-4407-A2E9-19F68642AAC6}" type="presParOf" srcId="{801AD31F-7E43-451B-B220-C9BFAB66C859}" destId="{2D76653C-D88A-4737-A2F9-EB91A2996817}" srcOrd="0" destOrd="0" presId="urn:microsoft.com/office/officeart/2008/layout/SquareAccentList"/>
    <dgm:cxn modelId="{EB29E9E0-E6F6-4B80-ADCD-71A4A76BE52F}" type="presParOf" srcId="{801AD31F-7E43-451B-B220-C9BFAB66C859}" destId="{AAE0DD34-B715-4DCF-9DC2-041C5E47AC2E}" srcOrd="1" destOrd="0" presId="urn:microsoft.com/office/officeart/2008/layout/SquareAccentList"/>
    <dgm:cxn modelId="{F994A1FC-33B8-44ED-9678-5CF4C36CDB39}" type="presParOf" srcId="{39B87632-C222-491A-9C06-EFC46A9490B9}" destId="{15DF2E58-198F-4123-AE13-BFF09FCDD2A2}" srcOrd="1" destOrd="0" presId="urn:microsoft.com/office/officeart/2008/layout/SquareAccentList"/>
    <dgm:cxn modelId="{1AE2EE4A-238A-472E-A908-9BE3E9BF1CE0}" type="presParOf" srcId="{15DF2E58-198F-4123-AE13-BFF09FCDD2A2}" destId="{A98069F9-9A8D-46B7-AFCB-5AAD235C095B}" srcOrd="0" destOrd="0" presId="urn:microsoft.com/office/officeart/2008/layout/SquareAccentList"/>
    <dgm:cxn modelId="{491AAE06-8CA3-4444-95E3-AB4293ED8D0F}" type="presParOf" srcId="{A98069F9-9A8D-46B7-AFCB-5AAD235C095B}" destId="{1030A56F-6B89-4909-B6B1-A72C5CF87A19}" srcOrd="0" destOrd="0" presId="urn:microsoft.com/office/officeart/2008/layout/SquareAccentList"/>
    <dgm:cxn modelId="{C47439C0-0E96-4468-B302-716DF2EF08AD}" type="presParOf" srcId="{A98069F9-9A8D-46B7-AFCB-5AAD235C095B}" destId="{878C4D49-EDDA-4CB1-AC3F-832206888198}" srcOrd="1" destOrd="0" presId="urn:microsoft.com/office/officeart/2008/layout/SquareAccentList"/>
    <dgm:cxn modelId="{E9CE391E-5B38-4A1F-A699-F9CAA219FBF9}" type="presParOf" srcId="{A98069F9-9A8D-46B7-AFCB-5AAD235C095B}" destId="{271C47B4-86CF-4628-BF00-53062915B7C2}" srcOrd="2" destOrd="0" presId="urn:microsoft.com/office/officeart/2008/layout/SquareAccentList"/>
    <dgm:cxn modelId="{65E355AB-697C-4515-B423-00A092181DB1}" type="presParOf" srcId="{15DF2E58-198F-4123-AE13-BFF09FCDD2A2}" destId="{A5CD4F18-5FB9-4E6E-BB76-60A606574ABB}" srcOrd="1" destOrd="0" presId="urn:microsoft.com/office/officeart/2008/layout/SquareAccentList"/>
    <dgm:cxn modelId="{ACDFC123-7941-447D-8F7F-B77584569962}" type="presParOf" srcId="{A5CD4F18-5FB9-4E6E-BB76-60A606574ABB}" destId="{7831E206-0083-4E4E-9DBA-A7C3D87568F3}" srcOrd="0" destOrd="0" presId="urn:microsoft.com/office/officeart/2008/layout/SquareAccentList"/>
    <dgm:cxn modelId="{BA02DF83-688F-4691-BACC-7BF21EEE9E96}" type="presParOf" srcId="{7831E206-0083-4E4E-9DBA-A7C3D87568F3}" destId="{7D4CA6C4-7F5D-4DF6-9088-33AEBB9D4ECB}" srcOrd="0" destOrd="0" presId="urn:microsoft.com/office/officeart/2008/layout/SquareAccentList"/>
    <dgm:cxn modelId="{012E2A18-B9B4-44E3-AC9D-3A89AE409E52}" type="presParOf" srcId="{7831E206-0083-4E4E-9DBA-A7C3D87568F3}" destId="{9565ED6A-5CEF-4831-A40F-D43D6B760E36}" srcOrd="1" destOrd="0" presId="urn:microsoft.com/office/officeart/2008/layout/SquareAccentList"/>
    <dgm:cxn modelId="{BE516F4A-BDC7-4654-8ADB-C56B96D473E9}" type="presParOf" srcId="{A5CD4F18-5FB9-4E6E-BB76-60A606574ABB}" destId="{70E9DDD3-4106-4EF3-9786-24E0ADF71274}" srcOrd="1" destOrd="0" presId="urn:microsoft.com/office/officeart/2008/layout/SquareAccentList"/>
    <dgm:cxn modelId="{084482BF-DD50-4213-AA26-1E1C51541BC7}" type="presParOf" srcId="{70E9DDD3-4106-4EF3-9786-24E0ADF71274}" destId="{2A21BC36-BAD1-44C9-ACB2-3C41BD73A6C7}" srcOrd="0" destOrd="0" presId="urn:microsoft.com/office/officeart/2008/layout/SquareAccentList"/>
    <dgm:cxn modelId="{77829584-7F59-4851-B9AA-36DF64AEC0D8}" type="presParOf" srcId="{70E9DDD3-4106-4EF3-9786-24E0ADF71274}" destId="{726AE9E9-1EE5-4293-9358-ED36594CD92F}" srcOrd="1" destOrd="0" presId="urn:microsoft.com/office/officeart/2008/layout/SquareAccentList"/>
    <dgm:cxn modelId="{8543F380-6CE9-428F-BB7D-F189DA802E88}" type="presParOf" srcId="{A5CD4F18-5FB9-4E6E-BB76-60A606574ABB}" destId="{B45A4823-0E35-4C87-95B7-B2753ECEE01A}" srcOrd="2" destOrd="0" presId="urn:microsoft.com/office/officeart/2008/layout/SquareAccentList"/>
    <dgm:cxn modelId="{E18F7F49-ABDE-4751-B118-DDE81AA3F1AC}" type="presParOf" srcId="{B45A4823-0E35-4C87-95B7-B2753ECEE01A}" destId="{8779621B-7642-4302-98E9-2D45E6460ECF}" srcOrd="0" destOrd="0" presId="urn:microsoft.com/office/officeart/2008/layout/SquareAccentList"/>
    <dgm:cxn modelId="{C5C36D61-63F0-452F-B8AD-8981E42E8354}" type="presParOf" srcId="{B45A4823-0E35-4C87-95B7-B2753ECEE01A}" destId="{63635301-73A3-4DA9-A62E-DB60B7F031D4}" srcOrd="1" destOrd="0" presId="urn:microsoft.com/office/officeart/2008/layout/SquareAccentList"/>
    <dgm:cxn modelId="{F81A7C7F-39E8-4235-A59C-2019E1E54EFE}" type="presParOf" srcId="{A5CD4F18-5FB9-4E6E-BB76-60A606574ABB}" destId="{BDCD80E4-20FC-41F3-BDDF-1C193B86A45E}" srcOrd="3" destOrd="0" presId="urn:microsoft.com/office/officeart/2008/layout/SquareAccentList"/>
    <dgm:cxn modelId="{49DF5B02-44DD-403E-A4B5-E11ACBC16E32}" type="presParOf" srcId="{BDCD80E4-20FC-41F3-BDDF-1C193B86A45E}" destId="{740B25E8-078C-434E-BA49-D40D0B354956}" srcOrd="0" destOrd="0" presId="urn:microsoft.com/office/officeart/2008/layout/SquareAccentList"/>
    <dgm:cxn modelId="{637C9875-6A38-430F-B8A0-C8805A1F8893}" type="presParOf" srcId="{BDCD80E4-20FC-41F3-BDDF-1C193B86A45E}" destId="{61FC053C-1DC5-43C3-82EE-7FDE2A332F6E}" srcOrd="1" destOrd="0" presId="urn:microsoft.com/office/officeart/2008/layout/SquareAccentList"/>
    <dgm:cxn modelId="{97B7212B-CDA7-4C78-B9D7-D71ECEA0CAD3}" type="presParOf" srcId="{A5CD4F18-5FB9-4E6E-BB76-60A606574ABB}" destId="{8BB13158-0AD6-41D3-8EBC-A62245D574FD}" srcOrd="4" destOrd="0" presId="urn:microsoft.com/office/officeart/2008/layout/SquareAccentList"/>
    <dgm:cxn modelId="{345AD8AF-3A88-48C0-89A8-EA864EB42DF7}" type="presParOf" srcId="{8BB13158-0AD6-41D3-8EBC-A62245D574FD}" destId="{727CE1EB-BBB8-499D-8321-ADEB2D6E953A}" srcOrd="0" destOrd="0" presId="urn:microsoft.com/office/officeart/2008/layout/SquareAccentList"/>
    <dgm:cxn modelId="{315064B8-4BDB-4C0E-8186-D7AE4B027451}" type="presParOf" srcId="{8BB13158-0AD6-41D3-8EBC-A62245D574FD}" destId="{9D7DCA5A-FB9E-4B24-802A-F9EF279C70F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2B4775-87F1-442F-9C73-FCA0BC531220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714C47C-53A7-4F8F-810B-C6CDB07EA74A}">
      <dgm:prSet phldrT="[Text]"/>
      <dgm:spPr/>
      <dgm:t>
        <a:bodyPr/>
        <a:lstStyle/>
        <a:p>
          <a:r>
            <a:rPr lang="en-US" b="1" dirty="0"/>
            <a:t>LOGIKA SCIENTIFIKA</a:t>
          </a:r>
        </a:p>
      </dgm:t>
    </dgm:pt>
    <dgm:pt modelId="{38F02C14-7A5F-41C2-BC13-BCA22584C43D}" type="parTrans" cxnId="{608954BF-5C00-489F-A706-F3239BE079F8}">
      <dgm:prSet/>
      <dgm:spPr/>
      <dgm:t>
        <a:bodyPr/>
        <a:lstStyle/>
        <a:p>
          <a:endParaRPr lang="en-US"/>
        </a:p>
      </dgm:t>
    </dgm:pt>
    <dgm:pt modelId="{B309F560-B0AF-4BB0-B4D7-4EBDF9B9E387}" type="sibTrans" cxnId="{608954BF-5C00-489F-A706-F3239BE079F8}">
      <dgm:prSet/>
      <dgm:spPr/>
      <dgm:t>
        <a:bodyPr/>
        <a:lstStyle/>
        <a:p>
          <a:endParaRPr lang="en-US"/>
        </a:p>
      </dgm:t>
    </dgm:pt>
    <dgm:pt modelId="{2390600B-1897-4942-B6BE-8FE0AF21281C}">
      <dgm:prSet phldrT="[Text]"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praktis</a:t>
          </a:r>
          <a:r>
            <a:rPr lang="en-US" dirty="0"/>
            <a:t> </a:t>
          </a:r>
          <a:r>
            <a:rPr lang="en-US" dirty="0" err="1"/>
            <a:t>normatif</a:t>
          </a:r>
          <a:r>
            <a:rPr lang="en-US" dirty="0"/>
            <a:t> yang </a:t>
          </a:r>
          <a:r>
            <a:rPr lang="en-US" dirty="0" err="1"/>
            <a:t>mempelajari</a:t>
          </a:r>
          <a:r>
            <a:rPr lang="en-US" dirty="0"/>
            <a:t> </a:t>
          </a:r>
          <a:r>
            <a:rPr lang="en-US" dirty="0" err="1"/>
            <a:t>hukum-hukum</a:t>
          </a:r>
          <a:r>
            <a:rPr lang="en-US" dirty="0"/>
            <a:t>, </a:t>
          </a:r>
          <a:r>
            <a:rPr lang="en-US" dirty="0" err="1"/>
            <a:t>prinsip-prinsip</a:t>
          </a:r>
          <a:r>
            <a:rPr lang="en-US" dirty="0"/>
            <a:t>, dan </a:t>
          </a:r>
          <a:r>
            <a:rPr lang="en-US" dirty="0" err="1"/>
            <a:t>bentuk-bentuk</a:t>
          </a:r>
          <a:r>
            <a:rPr lang="en-US" dirty="0"/>
            <a:t> </a:t>
          </a:r>
          <a:r>
            <a:rPr lang="en-US" dirty="0" err="1"/>
            <a:t>pikiran</a:t>
          </a:r>
          <a:r>
            <a:rPr lang="en-US" dirty="0"/>
            <a:t> </a:t>
          </a:r>
          <a:r>
            <a:rPr lang="en-US" dirty="0" err="1"/>
            <a:t>manusia</a:t>
          </a:r>
          <a:r>
            <a:rPr lang="en-US" dirty="0"/>
            <a:t> yang </a:t>
          </a:r>
          <a:r>
            <a:rPr lang="en-US" dirty="0" err="1"/>
            <a:t>apabila</a:t>
          </a:r>
          <a:r>
            <a:rPr lang="en-US" dirty="0"/>
            <a:t> </a:t>
          </a:r>
          <a:r>
            <a:rPr lang="en-US" dirty="0" err="1"/>
            <a:t>dipatuhi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membimbing</a:t>
          </a:r>
          <a:r>
            <a:rPr lang="en-US" dirty="0"/>
            <a:t> </a:t>
          </a:r>
          <a:r>
            <a:rPr lang="en-US" dirty="0" err="1"/>
            <a:t>kita</a:t>
          </a:r>
          <a:r>
            <a:rPr lang="en-US" dirty="0"/>
            <a:t> </a:t>
          </a:r>
          <a:r>
            <a:rPr lang="en-US" dirty="0" err="1"/>
            <a:t>mencapai</a:t>
          </a:r>
          <a:r>
            <a:rPr lang="en-US" dirty="0"/>
            <a:t> </a:t>
          </a:r>
          <a:r>
            <a:rPr lang="en-US" dirty="0" err="1"/>
            <a:t>kesimpulan</a:t>
          </a:r>
          <a:r>
            <a:rPr lang="en-US" dirty="0"/>
            <a:t> yang </a:t>
          </a:r>
          <a:r>
            <a:rPr lang="en-US" dirty="0" err="1"/>
            <a:t>benar</a:t>
          </a:r>
          <a:r>
            <a:rPr lang="en-US" dirty="0"/>
            <a:t>, </a:t>
          </a:r>
          <a:r>
            <a:rPr lang="en-US" dirty="0" err="1"/>
            <a:t>lurus</a:t>
          </a:r>
          <a:r>
            <a:rPr lang="en-US" dirty="0"/>
            <a:t>, </a:t>
          </a:r>
          <a:r>
            <a:rPr lang="en-US" dirty="0" err="1"/>
            <a:t>sah</a:t>
          </a:r>
          <a:r>
            <a:rPr lang="en-US" dirty="0"/>
            <a:t> (</a:t>
          </a:r>
          <a:r>
            <a:rPr lang="en-US" dirty="0" err="1"/>
            <a:t>Poespoprodjo</a:t>
          </a:r>
          <a:r>
            <a:rPr lang="en-US" dirty="0"/>
            <a:t>)</a:t>
          </a:r>
        </a:p>
      </dgm:t>
    </dgm:pt>
    <dgm:pt modelId="{704233EB-E296-46F0-96D6-9A41BD867550}" type="parTrans" cxnId="{A1480A32-0264-4539-87C8-E3C8DC543B8E}">
      <dgm:prSet/>
      <dgm:spPr/>
      <dgm:t>
        <a:bodyPr/>
        <a:lstStyle/>
        <a:p>
          <a:endParaRPr lang="en-US"/>
        </a:p>
      </dgm:t>
    </dgm:pt>
    <dgm:pt modelId="{A8D74084-EAEB-4EA0-B571-C893D86F56EC}" type="sibTrans" cxnId="{A1480A32-0264-4539-87C8-E3C8DC543B8E}">
      <dgm:prSet/>
      <dgm:spPr/>
      <dgm:t>
        <a:bodyPr/>
        <a:lstStyle/>
        <a:p>
          <a:endParaRPr lang="en-US"/>
        </a:p>
      </dgm:t>
    </dgm:pt>
    <dgm:pt modelId="{2387F034-0EEB-4619-8571-DB8A16EC57B7}">
      <dgm:prSet phldrT="[Text]"/>
      <dgm:spPr/>
      <dgm:t>
        <a:bodyPr/>
        <a:lstStyle/>
        <a:p>
          <a:r>
            <a:rPr lang="en-US" b="1" dirty="0"/>
            <a:t>KEGUNAAN LOGIKA</a:t>
          </a:r>
        </a:p>
      </dgm:t>
    </dgm:pt>
    <dgm:pt modelId="{FEDA5D3B-C35D-4DEB-97DF-263F80D0CF93}" type="parTrans" cxnId="{EE5B865F-9A51-4A62-9C29-D8C7FADB0F49}">
      <dgm:prSet/>
      <dgm:spPr/>
      <dgm:t>
        <a:bodyPr/>
        <a:lstStyle/>
        <a:p>
          <a:endParaRPr lang="en-US"/>
        </a:p>
      </dgm:t>
    </dgm:pt>
    <dgm:pt modelId="{CB0B477F-FA8E-489D-9D8F-BF68AAEBE67F}" type="sibTrans" cxnId="{EE5B865F-9A51-4A62-9C29-D8C7FADB0F49}">
      <dgm:prSet/>
      <dgm:spPr/>
      <dgm:t>
        <a:bodyPr/>
        <a:lstStyle/>
        <a:p>
          <a:endParaRPr lang="en-US"/>
        </a:p>
      </dgm:t>
    </dgm:pt>
    <dgm:pt modelId="{68865F9A-F70A-449B-848E-0EE441E61109}">
      <dgm:prSet phldrT="[Text]"/>
      <dgm:spPr/>
      <dgm:t>
        <a:bodyPr/>
        <a:lstStyle/>
        <a:p>
          <a:r>
            <a:rPr lang="en-US" dirty="0" err="1"/>
            <a:t>Membantu</a:t>
          </a:r>
          <a:r>
            <a:rPr lang="en-US" dirty="0"/>
            <a:t> </a:t>
          </a:r>
          <a:r>
            <a:rPr lang="en-US" dirty="0" err="1"/>
            <a:t>setiap</a:t>
          </a:r>
          <a:r>
            <a:rPr lang="en-US" dirty="0"/>
            <a:t> orang yang </a:t>
          </a:r>
          <a:r>
            <a:rPr lang="en-US" dirty="0" err="1"/>
            <a:t>mempelajari</a:t>
          </a:r>
          <a:r>
            <a:rPr lang="en-US" dirty="0"/>
            <a:t> </a:t>
          </a:r>
          <a:r>
            <a:rPr lang="en-US" dirty="0" err="1"/>
            <a:t>logika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berpikir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rasional</a:t>
          </a:r>
          <a:r>
            <a:rPr lang="en-US" dirty="0"/>
            <a:t>, </a:t>
          </a:r>
          <a:r>
            <a:rPr lang="en-US" dirty="0" err="1"/>
            <a:t>kritis</a:t>
          </a:r>
          <a:r>
            <a:rPr lang="en-US" dirty="0"/>
            <a:t>, dan </a:t>
          </a:r>
          <a:r>
            <a:rPr lang="en-US" dirty="0" err="1"/>
            <a:t>tepat</a:t>
          </a:r>
          <a:r>
            <a:rPr lang="en-US" dirty="0"/>
            <a:t>.</a:t>
          </a:r>
        </a:p>
      </dgm:t>
    </dgm:pt>
    <dgm:pt modelId="{81F5B573-5490-4876-80A5-2D2F36A99383}" type="parTrans" cxnId="{C2012F4D-2ED5-4323-9005-7E43B60F700C}">
      <dgm:prSet/>
      <dgm:spPr/>
      <dgm:t>
        <a:bodyPr/>
        <a:lstStyle/>
        <a:p>
          <a:endParaRPr lang="en-US"/>
        </a:p>
      </dgm:t>
    </dgm:pt>
    <dgm:pt modelId="{A71DD19B-0953-4726-8AF5-268BA73566C9}" type="sibTrans" cxnId="{C2012F4D-2ED5-4323-9005-7E43B60F700C}">
      <dgm:prSet/>
      <dgm:spPr/>
      <dgm:t>
        <a:bodyPr/>
        <a:lstStyle/>
        <a:p>
          <a:endParaRPr lang="en-US"/>
        </a:p>
      </dgm:t>
    </dgm:pt>
    <dgm:pt modelId="{67A43AA8-303B-4AFA-B404-2474AED2A959}">
      <dgm:prSet phldrT="[Text]"/>
      <dgm:spPr/>
      <dgm:t>
        <a:bodyPr/>
        <a:lstStyle/>
        <a:p>
          <a:r>
            <a:rPr lang="en-US" b="1" dirty="0"/>
            <a:t>LOGIKA &amp; ILMU</a:t>
          </a:r>
        </a:p>
      </dgm:t>
    </dgm:pt>
    <dgm:pt modelId="{E32B0914-401C-42EA-A932-7E744C0E76C2}" type="parTrans" cxnId="{510CD4A6-ECC5-4661-9B89-557B72AAC323}">
      <dgm:prSet/>
      <dgm:spPr/>
      <dgm:t>
        <a:bodyPr/>
        <a:lstStyle/>
        <a:p>
          <a:endParaRPr lang="en-US"/>
        </a:p>
      </dgm:t>
    </dgm:pt>
    <dgm:pt modelId="{971B9FE6-BB2B-46BC-8A29-1422843D80B2}" type="sibTrans" cxnId="{510CD4A6-ECC5-4661-9B89-557B72AAC323}">
      <dgm:prSet/>
      <dgm:spPr/>
      <dgm:t>
        <a:bodyPr/>
        <a:lstStyle/>
        <a:p>
          <a:endParaRPr lang="en-US"/>
        </a:p>
      </dgm:t>
    </dgm:pt>
    <dgm:pt modelId="{13C58D58-8748-47B6-9867-6D2B10CED548}">
      <dgm:prSet phldrT="[Text]"/>
      <dgm:spPr/>
      <dgm:t>
        <a:bodyPr/>
        <a:lstStyle/>
        <a:p>
          <a:r>
            <a:rPr lang="en-US" altLang="id-ID" dirty="0" err="1"/>
            <a:t>Logika</a:t>
          </a:r>
          <a:r>
            <a:rPr lang="en-US" altLang="id-ID" dirty="0"/>
            <a:t> </a:t>
          </a:r>
          <a:r>
            <a:rPr lang="en-US" altLang="id-ID" dirty="0" err="1"/>
            <a:t>scientifika</a:t>
          </a:r>
          <a:r>
            <a:rPr lang="en-US" altLang="id-ID" dirty="0"/>
            <a:t> </a:t>
          </a:r>
          <a:r>
            <a:rPr lang="en-US" altLang="id-ID" dirty="0" err="1"/>
            <a:t>merupakan</a:t>
          </a:r>
          <a:r>
            <a:rPr lang="en-US" altLang="id-ID" dirty="0"/>
            <a:t> </a:t>
          </a:r>
          <a:r>
            <a:rPr lang="en-US" altLang="id-ID" dirty="0" err="1"/>
            <a:t>syarat</a:t>
          </a:r>
          <a:r>
            <a:rPr lang="en-US" altLang="id-ID" dirty="0"/>
            <a:t> </a:t>
          </a:r>
          <a:r>
            <a:rPr lang="en-US" altLang="id-ID" dirty="0" err="1"/>
            <a:t>mutlak</a:t>
          </a:r>
          <a:r>
            <a:rPr lang="en-US" altLang="id-ID" dirty="0"/>
            <a:t> </a:t>
          </a:r>
          <a:r>
            <a:rPr lang="en-US" altLang="id-ID" dirty="0" err="1"/>
            <a:t>eksistensi</a:t>
          </a:r>
          <a:r>
            <a:rPr lang="en-US" altLang="id-ID" dirty="0"/>
            <a:t> </a:t>
          </a:r>
          <a:r>
            <a:rPr lang="en-US" altLang="id-ID" dirty="0" err="1"/>
            <a:t>ilmu</a:t>
          </a:r>
          <a:r>
            <a:rPr lang="en-US" altLang="id-ID" dirty="0"/>
            <a:t>, </a:t>
          </a:r>
          <a:r>
            <a:rPr lang="en-US" altLang="id-ID" dirty="0" err="1"/>
            <a:t>kondisi</a:t>
          </a:r>
          <a:r>
            <a:rPr lang="en-US" altLang="id-ID" dirty="0"/>
            <a:t> dan </a:t>
          </a:r>
          <a:r>
            <a:rPr lang="en-US" altLang="id-ID" dirty="0" err="1"/>
            <a:t>tuntutan</a:t>
          </a:r>
          <a:r>
            <a:rPr lang="en-US" altLang="id-ID" dirty="0"/>
            <a:t> fundamental </a:t>
          </a:r>
          <a:r>
            <a:rPr lang="en-US" altLang="id-ID" dirty="0" err="1"/>
            <a:t>mutlak</a:t>
          </a:r>
          <a:r>
            <a:rPr lang="en-US" altLang="id-ID" dirty="0"/>
            <a:t> </a:t>
          </a:r>
          <a:r>
            <a:rPr lang="en-US" altLang="id-ID" dirty="0" err="1"/>
            <a:t>eksistensi</a:t>
          </a:r>
          <a:r>
            <a:rPr lang="en-US" altLang="id-ID" dirty="0"/>
            <a:t> </a:t>
          </a:r>
          <a:r>
            <a:rPr lang="en-US" altLang="id-ID" dirty="0" err="1"/>
            <a:t>ilmu</a:t>
          </a:r>
          <a:r>
            <a:rPr lang="en-US" altLang="id-ID" dirty="0"/>
            <a:t> yang </a:t>
          </a:r>
          <a:r>
            <a:rPr lang="en-US" altLang="id-ID" dirty="0" err="1"/>
            <a:t>secara</a:t>
          </a:r>
          <a:r>
            <a:rPr lang="en-US" altLang="id-ID" dirty="0"/>
            <a:t> </a:t>
          </a:r>
          <a:r>
            <a:rPr lang="en-US" altLang="id-ID" dirty="0" err="1"/>
            <a:t>sistematis</a:t>
          </a:r>
          <a:r>
            <a:rPr lang="en-US" altLang="id-ID" dirty="0"/>
            <a:t> </a:t>
          </a:r>
          <a:r>
            <a:rPr lang="en-US" altLang="id-ID" dirty="0" err="1"/>
            <a:t>menyelidiki</a:t>
          </a:r>
          <a:r>
            <a:rPr lang="en-US" altLang="id-ID" dirty="0"/>
            <a:t>, </a:t>
          </a:r>
          <a:r>
            <a:rPr lang="en-US" altLang="id-ID" dirty="0" err="1"/>
            <a:t>merumuskan</a:t>
          </a:r>
          <a:r>
            <a:rPr lang="en-US" altLang="id-ID" dirty="0"/>
            <a:t>, dan </a:t>
          </a:r>
          <a:r>
            <a:rPr lang="en-US" altLang="id-ID" dirty="0" err="1"/>
            <a:t>menerangkan</a:t>
          </a:r>
          <a:r>
            <a:rPr lang="en-US" altLang="id-ID" dirty="0"/>
            <a:t> </a:t>
          </a:r>
          <a:r>
            <a:rPr lang="en-US" altLang="id-ID" dirty="0" err="1"/>
            <a:t>asas-asas</a:t>
          </a:r>
          <a:r>
            <a:rPr lang="en-US" altLang="id-ID" dirty="0"/>
            <a:t> yang </a:t>
          </a:r>
          <a:r>
            <a:rPr lang="en-US" altLang="id-ID" dirty="0" err="1"/>
            <a:t>harus</a:t>
          </a:r>
          <a:r>
            <a:rPr lang="en-US" altLang="id-ID" dirty="0"/>
            <a:t> </a:t>
          </a:r>
          <a:r>
            <a:rPr lang="en-US" altLang="id-ID" dirty="0" err="1"/>
            <a:t>ditaati</a:t>
          </a:r>
          <a:r>
            <a:rPr lang="en-US" altLang="id-ID" dirty="0"/>
            <a:t> agar orang </a:t>
          </a:r>
          <a:r>
            <a:rPr lang="en-US" altLang="id-ID" dirty="0" err="1"/>
            <a:t>dapat</a:t>
          </a:r>
          <a:r>
            <a:rPr lang="en-US" altLang="id-ID" dirty="0"/>
            <a:t> </a:t>
          </a:r>
          <a:r>
            <a:rPr lang="en-US" altLang="id-ID" dirty="0" err="1"/>
            <a:t>berpikir</a:t>
          </a:r>
          <a:r>
            <a:rPr lang="en-US" altLang="id-ID" dirty="0"/>
            <a:t> </a:t>
          </a:r>
          <a:r>
            <a:rPr lang="en-US" altLang="id-ID" dirty="0" err="1"/>
            <a:t>dengan</a:t>
          </a:r>
          <a:r>
            <a:rPr lang="en-US" altLang="id-ID" dirty="0"/>
            <a:t> </a:t>
          </a:r>
          <a:r>
            <a:rPr lang="en-US" altLang="id-ID" dirty="0" err="1"/>
            <a:t>tepat</a:t>
          </a:r>
          <a:r>
            <a:rPr lang="en-US" altLang="id-ID" dirty="0"/>
            <a:t>, </a:t>
          </a:r>
          <a:r>
            <a:rPr lang="en-US" altLang="id-ID" dirty="0" err="1"/>
            <a:t>lurus</a:t>
          </a:r>
          <a:r>
            <a:rPr lang="en-US" altLang="id-ID" dirty="0"/>
            <a:t>, dan </a:t>
          </a:r>
          <a:r>
            <a:rPr lang="en-US" altLang="id-ID" dirty="0" err="1"/>
            <a:t>teratur</a:t>
          </a:r>
          <a:r>
            <a:rPr lang="en-US" altLang="id-ID" dirty="0"/>
            <a:t> (</a:t>
          </a:r>
          <a:r>
            <a:rPr lang="en-US" altLang="id-ID" dirty="0" err="1"/>
            <a:t>Poespoprodjo</a:t>
          </a:r>
          <a:r>
            <a:rPr lang="en-US" altLang="id-ID" dirty="0"/>
            <a:t>).</a:t>
          </a:r>
          <a:endParaRPr lang="en-US" dirty="0"/>
        </a:p>
      </dgm:t>
    </dgm:pt>
    <dgm:pt modelId="{8DC2B3CE-A167-4F65-BBE2-D360D3FA2C08}" type="parTrans" cxnId="{CAF59B22-0762-45F0-A7DB-65C7437AEB9A}">
      <dgm:prSet/>
      <dgm:spPr/>
      <dgm:t>
        <a:bodyPr/>
        <a:lstStyle/>
        <a:p>
          <a:endParaRPr lang="en-US"/>
        </a:p>
      </dgm:t>
    </dgm:pt>
    <dgm:pt modelId="{089127B6-0D22-435C-AAAC-46226EE04363}" type="sibTrans" cxnId="{CAF59B22-0762-45F0-A7DB-65C7437AEB9A}">
      <dgm:prSet/>
      <dgm:spPr/>
      <dgm:t>
        <a:bodyPr/>
        <a:lstStyle/>
        <a:p>
          <a:endParaRPr lang="en-US"/>
        </a:p>
      </dgm:t>
    </dgm:pt>
    <dgm:pt modelId="{B55517C8-A69E-46DE-B409-14D830D5FBED}">
      <dgm:prSet/>
      <dgm:spPr/>
      <dgm:t>
        <a:bodyPr/>
        <a:lstStyle/>
        <a:p>
          <a:endParaRPr lang="en-US" dirty="0"/>
        </a:p>
      </dgm:t>
    </dgm:pt>
    <dgm:pt modelId="{56894971-FE19-43B8-B8C7-97949E6DFFA3}" type="parTrans" cxnId="{C8004525-D7DA-4AC7-A143-031412B95F62}">
      <dgm:prSet/>
      <dgm:spPr/>
      <dgm:t>
        <a:bodyPr/>
        <a:lstStyle/>
        <a:p>
          <a:endParaRPr lang="en-US"/>
        </a:p>
      </dgm:t>
    </dgm:pt>
    <dgm:pt modelId="{B320C3D4-6F37-49FB-96C3-D76CAFE75F1D}" type="sibTrans" cxnId="{C8004525-D7DA-4AC7-A143-031412B95F62}">
      <dgm:prSet/>
      <dgm:spPr/>
      <dgm:t>
        <a:bodyPr/>
        <a:lstStyle/>
        <a:p>
          <a:endParaRPr lang="en-US"/>
        </a:p>
      </dgm:t>
    </dgm:pt>
    <dgm:pt modelId="{D87FF860-E586-4BAE-8BED-CF725D1051F1}">
      <dgm:prSet/>
      <dgm:spPr/>
      <dgm:t>
        <a:bodyPr/>
        <a:lstStyle/>
        <a:p>
          <a:r>
            <a:rPr lang="en-US"/>
            <a:t>Benar </a:t>
          </a:r>
          <a:r>
            <a:rPr lang="en-US">
              <a:sym typeface="Wingdings" charset="0"/>
            </a:rPr>
            <a:t> sesuai materi yang ada (menurut fakta/kenyataan)</a:t>
          </a:r>
          <a:endParaRPr lang="en-US" dirty="0">
            <a:sym typeface="Wingdings" charset="0"/>
          </a:endParaRPr>
        </a:p>
      </dgm:t>
    </dgm:pt>
    <dgm:pt modelId="{D91558FC-4DFA-46B0-8A6F-65FC38BDB202}" type="parTrans" cxnId="{1673C075-328E-48FC-9FF8-7A6B5BEDEEC4}">
      <dgm:prSet/>
      <dgm:spPr/>
      <dgm:t>
        <a:bodyPr/>
        <a:lstStyle/>
        <a:p>
          <a:endParaRPr lang="en-US"/>
        </a:p>
      </dgm:t>
    </dgm:pt>
    <dgm:pt modelId="{2B67B979-2C17-4990-BE8D-66446E997F48}" type="sibTrans" cxnId="{1673C075-328E-48FC-9FF8-7A6B5BEDEEC4}">
      <dgm:prSet/>
      <dgm:spPr/>
      <dgm:t>
        <a:bodyPr/>
        <a:lstStyle/>
        <a:p>
          <a:endParaRPr lang="en-US"/>
        </a:p>
      </dgm:t>
    </dgm:pt>
    <dgm:pt modelId="{29EABC68-8C6C-4462-A4B7-77BE65946146}">
      <dgm:prSet/>
      <dgm:spPr/>
      <dgm:t>
        <a:bodyPr/>
        <a:lstStyle/>
        <a:p>
          <a:endParaRPr lang="en-US" dirty="0">
            <a:sym typeface="Wingdings" charset="0"/>
          </a:endParaRPr>
        </a:p>
      </dgm:t>
    </dgm:pt>
    <dgm:pt modelId="{2745D2E2-DD24-4EF6-8D79-6FE64DAA3ADD}" type="parTrans" cxnId="{921CBBBF-FAFB-45F2-BA72-40E209A59E0F}">
      <dgm:prSet/>
      <dgm:spPr/>
      <dgm:t>
        <a:bodyPr/>
        <a:lstStyle/>
        <a:p>
          <a:endParaRPr lang="en-US"/>
        </a:p>
      </dgm:t>
    </dgm:pt>
    <dgm:pt modelId="{E1DB859C-641F-4EE6-9408-1D32907A87B0}" type="sibTrans" cxnId="{921CBBBF-FAFB-45F2-BA72-40E209A59E0F}">
      <dgm:prSet/>
      <dgm:spPr/>
      <dgm:t>
        <a:bodyPr/>
        <a:lstStyle/>
        <a:p>
          <a:endParaRPr lang="en-US"/>
        </a:p>
      </dgm:t>
    </dgm:pt>
    <dgm:pt modelId="{21C39511-7653-4C23-BF95-6D366E8F7F19}">
      <dgm:prSet/>
      <dgm:spPr/>
      <dgm:t>
        <a:bodyPr/>
        <a:lstStyle/>
        <a:p>
          <a:r>
            <a:rPr lang="en-US" dirty="0">
              <a:sym typeface="Wingdings" charset="0"/>
            </a:rPr>
            <a:t>Sah  </a:t>
          </a:r>
          <a:r>
            <a:rPr lang="en-US" dirty="0" err="1">
              <a:sym typeface="Wingdings" charset="0"/>
            </a:rPr>
            <a:t>sesuai</a:t>
          </a:r>
          <a:r>
            <a:rPr lang="en-US" dirty="0">
              <a:sym typeface="Wingdings" charset="0"/>
            </a:rPr>
            <a:t> </a:t>
          </a:r>
          <a:r>
            <a:rPr lang="en-US" dirty="0" err="1">
              <a:sym typeface="Wingdings" charset="0"/>
            </a:rPr>
            <a:t>hukum</a:t>
          </a:r>
          <a:r>
            <a:rPr lang="en-US" dirty="0">
              <a:sym typeface="Wingdings" charset="0"/>
            </a:rPr>
            <a:t> </a:t>
          </a:r>
          <a:r>
            <a:rPr lang="en-US" dirty="0" err="1">
              <a:sym typeface="Wingdings" charset="0"/>
            </a:rPr>
            <a:t>logika</a:t>
          </a:r>
          <a:r>
            <a:rPr lang="en-US" dirty="0"/>
            <a:t> </a:t>
          </a:r>
        </a:p>
      </dgm:t>
    </dgm:pt>
    <dgm:pt modelId="{2F983EE0-EDFD-4BCB-8432-AE57A00FD54D}" type="parTrans" cxnId="{06C7563D-D482-4D20-95C7-06F0067210C8}">
      <dgm:prSet/>
      <dgm:spPr/>
      <dgm:t>
        <a:bodyPr/>
        <a:lstStyle/>
        <a:p>
          <a:endParaRPr lang="en-US"/>
        </a:p>
      </dgm:t>
    </dgm:pt>
    <dgm:pt modelId="{75E765D1-3612-4D94-A3B8-4C3CD6ABE9D5}" type="sibTrans" cxnId="{06C7563D-D482-4D20-95C7-06F0067210C8}">
      <dgm:prSet/>
      <dgm:spPr/>
      <dgm:t>
        <a:bodyPr/>
        <a:lstStyle/>
        <a:p>
          <a:endParaRPr lang="en-US"/>
        </a:p>
      </dgm:t>
    </dgm:pt>
    <dgm:pt modelId="{275B1AA5-AE00-41F2-B93B-3620A3F3B911}">
      <dgm:prSet/>
      <dgm:spPr/>
      <dgm:t>
        <a:bodyPr/>
        <a:lstStyle/>
        <a:p>
          <a:r>
            <a:rPr lang="en-US" dirty="0" err="1"/>
            <a:t>Meningkatkan</a:t>
          </a:r>
          <a:r>
            <a:rPr lang="en-US" dirty="0"/>
            <a:t> </a:t>
          </a:r>
          <a:r>
            <a:rPr lang="en-US" dirty="0" err="1"/>
            <a:t>kemampuan</a:t>
          </a:r>
          <a:r>
            <a:rPr lang="en-US" dirty="0"/>
            <a:t> </a:t>
          </a:r>
          <a:r>
            <a:rPr lang="en-US" dirty="0" err="1"/>
            <a:t>berpikir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tajam</a:t>
          </a:r>
          <a:r>
            <a:rPr lang="en-US" dirty="0"/>
            <a:t>, </a:t>
          </a:r>
          <a:r>
            <a:rPr lang="en-US" dirty="0" err="1"/>
            <a:t>cermat</a:t>
          </a:r>
          <a:r>
            <a:rPr lang="en-US" dirty="0"/>
            <a:t>, dan </a:t>
          </a:r>
          <a:r>
            <a:rPr lang="en-US" dirty="0" err="1"/>
            <a:t>objektif</a:t>
          </a:r>
          <a:r>
            <a:rPr lang="en-US" dirty="0"/>
            <a:t>.</a:t>
          </a:r>
        </a:p>
      </dgm:t>
    </dgm:pt>
    <dgm:pt modelId="{4DD322D3-DF09-4017-B6FE-6D8D21688BE9}" type="parTrans" cxnId="{E44B507A-3709-4C60-9968-90AAA310B500}">
      <dgm:prSet/>
      <dgm:spPr/>
      <dgm:t>
        <a:bodyPr/>
        <a:lstStyle/>
        <a:p>
          <a:endParaRPr lang="en-US"/>
        </a:p>
      </dgm:t>
    </dgm:pt>
    <dgm:pt modelId="{62C499C5-E983-40BB-B608-9828A5DE2ED7}" type="sibTrans" cxnId="{E44B507A-3709-4C60-9968-90AAA310B500}">
      <dgm:prSet/>
      <dgm:spPr/>
      <dgm:t>
        <a:bodyPr/>
        <a:lstStyle/>
        <a:p>
          <a:endParaRPr lang="en-US"/>
        </a:p>
      </dgm:t>
    </dgm:pt>
    <dgm:pt modelId="{B5908143-F520-40C4-86CF-D73FDBE737FA}">
      <dgm:prSet/>
      <dgm:spPr/>
      <dgm:t>
        <a:bodyPr/>
        <a:lstStyle/>
        <a:p>
          <a:r>
            <a:rPr lang="en-US" dirty="0" err="1"/>
            <a:t>Meningkatkan</a:t>
          </a:r>
          <a:r>
            <a:rPr lang="en-US" dirty="0"/>
            <a:t> </a:t>
          </a:r>
          <a:r>
            <a:rPr lang="en-US" dirty="0" err="1"/>
            <a:t>cinta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kebenaran</a:t>
          </a:r>
          <a:r>
            <a:rPr lang="en-US" dirty="0"/>
            <a:t> dan </a:t>
          </a:r>
          <a:r>
            <a:rPr lang="en-US" dirty="0" err="1"/>
            <a:t>menghindari</a:t>
          </a:r>
          <a:r>
            <a:rPr lang="en-US" dirty="0"/>
            <a:t> </a:t>
          </a:r>
          <a:r>
            <a:rPr lang="en-US" dirty="0" err="1"/>
            <a:t>kekeliruan</a:t>
          </a:r>
          <a:r>
            <a:rPr lang="en-US" dirty="0"/>
            <a:t> </a:t>
          </a:r>
          <a:r>
            <a:rPr lang="en-US" dirty="0" err="1"/>
            <a:t>serta</a:t>
          </a:r>
          <a:r>
            <a:rPr lang="en-US" dirty="0"/>
            <a:t> </a:t>
          </a:r>
          <a:r>
            <a:rPr lang="en-US" dirty="0" err="1"/>
            <a:t>kesesatan</a:t>
          </a:r>
          <a:r>
            <a:rPr lang="en-US" dirty="0"/>
            <a:t> (Jan Hendrik </a:t>
          </a:r>
          <a:r>
            <a:rPr lang="en-US" dirty="0" err="1"/>
            <a:t>Rapar</a:t>
          </a:r>
          <a:r>
            <a:rPr lang="en-US" dirty="0"/>
            <a:t>)</a:t>
          </a:r>
        </a:p>
      </dgm:t>
    </dgm:pt>
    <dgm:pt modelId="{3F07C70D-1147-424E-ACB9-45043AF2BF5D}" type="parTrans" cxnId="{6FDCC80E-CE83-4BEB-9648-F1B11A19E5C6}">
      <dgm:prSet/>
      <dgm:spPr/>
      <dgm:t>
        <a:bodyPr/>
        <a:lstStyle/>
        <a:p>
          <a:endParaRPr lang="en-US"/>
        </a:p>
      </dgm:t>
    </dgm:pt>
    <dgm:pt modelId="{27978E9A-3D10-4B07-8D4C-DFFC2B1D6566}" type="sibTrans" cxnId="{6FDCC80E-CE83-4BEB-9648-F1B11A19E5C6}">
      <dgm:prSet/>
      <dgm:spPr/>
      <dgm:t>
        <a:bodyPr/>
        <a:lstStyle/>
        <a:p>
          <a:endParaRPr lang="en-US"/>
        </a:p>
      </dgm:t>
    </dgm:pt>
    <dgm:pt modelId="{52C22F12-EF79-4F0D-95BA-09195DC3C6AD}">
      <dgm:prSet/>
      <dgm:spPr/>
      <dgm:t>
        <a:bodyPr/>
        <a:lstStyle/>
        <a:p>
          <a:endParaRPr lang="en-US" dirty="0"/>
        </a:p>
      </dgm:t>
    </dgm:pt>
    <dgm:pt modelId="{507E47AA-C1B2-4711-B1C8-46CC99E72AC7}" type="parTrans" cxnId="{3B89EE65-3559-4042-8C00-A30E62D5962D}">
      <dgm:prSet/>
      <dgm:spPr/>
      <dgm:t>
        <a:bodyPr/>
        <a:lstStyle/>
        <a:p>
          <a:endParaRPr lang="en-US"/>
        </a:p>
      </dgm:t>
    </dgm:pt>
    <dgm:pt modelId="{C81D5A20-BA02-4559-90B1-54AB8A82143D}" type="sibTrans" cxnId="{3B89EE65-3559-4042-8C00-A30E62D5962D}">
      <dgm:prSet/>
      <dgm:spPr/>
      <dgm:t>
        <a:bodyPr/>
        <a:lstStyle/>
        <a:p>
          <a:endParaRPr lang="en-US"/>
        </a:p>
      </dgm:t>
    </dgm:pt>
    <dgm:pt modelId="{CA611BA7-CA30-4969-9621-BEA573C7F38B}">
      <dgm:prSet/>
      <dgm:spPr/>
      <dgm:t>
        <a:bodyPr/>
        <a:lstStyle/>
        <a:p>
          <a:r>
            <a:rPr lang="en-US" altLang="id-ID" dirty="0" err="1"/>
            <a:t>Logika</a:t>
          </a:r>
          <a:r>
            <a:rPr lang="en-US" altLang="id-ID" dirty="0"/>
            <a:t> </a:t>
          </a:r>
          <a:r>
            <a:rPr lang="en-US" altLang="id-ID" dirty="0" err="1"/>
            <a:t>merupakan</a:t>
          </a:r>
          <a:r>
            <a:rPr lang="en-US" altLang="id-ID" dirty="0"/>
            <a:t> </a:t>
          </a:r>
          <a:r>
            <a:rPr lang="en-US" altLang="id-ID" dirty="0" err="1"/>
            <a:t>alat</a:t>
          </a:r>
          <a:r>
            <a:rPr lang="en-US" altLang="id-ID" dirty="0"/>
            <a:t> </a:t>
          </a:r>
          <a:r>
            <a:rPr lang="en-US" altLang="id-ID" dirty="0" err="1"/>
            <a:t>bagi</a:t>
          </a:r>
          <a:r>
            <a:rPr lang="en-US" altLang="id-ID" dirty="0"/>
            <a:t> </a:t>
          </a:r>
          <a:r>
            <a:rPr lang="en-US" altLang="id-ID" dirty="0" err="1"/>
            <a:t>seluruh</a:t>
          </a:r>
          <a:r>
            <a:rPr lang="en-US" altLang="id-ID" dirty="0"/>
            <a:t> </a:t>
          </a:r>
          <a:r>
            <a:rPr lang="en-US" altLang="id-ID" dirty="0" err="1"/>
            <a:t>ilmu</a:t>
          </a:r>
          <a:r>
            <a:rPr lang="en-US" altLang="id-ID" dirty="0"/>
            <a:t> </a:t>
          </a:r>
          <a:r>
            <a:rPr lang="en-US" altLang="id-ID" dirty="0" err="1"/>
            <a:t>pengetahuan</a:t>
          </a:r>
          <a:r>
            <a:rPr lang="en-US" altLang="id-ID" dirty="0"/>
            <a:t> (Aristoteles)</a:t>
          </a:r>
        </a:p>
      </dgm:t>
    </dgm:pt>
    <dgm:pt modelId="{0B1A5CA6-8E29-48BD-9411-A05AA2183B98}" type="parTrans" cxnId="{F7B8E695-9904-4F29-B1CE-AE9C94745286}">
      <dgm:prSet/>
      <dgm:spPr/>
      <dgm:t>
        <a:bodyPr/>
        <a:lstStyle/>
        <a:p>
          <a:endParaRPr lang="en-US"/>
        </a:p>
      </dgm:t>
    </dgm:pt>
    <dgm:pt modelId="{F9F32EB5-5DC1-4DD5-B5B9-C4429FA8B8B1}" type="sibTrans" cxnId="{F7B8E695-9904-4F29-B1CE-AE9C94745286}">
      <dgm:prSet/>
      <dgm:spPr/>
      <dgm:t>
        <a:bodyPr/>
        <a:lstStyle/>
        <a:p>
          <a:endParaRPr lang="en-US"/>
        </a:p>
      </dgm:t>
    </dgm:pt>
    <dgm:pt modelId="{8AD4A4BD-B20E-41F1-BA8F-0427E607930C}">
      <dgm:prSet phldrT="[Text]"/>
      <dgm:spPr/>
      <dgm:t>
        <a:bodyPr/>
        <a:lstStyle/>
        <a:p>
          <a:endParaRPr lang="en-US" dirty="0"/>
        </a:p>
      </dgm:t>
    </dgm:pt>
    <dgm:pt modelId="{6BB61A1A-1FEE-4814-BF00-A7822AC66B08}" type="parTrans" cxnId="{49C359DA-CD1E-49B9-8BE4-97C9ADD376C4}">
      <dgm:prSet/>
      <dgm:spPr/>
      <dgm:t>
        <a:bodyPr/>
        <a:lstStyle/>
        <a:p>
          <a:endParaRPr lang="en-US"/>
        </a:p>
      </dgm:t>
    </dgm:pt>
    <dgm:pt modelId="{0CF77E32-99EF-49D4-8556-4CC957D0FAD1}" type="sibTrans" cxnId="{49C359DA-CD1E-49B9-8BE4-97C9ADD376C4}">
      <dgm:prSet/>
      <dgm:spPr/>
      <dgm:t>
        <a:bodyPr/>
        <a:lstStyle/>
        <a:p>
          <a:endParaRPr lang="en-US"/>
        </a:p>
      </dgm:t>
    </dgm:pt>
    <dgm:pt modelId="{506F06D6-B166-4BDD-9941-A53A2515D682}">
      <dgm:prSet/>
      <dgm:spPr/>
      <dgm:t>
        <a:bodyPr/>
        <a:lstStyle/>
        <a:p>
          <a:endParaRPr lang="en-US" dirty="0"/>
        </a:p>
      </dgm:t>
    </dgm:pt>
    <dgm:pt modelId="{F9880F07-E661-4A29-BAB3-01EF46AB0E30}" type="parTrans" cxnId="{F3BF6346-37FA-44D4-8F72-04EA295CBE27}">
      <dgm:prSet/>
      <dgm:spPr/>
      <dgm:t>
        <a:bodyPr/>
        <a:lstStyle/>
        <a:p>
          <a:endParaRPr lang="en-US"/>
        </a:p>
      </dgm:t>
    </dgm:pt>
    <dgm:pt modelId="{2592D77A-6495-4881-88D3-759D811C2571}" type="sibTrans" cxnId="{F3BF6346-37FA-44D4-8F72-04EA295CBE27}">
      <dgm:prSet/>
      <dgm:spPr/>
      <dgm:t>
        <a:bodyPr/>
        <a:lstStyle/>
        <a:p>
          <a:endParaRPr lang="en-US"/>
        </a:p>
      </dgm:t>
    </dgm:pt>
    <dgm:pt modelId="{83A3C447-B807-4609-A678-E286B5B94DEB}">
      <dgm:prSet/>
      <dgm:spPr/>
      <dgm:t>
        <a:bodyPr/>
        <a:lstStyle/>
        <a:p>
          <a:endParaRPr lang="en-US" altLang="id-ID" dirty="0"/>
        </a:p>
      </dgm:t>
    </dgm:pt>
    <dgm:pt modelId="{C5C715E9-EA07-430C-AF7D-88FE386B0779}" type="parTrans" cxnId="{404BF76F-B689-49B8-A4C9-672042963A3E}">
      <dgm:prSet/>
      <dgm:spPr/>
      <dgm:t>
        <a:bodyPr/>
        <a:lstStyle/>
        <a:p>
          <a:endParaRPr lang="en-US"/>
        </a:p>
      </dgm:t>
    </dgm:pt>
    <dgm:pt modelId="{C1DD2EA1-FBAF-464A-A6F7-9F8B736B437E}" type="sibTrans" cxnId="{404BF76F-B689-49B8-A4C9-672042963A3E}">
      <dgm:prSet/>
      <dgm:spPr/>
      <dgm:t>
        <a:bodyPr/>
        <a:lstStyle/>
        <a:p>
          <a:endParaRPr lang="en-US"/>
        </a:p>
      </dgm:t>
    </dgm:pt>
    <dgm:pt modelId="{0F43226E-00FE-420C-B242-908150BC3D8C}" type="pres">
      <dgm:prSet presAssocID="{DA2B4775-87F1-442F-9C73-FCA0BC531220}" presName="Name0" presStyleCnt="0">
        <dgm:presLayoutVars>
          <dgm:dir/>
          <dgm:animLvl val="lvl"/>
          <dgm:resizeHandles val="exact"/>
        </dgm:presLayoutVars>
      </dgm:prSet>
      <dgm:spPr/>
    </dgm:pt>
    <dgm:pt modelId="{B3302397-0924-462A-9948-96C60DEB1881}" type="pres">
      <dgm:prSet presAssocID="{0714C47C-53A7-4F8F-810B-C6CDB07EA74A}" presName="composite" presStyleCnt="0"/>
      <dgm:spPr/>
    </dgm:pt>
    <dgm:pt modelId="{95A21474-2684-475A-9B20-E8CEAD7BB1E1}" type="pres">
      <dgm:prSet presAssocID="{0714C47C-53A7-4F8F-810B-C6CDB07EA74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A973B29-9846-403E-AF2C-5D65F0E23EBF}" type="pres">
      <dgm:prSet presAssocID="{0714C47C-53A7-4F8F-810B-C6CDB07EA74A}" presName="desTx" presStyleLbl="alignAccFollowNode1" presStyleIdx="0" presStyleCnt="3">
        <dgm:presLayoutVars>
          <dgm:bulletEnabled val="1"/>
        </dgm:presLayoutVars>
      </dgm:prSet>
      <dgm:spPr/>
    </dgm:pt>
    <dgm:pt modelId="{38A2376B-472C-4D43-9AA9-780972838C44}" type="pres">
      <dgm:prSet presAssocID="{B309F560-B0AF-4BB0-B4D7-4EBDF9B9E387}" presName="space" presStyleCnt="0"/>
      <dgm:spPr/>
    </dgm:pt>
    <dgm:pt modelId="{1FC104C1-5E3B-427A-8503-2D44D4AD9C95}" type="pres">
      <dgm:prSet presAssocID="{2387F034-0EEB-4619-8571-DB8A16EC57B7}" presName="composite" presStyleCnt="0"/>
      <dgm:spPr/>
    </dgm:pt>
    <dgm:pt modelId="{DA2562FF-3652-4101-A7C3-5667163D509B}" type="pres">
      <dgm:prSet presAssocID="{2387F034-0EEB-4619-8571-DB8A16EC57B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B5496B3-3799-4109-966E-CD40485AEB0C}" type="pres">
      <dgm:prSet presAssocID="{2387F034-0EEB-4619-8571-DB8A16EC57B7}" presName="desTx" presStyleLbl="alignAccFollowNode1" presStyleIdx="1" presStyleCnt="3">
        <dgm:presLayoutVars>
          <dgm:bulletEnabled val="1"/>
        </dgm:presLayoutVars>
      </dgm:prSet>
      <dgm:spPr/>
    </dgm:pt>
    <dgm:pt modelId="{41B0DAC8-7810-424B-BE5B-26111688385C}" type="pres">
      <dgm:prSet presAssocID="{CB0B477F-FA8E-489D-9D8F-BF68AAEBE67F}" presName="space" presStyleCnt="0"/>
      <dgm:spPr/>
    </dgm:pt>
    <dgm:pt modelId="{DB1BB4EC-ED25-4DCC-AEC2-8424156F2D4F}" type="pres">
      <dgm:prSet presAssocID="{67A43AA8-303B-4AFA-B404-2474AED2A959}" presName="composite" presStyleCnt="0"/>
      <dgm:spPr/>
    </dgm:pt>
    <dgm:pt modelId="{8A8314D3-3F21-4F1C-B4D9-D61B70D1A212}" type="pres">
      <dgm:prSet presAssocID="{67A43AA8-303B-4AFA-B404-2474AED2A95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AFAAAEF-F40E-4683-8579-0DF0D126BF03}" type="pres">
      <dgm:prSet presAssocID="{67A43AA8-303B-4AFA-B404-2474AED2A95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1898500-0148-4F17-8FBB-05611C653A17}" type="presOf" srcId="{0714C47C-53A7-4F8F-810B-C6CDB07EA74A}" destId="{95A21474-2684-475A-9B20-E8CEAD7BB1E1}" srcOrd="0" destOrd="0" presId="urn:microsoft.com/office/officeart/2005/8/layout/hList1"/>
    <dgm:cxn modelId="{A01B4F06-EEE4-4A46-B95E-921EC47F4CB0}" type="presOf" srcId="{83A3C447-B807-4609-A678-E286B5B94DEB}" destId="{EAFAAAEF-F40E-4683-8579-0DF0D126BF03}" srcOrd="0" destOrd="1" presId="urn:microsoft.com/office/officeart/2005/8/layout/hList1"/>
    <dgm:cxn modelId="{6FDCC80E-CE83-4BEB-9648-F1B11A19E5C6}" srcId="{2387F034-0EEB-4619-8571-DB8A16EC57B7}" destId="{B5908143-F520-40C4-86CF-D73FDBE737FA}" srcOrd="4" destOrd="0" parTransId="{3F07C70D-1147-424E-ACB9-45043AF2BF5D}" sibTransId="{27978E9A-3D10-4B07-8D4C-DFFC2B1D6566}"/>
    <dgm:cxn modelId="{CAF59B22-0762-45F0-A7DB-65C7437AEB9A}" srcId="{67A43AA8-303B-4AFA-B404-2474AED2A959}" destId="{13C58D58-8748-47B6-9867-6D2B10CED548}" srcOrd="0" destOrd="0" parTransId="{8DC2B3CE-A167-4F65-BBE2-D360D3FA2C08}" sibTransId="{089127B6-0D22-435C-AAAC-46226EE04363}"/>
    <dgm:cxn modelId="{C8004525-D7DA-4AC7-A143-031412B95F62}" srcId="{0714C47C-53A7-4F8F-810B-C6CDB07EA74A}" destId="{B55517C8-A69E-46DE-B409-14D830D5FBED}" srcOrd="1" destOrd="0" parTransId="{56894971-FE19-43B8-B8C7-97949E6DFFA3}" sibTransId="{B320C3D4-6F37-49FB-96C3-D76CAFE75F1D}"/>
    <dgm:cxn modelId="{290F452C-C08B-42E9-948C-243614213B6A}" type="presOf" srcId="{B55517C8-A69E-46DE-B409-14D830D5FBED}" destId="{4A973B29-9846-403E-AF2C-5D65F0E23EBF}" srcOrd="0" destOrd="1" presId="urn:microsoft.com/office/officeart/2005/8/layout/hList1"/>
    <dgm:cxn modelId="{A1480A32-0264-4539-87C8-E3C8DC543B8E}" srcId="{0714C47C-53A7-4F8F-810B-C6CDB07EA74A}" destId="{2390600B-1897-4942-B6BE-8FE0AF21281C}" srcOrd="0" destOrd="0" parTransId="{704233EB-E296-46F0-96D6-9A41BD867550}" sibTransId="{A8D74084-EAEB-4EA0-B571-C893D86F56EC}"/>
    <dgm:cxn modelId="{B1336D33-840F-47FA-9A9F-64A0F762129D}" type="presOf" srcId="{68865F9A-F70A-449B-848E-0EE441E61109}" destId="{9B5496B3-3799-4109-966E-CD40485AEB0C}" srcOrd="0" destOrd="0" presId="urn:microsoft.com/office/officeart/2005/8/layout/hList1"/>
    <dgm:cxn modelId="{06C7563D-D482-4D20-95C7-06F0067210C8}" srcId="{0714C47C-53A7-4F8F-810B-C6CDB07EA74A}" destId="{21C39511-7653-4C23-BF95-6D366E8F7F19}" srcOrd="4" destOrd="0" parTransId="{2F983EE0-EDFD-4BCB-8432-AE57A00FD54D}" sibTransId="{75E765D1-3612-4D94-A3B8-4C3CD6ABE9D5}"/>
    <dgm:cxn modelId="{4CE5233F-474F-476D-B638-8CFD6C286AFD}" type="presOf" srcId="{13C58D58-8748-47B6-9867-6D2B10CED548}" destId="{EAFAAAEF-F40E-4683-8579-0DF0D126BF03}" srcOrd="0" destOrd="0" presId="urn:microsoft.com/office/officeart/2005/8/layout/hList1"/>
    <dgm:cxn modelId="{EE5B865F-9A51-4A62-9C29-D8C7FADB0F49}" srcId="{DA2B4775-87F1-442F-9C73-FCA0BC531220}" destId="{2387F034-0EEB-4619-8571-DB8A16EC57B7}" srcOrd="1" destOrd="0" parTransId="{FEDA5D3B-C35D-4DEB-97DF-263F80D0CF93}" sibTransId="{CB0B477F-FA8E-489D-9D8F-BF68AAEBE67F}"/>
    <dgm:cxn modelId="{479C6661-D036-4F3C-823E-34E4BB848E7F}" type="presOf" srcId="{2390600B-1897-4942-B6BE-8FE0AF21281C}" destId="{4A973B29-9846-403E-AF2C-5D65F0E23EBF}" srcOrd="0" destOrd="0" presId="urn:microsoft.com/office/officeart/2005/8/layout/hList1"/>
    <dgm:cxn modelId="{3B89EE65-3559-4042-8C00-A30E62D5962D}" srcId="{2387F034-0EEB-4619-8571-DB8A16EC57B7}" destId="{52C22F12-EF79-4F0D-95BA-09195DC3C6AD}" srcOrd="5" destOrd="0" parTransId="{507E47AA-C1B2-4711-B1C8-46CC99E72AC7}" sibTransId="{C81D5A20-BA02-4559-90B1-54AB8A82143D}"/>
    <dgm:cxn modelId="{F3BF6346-37FA-44D4-8F72-04EA295CBE27}" srcId="{2387F034-0EEB-4619-8571-DB8A16EC57B7}" destId="{506F06D6-B166-4BDD-9941-A53A2515D682}" srcOrd="3" destOrd="0" parTransId="{F9880F07-E661-4A29-BAB3-01EF46AB0E30}" sibTransId="{2592D77A-6495-4881-88D3-759D811C2571}"/>
    <dgm:cxn modelId="{C2012F4D-2ED5-4323-9005-7E43B60F700C}" srcId="{2387F034-0EEB-4619-8571-DB8A16EC57B7}" destId="{68865F9A-F70A-449B-848E-0EE441E61109}" srcOrd="0" destOrd="0" parTransId="{81F5B573-5490-4876-80A5-2D2F36A99383}" sibTransId="{A71DD19B-0953-4726-8AF5-268BA73566C9}"/>
    <dgm:cxn modelId="{404BF76F-B689-49B8-A4C9-672042963A3E}" srcId="{67A43AA8-303B-4AFA-B404-2474AED2A959}" destId="{83A3C447-B807-4609-A678-E286B5B94DEB}" srcOrd="1" destOrd="0" parTransId="{C5C715E9-EA07-430C-AF7D-88FE386B0779}" sibTransId="{C1DD2EA1-FBAF-464A-A6F7-9F8B736B437E}"/>
    <dgm:cxn modelId="{1673C075-328E-48FC-9FF8-7A6B5BEDEEC4}" srcId="{0714C47C-53A7-4F8F-810B-C6CDB07EA74A}" destId="{D87FF860-E586-4BAE-8BED-CF725D1051F1}" srcOrd="2" destOrd="0" parTransId="{D91558FC-4DFA-46B0-8A6F-65FC38BDB202}" sibTransId="{2B67B979-2C17-4990-BE8D-66446E997F48}"/>
    <dgm:cxn modelId="{E44B507A-3709-4C60-9968-90AAA310B500}" srcId="{2387F034-0EEB-4619-8571-DB8A16EC57B7}" destId="{275B1AA5-AE00-41F2-B93B-3620A3F3B911}" srcOrd="2" destOrd="0" parTransId="{4DD322D3-DF09-4017-B6FE-6D8D21688BE9}" sibTransId="{62C499C5-E983-40BB-B608-9828A5DE2ED7}"/>
    <dgm:cxn modelId="{56B0717F-76AD-48C2-B362-89E4DA64E491}" type="presOf" srcId="{21C39511-7653-4C23-BF95-6D366E8F7F19}" destId="{4A973B29-9846-403E-AF2C-5D65F0E23EBF}" srcOrd="0" destOrd="4" presId="urn:microsoft.com/office/officeart/2005/8/layout/hList1"/>
    <dgm:cxn modelId="{17C42F8A-B6DB-42DC-BB07-F17D6EC3784A}" type="presOf" srcId="{DA2B4775-87F1-442F-9C73-FCA0BC531220}" destId="{0F43226E-00FE-420C-B242-908150BC3D8C}" srcOrd="0" destOrd="0" presId="urn:microsoft.com/office/officeart/2005/8/layout/hList1"/>
    <dgm:cxn modelId="{F7B8E695-9904-4F29-B1CE-AE9C94745286}" srcId="{67A43AA8-303B-4AFA-B404-2474AED2A959}" destId="{CA611BA7-CA30-4969-9621-BEA573C7F38B}" srcOrd="2" destOrd="0" parTransId="{0B1A5CA6-8E29-48BD-9411-A05AA2183B98}" sibTransId="{F9F32EB5-5DC1-4DD5-B5B9-C4429FA8B8B1}"/>
    <dgm:cxn modelId="{3E53B39B-39B8-4630-8F0D-F6749E3662CE}" type="presOf" srcId="{275B1AA5-AE00-41F2-B93B-3620A3F3B911}" destId="{9B5496B3-3799-4109-966E-CD40485AEB0C}" srcOrd="0" destOrd="2" presId="urn:microsoft.com/office/officeart/2005/8/layout/hList1"/>
    <dgm:cxn modelId="{4FBDA1A1-2C47-44EF-9652-C0033146BDC6}" type="presOf" srcId="{8AD4A4BD-B20E-41F1-BA8F-0427E607930C}" destId="{9B5496B3-3799-4109-966E-CD40485AEB0C}" srcOrd="0" destOrd="1" presId="urn:microsoft.com/office/officeart/2005/8/layout/hList1"/>
    <dgm:cxn modelId="{510CD4A6-ECC5-4661-9B89-557B72AAC323}" srcId="{DA2B4775-87F1-442F-9C73-FCA0BC531220}" destId="{67A43AA8-303B-4AFA-B404-2474AED2A959}" srcOrd="2" destOrd="0" parTransId="{E32B0914-401C-42EA-A932-7E744C0E76C2}" sibTransId="{971B9FE6-BB2B-46BC-8A29-1422843D80B2}"/>
    <dgm:cxn modelId="{89B852AF-537C-488A-AC55-A764824B22DC}" type="presOf" srcId="{29EABC68-8C6C-4462-A4B7-77BE65946146}" destId="{4A973B29-9846-403E-AF2C-5D65F0E23EBF}" srcOrd="0" destOrd="3" presId="urn:microsoft.com/office/officeart/2005/8/layout/hList1"/>
    <dgm:cxn modelId="{608954BF-5C00-489F-A706-F3239BE079F8}" srcId="{DA2B4775-87F1-442F-9C73-FCA0BC531220}" destId="{0714C47C-53A7-4F8F-810B-C6CDB07EA74A}" srcOrd="0" destOrd="0" parTransId="{38F02C14-7A5F-41C2-BC13-BCA22584C43D}" sibTransId="{B309F560-B0AF-4BB0-B4D7-4EBDF9B9E387}"/>
    <dgm:cxn modelId="{921CBBBF-FAFB-45F2-BA72-40E209A59E0F}" srcId="{0714C47C-53A7-4F8F-810B-C6CDB07EA74A}" destId="{29EABC68-8C6C-4462-A4B7-77BE65946146}" srcOrd="3" destOrd="0" parTransId="{2745D2E2-DD24-4EF6-8D79-6FE64DAA3ADD}" sibTransId="{E1DB859C-641F-4EE6-9408-1D32907A87B0}"/>
    <dgm:cxn modelId="{1961DBC9-DFB9-4602-A1FC-59A4008AE115}" type="presOf" srcId="{2387F034-0EEB-4619-8571-DB8A16EC57B7}" destId="{DA2562FF-3652-4101-A7C3-5667163D509B}" srcOrd="0" destOrd="0" presId="urn:microsoft.com/office/officeart/2005/8/layout/hList1"/>
    <dgm:cxn modelId="{FB8E06CE-4811-4E6F-99A7-25E65247C2A7}" type="presOf" srcId="{52C22F12-EF79-4F0D-95BA-09195DC3C6AD}" destId="{9B5496B3-3799-4109-966E-CD40485AEB0C}" srcOrd="0" destOrd="5" presId="urn:microsoft.com/office/officeart/2005/8/layout/hList1"/>
    <dgm:cxn modelId="{49C359DA-CD1E-49B9-8BE4-97C9ADD376C4}" srcId="{2387F034-0EEB-4619-8571-DB8A16EC57B7}" destId="{8AD4A4BD-B20E-41F1-BA8F-0427E607930C}" srcOrd="1" destOrd="0" parTransId="{6BB61A1A-1FEE-4814-BF00-A7822AC66B08}" sibTransId="{0CF77E32-99EF-49D4-8556-4CC957D0FAD1}"/>
    <dgm:cxn modelId="{3C365DE1-3C57-45CD-B928-FB6EAC94762A}" type="presOf" srcId="{D87FF860-E586-4BAE-8BED-CF725D1051F1}" destId="{4A973B29-9846-403E-AF2C-5D65F0E23EBF}" srcOrd="0" destOrd="2" presId="urn:microsoft.com/office/officeart/2005/8/layout/hList1"/>
    <dgm:cxn modelId="{0D9AF7EE-4649-4EB4-9E88-9CC1957A614A}" type="presOf" srcId="{CA611BA7-CA30-4969-9621-BEA573C7F38B}" destId="{EAFAAAEF-F40E-4683-8579-0DF0D126BF03}" srcOrd="0" destOrd="2" presId="urn:microsoft.com/office/officeart/2005/8/layout/hList1"/>
    <dgm:cxn modelId="{AFDC02F0-7B71-4F5A-8983-8B1874785413}" type="presOf" srcId="{67A43AA8-303B-4AFA-B404-2474AED2A959}" destId="{8A8314D3-3F21-4F1C-B4D9-D61B70D1A212}" srcOrd="0" destOrd="0" presId="urn:microsoft.com/office/officeart/2005/8/layout/hList1"/>
    <dgm:cxn modelId="{DA9427F7-CF36-4DE3-8777-A7B58C342566}" type="presOf" srcId="{B5908143-F520-40C4-86CF-D73FDBE737FA}" destId="{9B5496B3-3799-4109-966E-CD40485AEB0C}" srcOrd="0" destOrd="4" presId="urn:microsoft.com/office/officeart/2005/8/layout/hList1"/>
    <dgm:cxn modelId="{A74C68FC-6CEC-401F-97AA-3082BE340911}" type="presOf" srcId="{506F06D6-B166-4BDD-9941-A53A2515D682}" destId="{9B5496B3-3799-4109-966E-CD40485AEB0C}" srcOrd="0" destOrd="3" presId="urn:microsoft.com/office/officeart/2005/8/layout/hList1"/>
    <dgm:cxn modelId="{C825E95F-3DBD-4B28-BE0B-43C72F9786B4}" type="presParOf" srcId="{0F43226E-00FE-420C-B242-908150BC3D8C}" destId="{B3302397-0924-462A-9948-96C60DEB1881}" srcOrd="0" destOrd="0" presId="urn:microsoft.com/office/officeart/2005/8/layout/hList1"/>
    <dgm:cxn modelId="{0BC57A44-6FE0-47A5-A016-28C0AE2007C3}" type="presParOf" srcId="{B3302397-0924-462A-9948-96C60DEB1881}" destId="{95A21474-2684-475A-9B20-E8CEAD7BB1E1}" srcOrd="0" destOrd="0" presId="urn:microsoft.com/office/officeart/2005/8/layout/hList1"/>
    <dgm:cxn modelId="{B5DCAFC3-63E2-40ED-B519-A37862438E0B}" type="presParOf" srcId="{B3302397-0924-462A-9948-96C60DEB1881}" destId="{4A973B29-9846-403E-AF2C-5D65F0E23EBF}" srcOrd="1" destOrd="0" presId="urn:microsoft.com/office/officeart/2005/8/layout/hList1"/>
    <dgm:cxn modelId="{BAF22119-64B6-42C9-B01A-236503DBB860}" type="presParOf" srcId="{0F43226E-00FE-420C-B242-908150BC3D8C}" destId="{38A2376B-472C-4D43-9AA9-780972838C44}" srcOrd="1" destOrd="0" presId="urn:microsoft.com/office/officeart/2005/8/layout/hList1"/>
    <dgm:cxn modelId="{B27F5515-24B8-4AB8-99E7-43BFD6137BCE}" type="presParOf" srcId="{0F43226E-00FE-420C-B242-908150BC3D8C}" destId="{1FC104C1-5E3B-427A-8503-2D44D4AD9C95}" srcOrd="2" destOrd="0" presId="urn:microsoft.com/office/officeart/2005/8/layout/hList1"/>
    <dgm:cxn modelId="{515913CB-5780-46BE-812D-E3C161364514}" type="presParOf" srcId="{1FC104C1-5E3B-427A-8503-2D44D4AD9C95}" destId="{DA2562FF-3652-4101-A7C3-5667163D509B}" srcOrd="0" destOrd="0" presId="urn:microsoft.com/office/officeart/2005/8/layout/hList1"/>
    <dgm:cxn modelId="{135EEDE5-551B-4992-898E-3F4AE9C66C0D}" type="presParOf" srcId="{1FC104C1-5E3B-427A-8503-2D44D4AD9C95}" destId="{9B5496B3-3799-4109-966E-CD40485AEB0C}" srcOrd="1" destOrd="0" presId="urn:microsoft.com/office/officeart/2005/8/layout/hList1"/>
    <dgm:cxn modelId="{081EE1FF-5BEE-4399-833D-53BF5CA7228C}" type="presParOf" srcId="{0F43226E-00FE-420C-B242-908150BC3D8C}" destId="{41B0DAC8-7810-424B-BE5B-26111688385C}" srcOrd="3" destOrd="0" presId="urn:microsoft.com/office/officeart/2005/8/layout/hList1"/>
    <dgm:cxn modelId="{E694AF2F-54EF-4A2A-A0A3-80C16EC8F56B}" type="presParOf" srcId="{0F43226E-00FE-420C-B242-908150BC3D8C}" destId="{DB1BB4EC-ED25-4DCC-AEC2-8424156F2D4F}" srcOrd="4" destOrd="0" presId="urn:microsoft.com/office/officeart/2005/8/layout/hList1"/>
    <dgm:cxn modelId="{99585453-0D69-49A1-B107-65FAB805A690}" type="presParOf" srcId="{DB1BB4EC-ED25-4DCC-AEC2-8424156F2D4F}" destId="{8A8314D3-3F21-4F1C-B4D9-D61B70D1A212}" srcOrd="0" destOrd="0" presId="urn:microsoft.com/office/officeart/2005/8/layout/hList1"/>
    <dgm:cxn modelId="{242C8A81-B026-4DA3-9147-3ECFEC7E204F}" type="presParOf" srcId="{DB1BB4EC-ED25-4DCC-AEC2-8424156F2D4F}" destId="{EAFAAAEF-F40E-4683-8579-0DF0D126BF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7BCB1C-0C2D-48E5-A0A5-E00F1B946FB0}" type="doc">
      <dgm:prSet loTypeId="urn:microsoft.com/office/officeart/2005/8/layout/h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46A811-DDC7-49E6-9A04-84EC0D2DE7D3}">
      <dgm:prSet phldrT="[Text]"/>
      <dgm:spPr/>
      <dgm:t>
        <a:bodyPr/>
        <a:lstStyle/>
        <a:p>
          <a:r>
            <a:rPr lang="en-US" dirty="0"/>
            <a:t>PENGETAHUAN</a:t>
          </a:r>
        </a:p>
      </dgm:t>
    </dgm:pt>
    <dgm:pt modelId="{93C4A75A-32F8-446F-91A8-FBD4BB21E93E}" type="parTrans" cxnId="{615E5384-D2D0-4BE2-B950-A07150F7BCB6}">
      <dgm:prSet/>
      <dgm:spPr/>
      <dgm:t>
        <a:bodyPr/>
        <a:lstStyle/>
        <a:p>
          <a:endParaRPr lang="en-US"/>
        </a:p>
      </dgm:t>
    </dgm:pt>
    <dgm:pt modelId="{7CE35B17-64C7-4C14-A7E1-0463CF6524A3}" type="sibTrans" cxnId="{615E5384-D2D0-4BE2-B950-A07150F7BCB6}">
      <dgm:prSet/>
      <dgm:spPr/>
      <dgm:t>
        <a:bodyPr/>
        <a:lstStyle/>
        <a:p>
          <a:endParaRPr lang="en-US"/>
        </a:p>
      </dgm:t>
    </dgm:pt>
    <dgm:pt modelId="{0C37E566-CCFD-4DE4-AB51-75A669EBFE4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 dirty="0" err="1"/>
            <a:t>Pengertian</a:t>
          </a:r>
          <a:r>
            <a:rPr lang="en-GB" sz="1600" dirty="0"/>
            <a:t> yang </a:t>
          </a:r>
          <a:r>
            <a:rPr lang="en-GB" sz="1600" dirty="0" err="1"/>
            <a:t>disertai</a:t>
          </a:r>
          <a:r>
            <a:rPr lang="en-GB" sz="1600" dirty="0"/>
            <a:t> </a:t>
          </a:r>
          <a:r>
            <a:rPr lang="en-GB" sz="1600" dirty="0" err="1"/>
            <a:t>dengan</a:t>
          </a:r>
          <a:r>
            <a:rPr lang="en-GB" sz="1600" dirty="0"/>
            <a:t> </a:t>
          </a:r>
          <a:r>
            <a:rPr lang="en-GB" sz="1600" dirty="0" err="1"/>
            <a:t>sebab-sebab</a:t>
          </a:r>
          <a:r>
            <a:rPr lang="en-GB" sz="1600" dirty="0"/>
            <a:t>, </a:t>
          </a:r>
          <a:r>
            <a:rPr lang="en-GB" sz="1600" dirty="0" err="1"/>
            <a:t>pengertian</a:t>
          </a:r>
          <a:r>
            <a:rPr lang="en-GB" sz="1600" dirty="0"/>
            <a:t> yang </a:t>
          </a:r>
          <a:r>
            <a:rPr lang="en-GB" sz="1600" dirty="0" err="1"/>
            <a:t>dipertanggungjawabkan</a:t>
          </a:r>
          <a:r>
            <a:rPr lang="en-GB" sz="1600" dirty="0"/>
            <a:t> </a:t>
          </a:r>
          <a:r>
            <a:rPr lang="en-GB" sz="1600" dirty="0" err="1"/>
            <a:t>dengan</a:t>
          </a:r>
          <a:r>
            <a:rPr lang="en-GB" sz="1600" dirty="0"/>
            <a:t> </a:t>
          </a:r>
          <a:r>
            <a:rPr lang="en-GB" sz="1600" dirty="0" err="1"/>
            <a:t>dasar-dasar</a:t>
          </a:r>
          <a:endParaRPr lang="en-GB" sz="1600" dirty="0"/>
        </a:p>
      </dgm:t>
    </dgm:pt>
    <dgm:pt modelId="{80EFC8BB-EAA7-4A06-B1AB-E1FBF67C5BC2}" type="parTrans" cxnId="{3613AC0B-D16F-4812-9E32-B5DFAC5C0170}">
      <dgm:prSet/>
      <dgm:spPr/>
      <dgm:t>
        <a:bodyPr/>
        <a:lstStyle/>
        <a:p>
          <a:endParaRPr lang="en-US"/>
        </a:p>
      </dgm:t>
    </dgm:pt>
    <dgm:pt modelId="{3A41C450-2A52-4D07-A685-274561F65E66}" type="sibTrans" cxnId="{3613AC0B-D16F-4812-9E32-B5DFAC5C0170}">
      <dgm:prSet/>
      <dgm:spPr/>
      <dgm:t>
        <a:bodyPr/>
        <a:lstStyle/>
        <a:p>
          <a:endParaRPr lang="en-US"/>
        </a:p>
      </dgm:t>
    </dgm:pt>
    <dgm:pt modelId="{74007AAA-997E-4F86-A334-2BAE957F9456}">
      <dgm:prSet phldrT="[Text]"/>
      <dgm:spPr/>
      <dgm:t>
        <a:bodyPr/>
        <a:lstStyle/>
        <a:p>
          <a:r>
            <a:rPr lang="en-US" dirty="0"/>
            <a:t>ILMU</a:t>
          </a:r>
        </a:p>
      </dgm:t>
    </dgm:pt>
    <dgm:pt modelId="{952FEA5A-3FB2-4099-AE50-6396FA4A1B08}" type="parTrans" cxnId="{F4C780DA-68BC-421B-88FB-93903CE892BD}">
      <dgm:prSet/>
      <dgm:spPr/>
      <dgm:t>
        <a:bodyPr/>
        <a:lstStyle/>
        <a:p>
          <a:endParaRPr lang="en-US"/>
        </a:p>
      </dgm:t>
    </dgm:pt>
    <dgm:pt modelId="{D58BA77F-9C50-417E-9E04-994B9227ADEF}" type="sibTrans" cxnId="{F4C780DA-68BC-421B-88FB-93903CE892BD}">
      <dgm:prSet/>
      <dgm:spPr/>
      <dgm:t>
        <a:bodyPr/>
        <a:lstStyle/>
        <a:p>
          <a:endParaRPr lang="en-US"/>
        </a:p>
      </dgm:t>
    </dgm:pt>
    <dgm:pt modelId="{E885E412-D4D4-44AF-ABCD-D79691F1F6A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/>
            <a:t>Kumpulan </a:t>
          </a:r>
          <a:r>
            <a:rPr lang="en-US" sz="1600" dirty="0" err="1"/>
            <a:t>pengetahuan</a:t>
          </a:r>
          <a:r>
            <a:rPr lang="en-US" sz="1600" dirty="0"/>
            <a:t> </a:t>
          </a:r>
          <a:r>
            <a:rPr lang="en-US" sz="1600" dirty="0" err="1"/>
            <a:t>hasil</a:t>
          </a:r>
          <a:r>
            <a:rPr lang="en-US" sz="1600" dirty="0"/>
            <a:t> </a:t>
          </a:r>
          <a:r>
            <a:rPr lang="en-US" sz="1600" dirty="0" err="1"/>
            <a:t>penyelidikan</a:t>
          </a:r>
          <a:r>
            <a:rPr lang="en-US" sz="1600" dirty="0"/>
            <a:t> dan </a:t>
          </a:r>
          <a:r>
            <a:rPr lang="en-US" sz="1600" dirty="0" err="1"/>
            <a:t>pandangan</a:t>
          </a:r>
          <a:r>
            <a:rPr lang="en-US" sz="1600" dirty="0"/>
            <a:t> </a:t>
          </a:r>
          <a:r>
            <a:rPr lang="en-US" sz="1600" dirty="0" err="1"/>
            <a:t>logis</a:t>
          </a:r>
          <a:r>
            <a:rPr lang="en-US" sz="1600" dirty="0"/>
            <a:t> </a:t>
          </a:r>
          <a:r>
            <a:rPr lang="en-US" sz="1600" dirty="0" err="1"/>
            <a:t>teratur</a:t>
          </a:r>
          <a:r>
            <a:rPr lang="en-US" sz="1600" dirty="0"/>
            <a:t>, </a:t>
          </a:r>
          <a:r>
            <a:rPr lang="en-US" sz="1600" dirty="0" err="1"/>
            <a:t>kritis</a:t>
          </a:r>
          <a:r>
            <a:rPr lang="en-US" sz="1600" dirty="0"/>
            <a:t>, dan </a:t>
          </a:r>
          <a:r>
            <a:rPr lang="en-US" sz="1600" dirty="0" err="1"/>
            <a:t>sistematis</a:t>
          </a:r>
          <a:r>
            <a:rPr lang="en-US" sz="1600" dirty="0"/>
            <a:t> </a:t>
          </a:r>
          <a:r>
            <a:rPr lang="en-US" sz="1600" dirty="0" err="1"/>
            <a:t>terhadap</a:t>
          </a:r>
          <a:r>
            <a:rPr lang="en-US" sz="1600" dirty="0"/>
            <a:t> </a:t>
          </a:r>
          <a:r>
            <a:rPr lang="en-US" sz="1600" dirty="0" err="1"/>
            <a:t>suatu</a:t>
          </a:r>
          <a:r>
            <a:rPr lang="en-US" sz="1600" dirty="0"/>
            <a:t> </a:t>
          </a:r>
          <a:r>
            <a:rPr lang="en-US" sz="1600" dirty="0" err="1"/>
            <a:t>objek</a:t>
          </a:r>
          <a:r>
            <a:rPr lang="en-US" sz="1600" dirty="0"/>
            <a:t> (</a:t>
          </a:r>
          <a:r>
            <a:rPr lang="en-US" sz="1600" dirty="0" err="1"/>
            <a:t>Logika</a:t>
          </a:r>
          <a:r>
            <a:rPr lang="en-US" sz="1600" dirty="0"/>
            <a:t> </a:t>
          </a:r>
          <a:r>
            <a:rPr lang="en-US" sz="1600" dirty="0" err="1"/>
            <a:t>Scientifika</a:t>
          </a:r>
          <a:r>
            <a:rPr lang="en-US" sz="1600" dirty="0"/>
            <a:t>)</a:t>
          </a:r>
        </a:p>
      </dgm:t>
    </dgm:pt>
    <dgm:pt modelId="{5B71817F-82D5-4C2B-A47B-F970964F1523}" type="parTrans" cxnId="{2791723A-992F-4BC9-A08F-BC3C385AC82D}">
      <dgm:prSet/>
      <dgm:spPr/>
      <dgm:t>
        <a:bodyPr/>
        <a:lstStyle/>
        <a:p>
          <a:endParaRPr lang="en-US"/>
        </a:p>
      </dgm:t>
    </dgm:pt>
    <dgm:pt modelId="{BA197F2A-6800-4897-8593-E9C2B4F0B580}" type="sibTrans" cxnId="{2791723A-992F-4BC9-A08F-BC3C385AC82D}">
      <dgm:prSet/>
      <dgm:spPr/>
      <dgm:t>
        <a:bodyPr/>
        <a:lstStyle/>
        <a:p>
          <a:endParaRPr lang="en-US"/>
        </a:p>
      </dgm:t>
    </dgm:pt>
    <dgm:pt modelId="{D3DECF88-282F-42B2-82C5-C3CB7E914FAE}">
      <dgm:prSet phldrT="[Text]"/>
      <dgm:spPr/>
      <dgm:t>
        <a:bodyPr/>
        <a:lstStyle/>
        <a:p>
          <a:r>
            <a:rPr lang="en-US" dirty="0"/>
            <a:t>METODE</a:t>
          </a:r>
        </a:p>
      </dgm:t>
    </dgm:pt>
    <dgm:pt modelId="{78C27426-A414-4BBD-8B1D-DC5CED643BDC}" type="parTrans" cxnId="{68ECD395-1853-4AC2-BE07-F1DFA110AC3D}">
      <dgm:prSet/>
      <dgm:spPr/>
      <dgm:t>
        <a:bodyPr/>
        <a:lstStyle/>
        <a:p>
          <a:endParaRPr lang="en-US"/>
        </a:p>
      </dgm:t>
    </dgm:pt>
    <dgm:pt modelId="{C01E2BF8-2B7A-4120-BEE8-1437A48B761A}" type="sibTrans" cxnId="{68ECD395-1853-4AC2-BE07-F1DFA110AC3D}">
      <dgm:prSet/>
      <dgm:spPr/>
      <dgm:t>
        <a:bodyPr/>
        <a:lstStyle/>
        <a:p>
          <a:endParaRPr lang="en-US"/>
        </a:p>
      </dgm:t>
    </dgm:pt>
    <dgm:pt modelId="{F87C87CB-1E11-47F7-8697-57C52B0744A3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1" dirty="0" err="1"/>
            <a:t>Induktif</a:t>
          </a:r>
          <a:r>
            <a:rPr lang="en-US" sz="1600" dirty="0"/>
            <a:t>: proses </a:t>
          </a:r>
          <a:r>
            <a:rPr lang="en-US" sz="1600" dirty="0" err="1"/>
            <a:t>pemikiran</a:t>
          </a:r>
          <a:r>
            <a:rPr lang="en-US" sz="1600" dirty="0"/>
            <a:t> </a:t>
          </a:r>
          <a:r>
            <a:rPr lang="en-US" sz="1600" dirty="0" err="1"/>
            <a:t>dari</a:t>
          </a:r>
          <a:r>
            <a:rPr lang="en-US" sz="1600" dirty="0"/>
            <a:t> </a:t>
          </a:r>
          <a:r>
            <a:rPr lang="en-US" sz="1600" dirty="0" err="1"/>
            <a:t>pengetahuan</a:t>
          </a:r>
          <a:r>
            <a:rPr lang="en-US" sz="1600" dirty="0"/>
            <a:t> </a:t>
          </a:r>
          <a:r>
            <a:rPr lang="en-US" sz="1600" dirty="0" err="1"/>
            <a:t>tentang</a:t>
          </a:r>
          <a:r>
            <a:rPr lang="en-US" sz="1600" dirty="0"/>
            <a:t> </a:t>
          </a:r>
          <a:r>
            <a:rPr lang="en-US" sz="1600" dirty="0" err="1"/>
            <a:t>kejadian-kejadian</a:t>
          </a:r>
          <a:r>
            <a:rPr lang="en-US" sz="1600" dirty="0"/>
            <a:t>/ </a:t>
          </a:r>
          <a:r>
            <a:rPr lang="en-US" sz="1600" dirty="0" err="1"/>
            <a:t>peristiwa-peristiwa</a:t>
          </a:r>
          <a:r>
            <a:rPr lang="en-US" sz="1600" dirty="0"/>
            <a:t>/</a:t>
          </a:r>
          <a:r>
            <a:rPr lang="en-US" sz="1600" dirty="0" err="1"/>
            <a:t>hal-hal</a:t>
          </a:r>
          <a:r>
            <a:rPr lang="en-US" sz="1600" dirty="0"/>
            <a:t> yang </a:t>
          </a:r>
          <a:r>
            <a:rPr lang="en-US" sz="1600" dirty="0" err="1"/>
            <a:t>lebih</a:t>
          </a:r>
          <a:r>
            <a:rPr lang="en-US" sz="1600" dirty="0"/>
            <a:t> </a:t>
          </a:r>
          <a:r>
            <a:rPr lang="en-US" sz="1600" dirty="0" err="1"/>
            <a:t>konkret</a:t>
          </a:r>
          <a:r>
            <a:rPr lang="en-US" sz="1600" dirty="0"/>
            <a:t> dan </a:t>
          </a:r>
          <a:r>
            <a:rPr lang="en-US" sz="1600" dirty="0" err="1"/>
            <a:t>khusus</a:t>
          </a:r>
          <a:r>
            <a:rPr lang="en-US" sz="1600" dirty="0"/>
            <a:t> </a:t>
          </a:r>
          <a:r>
            <a:rPr lang="en-US" sz="1600" dirty="0" err="1"/>
            <a:t>menyimpulkan</a:t>
          </a:r>
          <a:r>
            <a:rPr lang="en-US" sz="1600" dirty="0"/>
            <a:t> </a:t>
          </a:r>
          <a:r>
            <a:rPr lang="en-US" sz="1600" dirty="0" err="1"/>
            <a:t>pengetahuan</a:t>
          </a:r>
          <a:r>
            <a:rPr lang="en-US" sz="1600" dirty="0"/>
            <a:t> yang </a:t>
          </a:r>
          <a:r>
            <a:rPr lang="en-US" sz="1600" dirty="0" err="1"/>
            <a:t>lebih</a:t>
          </a:r>
          <a:r>
            <a:rPr lang="en-US" sz="1600" dirty="0"/>
            <a:t> </a:t>
          </a:r>
          <a:r>
            <a:rPr lang="en-US" sz="1600" dirty="0" err="1"/>
            <a:t>umum</a:t>
          </a:r>
          <a:r>
            <a:rPr lang="en-US" sz="1600" dirty="0"/>
            <a:t>. (</a:t>
          </a:r>
          <a:r>
            <a:rPr lang="en-US" sz="1600" dirty="0" err="1"/>
            <a:t>khusus</a:t>
          </a:r>
          <a:r>
            <a:rPr lang="en-US" sz="1600" dirty="0"/>
            <a:t> </a:t>
          </a:r>
          <a:r>
            <a:rPr lang="en-US" sz="1600" dirty="0">
              <a:sym typeface="Wingdings" charset="0"/>
            </a:rPr>
            <a:t></a:t>
          </a:r>
          <a:r>
            <a:rPr lang="en-US" sz="1600" dirty="0" err="1">
              <a:sym typeface="Wingdings" charset="0"/>
            </a:rPr>
            <a:t>umum</a:t>
          </a:r>
          <a:r>
            <a:rPr lang="en-US" sz="1600" dirty="0">
              <a:sym typeface="Wingdings" charset="0"/>
            </a:rPr>
            <a:t>)</a:t>
          </a:r>
          <a:endParaRPr lang="en-US" sz="1600" dirty="0"/>
        </a:p>
      </dgm:t>
    </dgm:pt>
    <dgm:pt modelId="{0BDF44AC-45A3-476D-8ABB-F340CEA65E51}" type="parTrans" cxnId="{E6BBB42B-D091-453F-9EEF-048BA4443612}">
      <dgm:prSet/>
      <dgm:spPr/>
      <dgm:t>
        <a:bodyPr/>
        <a:lstStyle/>
        <a:p>
          <a:endParaRPr lang="en-US"/>
        </a:p>
      </dgm:t>
    </dgm:pt>
    <dgm:pt modelId="{225DB72A-1B7A-4E49-B0DB-851CFE12BCBE}" type="sibTrans" cxnId="{E6BBB42B-D091-453F-9EEF-048BA4443612}">
      <dgm:prSet/>
      <dgm:spPr/>
      <dgm:t>
        <a:bodyPr/>
        <a:lstStyle/>
        <a:p>
          <a:endParaRPr lang="en-US"/>
        </a:p>
      </dgm:t>
    </dgm:pt>
    <dgm:pt modelId="{A3BD98D4-0388-4BAE-8CA0-E50645A8C14A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b="1" dirty="0" err="1">
              <a:sym typeface="Wingdings" charset="0"/>
            </a:rPr>
            <a:t>Deduktif</a:t>
          </a:r>
          <a:r>
            <a:rPr lang="en-US" sz="1600" dirty="0">
              <a:sym typeface="Wingdings" charset="0"/>
            </a:rPr>
            <a:t>: proses </a:t>
          </a:r>
          <a:r>
            <a:rPr lang="en-US" sz="1600" dirty="0" err="1">
              <a:sym typeface="Wingdings" charset="0"/>
            </a:rPr>
            <a:t>pemikiran</a:t>
          </a:r>
          <a:r>
            <a:rPr lang="en-US" sz="1600" dirty="0">
              <a:sym typeface="Wingdings" charset="0"/>
            </a:rPr>
            <a:t> </a:t>
          </a:r>
          <a:r>
            <a:rPr lang="en-US" sz="1600" dirty="0" err="1">
              <a:sym typeface="Wingdings" charset="0"/>
            </a:rPr>
            <a:t>dari</a:t>
          </a:r>
          <a:r>
            <a:rPr lang="en-US" sz="1600" dirty="0">
              <a:sym typeface="Wingdings" charset="0"/>
            </a:rPr>
            <a:t> </a:t>
          </a:r>
          <a:r>
            <a:rPr lang="en-US" sz="1600" dirty="0" err="1">
              <a:sym typeface="Wingdings" charset="0"/>
            </a:rPr>
            <a:t>pengetahuan</a:t>
          </a:r>
          <a:r>
            <a:rPr lang="en-US" sz="1600" dirty="0">
              <a:sym typeface="Wingdings" charset="0"/>
            </a:rPr>
            <a:t> yang </a:t>
          </a:r>
          <a:r>
            <a:rPr lang="en-US" sz="1600" dirty="0" err="1">
              <a:sym typeface="Wingdings" charset="0"/>
            </a:rPr>
            <a:t>lebih</a:t>
          </a:r>
          <a:r>
            <a:rPr lang="en-US" sz="1600" dirty="0">
              <a:sym typeface="Wingdings" charset="0"/>
            </a:rPr>
            <a:t> </a:t>
          </a:r>
          <a:r>
            <a:rPr lang="en-US" sz="1600" dirty="0" err="1">
              <a:sym typeface="Wingdings" charset="0"/>
            </a:rPr>
            <a:t>umum</a:t>
          </a:r>
          <a:r>
            <a:rPr lang="en-US" sz="1600" dirty="0">
              <a:sym typeface="Wingdings" charset="0"/>
            </a:rPr>
            <a:t> </a:t>
          </a:r>
          <a:r>
            <a:rPr lang="en-US" sz="1600" dirty="0" err="1">
              <a:sym typeface="Wingdings" charset="0"/>
            </a:rPr>
            <a:t>menyimpulkan</a:t>
          </a:r>
          <a:r>
            <a:rPr lang="en-US" sz="1600" dirty="0">
              <a:sym typeface="Wingdings" charset="0"/>
            </a:rPr>
            <a:t> </a:t>
          </a:r>
          <a:r>
            <a:rPr lang="en-US" sz="1600" dirty="0" err="1">
              <a:sym typeface="Wingdings" charset="0"/>
            </a:rPr>
            <a:t>pengetahuan</a:t>
          </a:r>
          <a:r>
            <a:rPr lang="en-US" sz="1600" dirty="0">
              <a:sym typeface="Wingdings" charset="0"/>
            </a:rPr>
            <a:t> yang </a:t>
          </a:r>
          <a:r>
            <a:rPr lang="en-US" sz="1600" dirty="0" err="1">
              <a:sym typeface="Wingdings" charset="0"/>
            </a:rPr>
            <a:t>lebih</a:t>
          </a:r>
          <a:r>
            <a:rPr lang="en-US" sz="1600" dirty="0">
              <a:sym typeface="Wingdings" charset="0"/>
            </a:rPr>
            <a:t> </a:t>
          </a:r>
          <a:r>
            <a:rPr lang="en-US" sz="1600" dirty="0" err="1">
              <a:sym typeface="Wingdings" charset="0"/>
            </a:rPr>
            <a:t>khusus</a:t>
          </a:r>
          <a:r>
            <a:rPr lang="en-US" sz="1600" dirty="0">
              <a:sym typeface="Wingdings" charset="0"/>
            </a:rPr>
            <a:t> (</a:t>
          </a:r>
          <a:r>
            <a:rPr lang="en-US" sz="1600" dirty="0" err="1">
              <a:sym typeface="Wingdings" charset="0"/>
            </a:rPr>
            <a:t>umum</a:t>
          </a:r>
          <a:r>
            <a:rPr lang="en-US" sz="1600" dirty="0">
              <a:sym typeface="Wingdings" charset="0"/>
            </a:rPr>
            <a:t>  </a:t>
          </a:r>
          <a:r>
            <a:rPr lang="en-US" sz="1600" dirty="0" err="1">
              <a:sym typeface="Wingdings" charset="0"/>
            </a:rPr>
            <a:t>khusus</a:t>
          </a:r>
          <a:r>
            <a:rPr lang="en-US" sz="1600" dirty="0">
              <a:sym typeface="Wingdings" charset="0"/>
            </a:rPr>
            <a:t>)</a:t>
          </a:r>
          <a:endParaRPr lang="en-US" sz="1600" dirty="0"/>
        </a:p>
      </dgm:t>
    </dgm:pt>
    <dgm:pt modelId="{E9705877-64E3-488B-956E-15C2A376660B}" type="parTrans" cxnId="{A3B07877-273E-4727-96F2-0256F32B8645}">
      <dgm:prSet/>
      <dgm:spPr/>
      <dgm:t>
        <a:bodyPr/>
        <a:lstStyle/>
        <a:p>
          <a:endParaRPr lang="en-US"/>
        </a:p>
      </dgm:t>
    </dgm:pt>
    <dgm:pt modelId="{D1F69F08-ACAE-4092-BC57-1740AF7915FC}" type="sibTrans" cxnId="{A3B07877-273E-4727-96F2-0256F32B8645}">
      <dgm:prSet/>
      <dgm:spPr/>
      <dgm:t>
        <a:bodyPr/>
        <a:lstStyle/>
        <a:p>
          <a:endParaRPr lang="en-US"/>
        </a:p>
      </dgm:t>
    </dgm:pt>
    <dgm:pt modelId="{164B3E37-A1A2-4443-94D1-43DBD3716D71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 dirty="0" err="1"/>
            <a:t>Pengetahuan</a:t>
          </a:r>
          <a:r>
            <a:rPr lang="en-GB" sz="1600" dirty="0"/>
            <a:t> </a:t>
          </a:r>
          <a:r>
            <a:rPr lang="en-GB" sz="1600" dirty="0" err="1"/>
            <a:t>bukanlah</a:t>
          </a:r>
          <a:r>
            <a:rPr lang="en-GB" sz="1600" dirty="0"/>
            <a:t> </a:t>
          </a:r>
          <a:r>
            <a:rPr lang="en-GB" sz="1600" dirty="0" err="1"/>
            <a:t>atau</a:t>
          </a:r>
          <a:r>
            <a:rPr lang="en-GB" sz="1600" dirty="0"/>
            <a:t> </a:t>
          </a:r>
          <a:r>
            <a:rPr lang="en-GB" sz="1600" dirty="0" err="1"/>
            <a:t>belumlah</a:t>
          </a:r>
          <a:r>
            <a:rPr lang="en-GB" sz="1600" dirty="0"/>
            <a:t> </a:t>
          </a:r>
          <a:r>
            <a:rPr lang="en-GB" sz="1600" dirty="0" err="1"/>
            <a:t>ilmu</a:t>
          </a:r>
          <a:endParaRPr lang="en-GB" sz="1600" dirty="0"/>
        </a:p>
      </dgm:t>
    </dgm:pt>
    <dgm:pt modelId="{F6708066-7DF0-4745-BF62-9BAF7B5E70A4}" type="parTrans" cxnId="{0C08E83F-5C57-4E75-8B81-C1C7BF2DF657}">
      <dgm:prSet/>
      <dgm:spPr/>
      <dgm:t>
        <a:bodyPr/>
        <a:lstStyle/>
        <a:p>
          <a:endParaRPr lang="en-US"/>
        </a:p>
      </dgm:t>
    </dgm:pt>
    <dgm:pt modelId="{841B4587-EE13-43B4-B2C4-FF30FEE9E5E0}" type="sibTrans" cxnId="{0C08E83F-5C57-4E75-8B81-C1C7BF2DF657}">
      <dgm:prSet/>
      <dgm:spPr/>
      <dgm:t>
        <a:bodyPr/>
        <a:lstStyle/>
        <a:p>
          <a:endParaRPr lang="en-US"/>
        </a:p>
      </dgm:t>
    </dgm:pt>
    <dgm:pt modelId="{FE93DBAF-D2E7-4C0D-BD8B-03C00B0ADA0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 dirty="0" err="1"/>
            <a:t>Pengetahuan</a:t>
          </a:r>
          <a:r>
            <a:rPr lang="en-GB" sz="1600" dirty="0"/>
            <a:t> </a:t>
          </a:r>
          <a:r>
            <a:rPr lang="en-GB" sz="1600" dirty="0" err="1"/>
            <a:t>menjadi</a:t>
          </a:r>
          <a:r>
            <a:rPr lang="en-GB" sz="1600" dirty="0"/>
            <a:t> </a:t>
          </a:r>
          <a:r>
            <a:rPr lang="en-GB" sz="1600" dirty="0" err="1"/>
            <a:t>ilmu</a:t>
          </a:r>
          <a:r>
            <a:rPr lang="en-GB" sz="1600" dirty="0"/>
            <a:t> </a:t>
          </a:r>
          <a:r>
            <a:rPr lang="en-GB" sz="1600" dirty="0" err="1"/>
            <a:t>apabila</a:t>
          </a:r>
          <a:r>
            <a:rPr lang="en-GB" sz="1600" dirty="0"/>
            <a:t> </a:t>
          </a:r>
          <a:r>
            <a:rPr lang="en-GB" sz="1600" dirty="0" err="1"/>
            <a:t>ditambahkan</a:t>
          </a:r>
          <a:r>
            <a:rPr lang="en-GB" sz="1600" dirty="0"/>
            <a:t> </a:t>
          </a:r>
          <a:r>
            <a:rPr lang="en-GB" sz="1600" dirty="0" err="1"/>
            <a:t>pandangan</a:t>
          </a:r>
          <a:r>
            <a:rPr lang="en-GB" sz="1600" dirty="0"/>
            <a:t> </a:t>
          </a:r>
          <a:r>
            <a:rPr lang="en-GB" sz="1600" dirty="0" err="1"/>
            <a:t>penelitian</a:t>
          </a:r>
          <a:r>
            <a:rPr lang="en-GB" sz="1600" dirty="0"/>
            <a:t> yang </a:t>
          </a:r>
          <a:r>
            <a:rPr lang="en-GB" sz="1600" dirty="0" err="1"/>
            <a:t>logis</a:t>
          </a:r>
          <a:r>
            <a:rPr lang="en-GB" sz="1600" dirty="0"/>
            <a:t> </a:t>
          </a:r>
          <a:r>
            <a:rPr lang="en-GB" sz="1600" dirty="0" err="1"/>
            <a:t>teratur</a:t>
          </a:r>
          <a:r>
            <a:rPr lang="en-GB" sz="1600" dirty="0"/>
            <a:t>, </a:t>
          </a:r>
          <a:r>
            <a:rPr lang="en-GB" sz="1600" dirty="0" err="1"/>
            <a:t>bersifat</a:t>
          </a:r>
          <a:r>
            <a:rPr lang="en-GB" sz="1600" dirty="0"/>
            <a:t> </a:t>
          </a:r>
          <a:r>
            <a:rPr lang="en-GB" sz="1600" dirty="0" err="1"/>
            <a:t>kritis</a:t>
          </a:r>
          <a:r>
            <a:rPr lang="en-GB" sz="1600" dirty="0"/>
            <a:t> dan </a:t>
          </a:r>
          <a:r>
            <a:rPr lang="en-GB" sz="1600" dirty="0" err="1"/>
            <a:t>sistematis</a:t>
          </a:r>
          <a:endParaRPr lang="en-GB" sz="1600" dirty="0"/>
        </a:p>
      </dgm:t>
    </dgm:pt>
    <dgm:pt modelId="{8EBE9110-EF95-4ECD-8AAC-82929E0F3ED6}" type="parTrans" cxnId="{16C66498-8259-41FF-81D1-8EF41D28DB61}">
      <dgm:prSet/>
      <dgm:spPr/>
      <dgm:t>
        <a:bodyPr/>
        <a:lstStyle/>
        <a:p>
          <a:endParaRPr lang="en-US"/>
        </a:p>
      </dgm:t>
    </dgm:pt>
    <dgm:pt modelId="{9688CABE-7D0F-49E7-886B-1D918AF81EED}" type="sibTrans" cxnId="{16C66498-8259-41FF-81D1-8EF41D28DB61}">
      <dgm:prSet/>
      <dgm:spPr/>
      <dgm:t>
        <a:bodyPr/>
        <a:lstStyle/>
        <a:p>
          <a:endParaRPr lang="en-US"/>
        </a:p>
      </dgm:t>
    </dgm:pt>
    <dgm:pt modelId="{B3FFDCF2-543A-4043-B3C2-E0C961DDA41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 dirty="0" err="1"/>
            <a:t>Bahan</a:t>
          </a:r>
          <a:r>
            <a:rPr lang="en-GB" sz="1600" dirty="0"/>
            <a:t> yang </a:t>
          </a:r>
          <a:r>
            <a:rPr lang="en-GB" sz="1600" dirty="0" err="1"/>
            <a:t>diperoleh</a:t>
          </a:r>
          <a:r>
            <a:rPr lang="en-GB" sz="1600" dirty="0"/>
            <a:t> </a:t>
          </a:r>
          <a:r>
            <a:rPr lang="en-GB" sz="1600" dirty="0">
              <a:sym typeface="Wingdings" charset="0"/>
            </a:rPr>
            <a:t> dibandingkan  </a:t>
          </a:r>
          <a:r>
            <a:rPr lang="en-GB" sz="1600" dirty="0" err="1">
              <a:sym typeface="Wingdings" charset="0"/>
            </a:rPr>
            <a:t>dianalisis</a:t>
          </a:r>
          <a:r>
            <a:rPr lang="en-GB" sz="1600" dirty="0">
              <a:sym typeface="Wingdings" charset="0"/>
            </a:rPr>
            <a:t>  </a:t>
          </a:r>
          <a:r>
            <a:rPr lang="en-GB" sz="1600" dirty="0" err="1">
              <a:sym typeface="Wingdings" charset="0"/>
            </a:rPr>
            <a:t>dicari</a:t>
          </a:r>
          <a:r>
            <a:rPr lang="en-GB" sz="1600" dirty="0">
              <a:sym typeface="Wingdings" charset="0"/>
            </a:rPr>
            <a:t> </a:t>
          </a:r>
          <a:r>
            <a:rPr lang="en-GB" sz="1600" dirty="0" err="1">
              <a:sym typeface="Wingdings" charset="0"/>
            </a:rPr>
            <a:t>unsur-unsur</a:t>
          </a:r>
          <a:r>
            <a:rPr lang="en-GB" sz="1600" dirty="0">
              <a:sym typeface="Wingdings" charset="0"/>
            </a:rPr>
            <a:t>, </a:t>
          </a:r>
          <a:r>
            <a:rPr lang="en-GB" sz="1600" dirty="0" err="1">
              <a:sym typeface="Wingdings" charset="0"/>
            </a:rPr>
            <a:t>sebab</a:t>
          </a:r>
          <a:r>
            <a:rPr lang="en-GB" sz="1600" dirty="0">
              <a:sym typeface="Wingdings" charset="0"/>
            </a:rPr>
            <a:t> </a:t>
          </a:r>
          <a:r>
            <a:rPr lang="en-GB" sz="1600" dirty="0" err="1">
              <a:sym typeface="Wingdings" charset="0"/>
            </a:rPr>
            <a:t>akibat</a:t>
          </a:r>
          <a:r>
            <a:rPr lang="en-GB" sz="1600" dirty="0">
              <a:sym typeface="Wingdings" charset="0"/>
            </a:rPr>
            <a:t> </a:t>
          </a:r>
          <a:r>
            <a:rPr lang="en-GB" sz="1600" dirty="0" err="1">
              <a:sym typeface="Wingdings" charset="0"/>
            </a:rPr>
            <a:t>dipastikan</a:t>
          </a:r>
          <a:r>
            <a:rPr lang="en-GB" sz="1600" dirty="0">
              <a:sym typeface="Wingdings" charset="0"/>
            </a:rPr>
            <a:t> </a:t>
          </a:r>
          <a:r>
            <a:rPr lang="en-GB" sz="1600" dirty="0" err="1">
              <a:sym typeface="Wingdings" charset="0"/>
            </a:rPr>
            <a:t>sifat-sifat</a:t>
          </a:r>
          <a:r>
            <a:rPr lang="en-GB" sz="1600" dirty="0">
              <a:sym typeface="Wingdings" charset="0"/>
            </a:rPr>
            <a:t> yang </a:t>
          </a:r>
          <a:r>
            <a:rPr lang="en-GB" sz="1600" dirty="0" err="1">
              <a:sym typeface="Wingdings" charset="0"/>
            </a:rPr>
            <a:t>umum</a:t>
          </a:r>
          <a:r>
            <a:rPr lang="en-GB" sz="1600" dirty="0">
              <a:sym typeface="Wingdings" charset="0"/>
            </a:rPr>
            <a:t>  </a:t>
          </a:r>
          <a:r>
            <a:rPr lang="en-GB" sz="1600" dirty="0" err="1">
              <a:sym typeface="Wingdings" charset="0"/>
            </a:rPr>
            <a:t>disintesis</a:t>
          </a:r>
          <a:r>
            <a:rPr lang="en-GB" sz="1600" dirty="0">
              <a:sym typeface="Wingdings" charset="0"/>
            </a:rPr>
            <a:t>  </a:t>
          </a:r>
          <a:r>
            <a:rPr lang="en-GB" sz="1600" dirty="0" err="1">
              <a:sym typeface="Wingdings" charset="0"/>
            </a:rPr>
            <a:t>dijadikan</a:t>
          </a:r>
          <a:r>
            <a:rPr lang="en-GB" sz="1600" dirty="0">
              <a:sym typeface="Wingdings" charset="0"/>
            </a:rPr>
            <a:t> </a:t>
          </a:r>
          <a:r>
            <a:rPr lang="en-GB" sz="1600" dirty="0" err="1">
              <a:sym typeface="Wingdings" charset="0"/>
            </a:rPr>
            <a:t>pandangan</a:t>
          </a:r>
          <a:r>
            <a:rPr lang="en-GB" sz="1600" dirty="0">
              <a:sym typeface="Wingdings" charset="0"/>
            </a:rPr>
            <a:t> yang </a:t>
          </a:r>
          <a:r>
            <a:rPr lang="en-GB" sz="1600" dirty="0" err="1">
              <a:sym typeface="Wingdings" charset="0"/>
            </a:rPr>
            <a:t>kritis</a:t>
          </a:r>
          <a:r>
            <a:rPr lang="en-GB" sz="1600" dirty="0">
              <a:sym typeface="Wingdings" charset="0"/>
            </a:rPr>
            <a:t>  </a:t>
          </a:r>
          <a:r>
            <a:rPr lang="en-GB" sz="1600" dirty="0" err="1">
              <a:sym typeface="Wingdings" charset="0"/>
            </a:rPr>
            <a:t>dijadikan</a:t>
          </a:r>
          <a:r>
            <a:rPr lang="en-GB" sz="1600" dirty="0">
              <a:sym typeface="Wingdings" charset="0"/>
            </a:rPr>
            <a:t> </a:t>
          </a:r>
          <a:r>
            <a:rPr lang="en-GB" sz="1600" dirty="0" err="1">
              <a:sym typeface="Wingdings" charset="0"/>
            </a:rPr>
            <a:t>satu</a:t>
          </a:r>
          <a:r>
            <a:rPr lang="en-GB" sz="1600" dirty="0">
              <a:sym typeface="Wingdings" charset="0"/>
            </a:rPr>
            <a:t> </a:t>
          </a:r>
          <a:r>
            <a:rPr lang="en-GB" sz="1600" dirty="0" err="1">
              <a:sym typeface="Wingdings" charset="0"/>
            </a:rPr>
            <a:t>keseluruhan</a:t>
          </a:r>
          <a:r>
            <a:rPr lang="en-GB" sz="1600" dirty="0">
              <a:sym typeface="Wingdings" charset="0"/>
            </a:rPr>
            <a:t> yang </a:t>
          </a:r>
          <a:r>
            <a:rPr lang="en-GB" sz="1600" dirty="0" err="1">
              <a:sym typeface="Wingdings" charset="0"/>
            </a:rPr>
            <a:t>logis</a:t>
          </a:r>
          <a:r>
            <a:rPr lang="en-GB" sz="1600" dirty="0">
              <a:sym typeface="Wingdings" charset="0"/>
            </a:rPr>
            <a:t>, </a:t>
          </a:r>
          <a:r>
            <a:rPr lang="en-GB" sz="1600" dirty="0" err="1">
              <a:sym typeface="Wingdings" charset="0"/>
            </a:rPr>
            <a:t>teratur</a:t>
          </a:r>
          <a:r>
            <a:rPr lang="en-GB" sz="1600" dirty="0">
              <a:sym typeface="Wingdings" charset="0"/>
            </a:rPr>
            <a:t>, dan </a:t>
          </a:r>
          <a:r>
            <a:rPr lang="en-GB" sz="1600" dirty="0" err="1">
              <a:sym typeface="Wingdings" charset="0"/>
            </a:rPr>
            <a:t>berkaitan</a:t>
          </a:r>
          <a:r>
            <a:rPr lang="en-GB" sz="1600" dirty="0">
              <a:sym typeface="Wingdings" charset="0"/>
            </a:rPr>
            <a:t> </a:t>
          </a:r>
          <a:r>
            <a:rPr lang="en-GB" sz="1600" dirty="0" err="1">
              <a:sym typeface="Wingdings" charset="0"/>
            </a:rPr>
            <a:t>sebagai</a:t>
          </a:r>
          <a:r>
            <a:rPr lang="en-GB" sz="1600" dirty="0">
              <a:sym typeface="Wingdings" charset="0"/>
            </a:rPr>
            <a:t> </a:t>
          </a:r>
          <a:r>
            <a:rPr lang="en-GB" sz="1600" dirty="0" err="1">
              <a:sym typeface="Wingdings" charset="0"/>
            </a:rPr>
            <a:t>satu</a:t>
          </a:r>
          <a:r>
            <a:rPr lang="en-GB" sz="1600" dirty="0">
              <a:sym typeface="Wingdings" charset="0"/>
            </a:rPr>
            <a:t> </a:t>
          </a:r>
          <a:r>
            <a:rPr lang="en-GB" sz="1600" dirty="0" err="1">
              <a:sym typeface="Wingdings" charset="0"/>
            </a:rPr>
            <a:t>sistem</a:t>
          </a:r>
          <a:r>
            <a:rPr lang="en-GB" sz="1600" dirty="0">
              <a:sym typeface="Wingdings" charset="0"/>
            </a:rPr>
            <a:t>.</a:t>
          </a:r>
          <a:endParaRPr lang="en-US" sz="1600" dirty="0"/>
        </a:p>
      </dgm:t>
    </dgm:pt>
    <dgm:pt modelId="{8D3F4186-73AA-4A9E-A580-102FF4997C8C}" type="parTrans" cxnId="{ECF2A58B-04BD-47C3-8999-0B7C80729229}">
      <dgm:prSet/>
      <dgm:spPr/>
      <dgm:t>
        <a:bodyPr/>
        <a:lstStyle/>
        <a:p>
          <a:endParaRPr lang="en-US"/>
        </a:p>
      </dgm:t>
    </dgm:pt>
    <dgm:pt modelId="{99E703E5-B8F7-4CAD-88DD-28A46FA54087}" type="sibTrans" cxnId="{ECF2A58B-04BD-47C3-8999-0B7C80729229}">
      <dgm:prSet/>
      <dgm:spPr/>
      <dgm:t>
        <a:bodyPr/>
        <a:lstStyle/>
        <a:p>
          <a:endParaRPr lang="en-US"/>
        </a:p>
      </dgm:t>
    </dgm:pt>
    <dgm:pt modelId="{904244E0-5F7F-4B6F-A77E-B764A49A133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/>
            <a:t>Kumpulan </a:t>
          </a:r>
          <a:r>
            <a:rPr lang="en-US" sz="1600" dirty="0" err="1"/>
            <a:t>pengetahuan</a:t>
          </a:r>
          <a:r>
            <a:rPr lang="en-US" sz="1600" dirty="0"/>
            <a:t> </a:t>
          </a:r>
          <a:r>
            <a:rPr lang="en-US" sz="1600" dirty="0" err="1"/>
            <a:t>mengenai</a:t>
          </a:r>
          <a:r>
            <a:rPr lang="en-US" sz="1600" dirty="0"/>
            <a:t> </a:t>
          </a:r>
          <a:r>
            <a:rPr lang="en-US" sz="1600" dirty="0" err="1"/>
            <a:t>suatu</a:t>
          </a:r>
          <a:r>
            <a:rPr lang="en-US" sz="1600" dirty="0"/>
            <a:t> </a:t>
          </a:r>
          <a:r>
            <a:rPr lang="en-US" sz="1600" dirty="0" err="1"/>
            <a:t>bidang</a:t>
          </a:r>
          <a:r>
            <a:rPr lang="en-US" sz="1600" dirty="0"/>
            <a:t> </a:t>
          </a:r>
          <a:r>
            <a:rPr lang="en-US" sz="1600" dirty="0" err="1"/>
            <a:t>tertentu</a:t>
          </a:r>
          <a:r>
            <a:rPr lang="en-US" sz="1600" dirty="0"/>
            <a:t> yang </a:t>
          </a:r>
          <a:r>
            <a:rPr lang="en-US" sz="1600" dirty="0" err="1"/>
            <a:t>merupakan</a:t>
          </a:r>
          <a:r>
            <a:rPr lang="en-US" sz="1600" dirty="0"/>
            <a:t> </a:t>
          </a:r>
          <a:r>
            <a:rPr lang="en-US" sz="1600" dirty="0" err="1"/>
            <a:t>suatu</a:t>
          </a:r>
          <a:r>
            <a:rPr lang="en-US" sz="1600" dirty="0"/>
            <a:t> </a:t>
          </a:r>
          <a:r>
            <a:rPr lang="en-US" sz="1600" dirty="0" err="1"/>
            <a:t>kesatuan</a:t>
          </a:r>
          <a:r>
            <a:rPr lang="en-US" sz="1600" dirty="0"/>
            <a:t> yang </a:t>
          </a:r>
          <a:r>
            <a:rPr lang="en-US" sz="1600" dirty="0" err="1"/>
            <a:t>tersusun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sistematis</a:t>
          </a:r>
          <a:r>
            <a:rPr lang="en-US" sz="1600" dirty="0"/>
            <a:t> </a:t>
          </a:r>
          <a:r>
            <a:rPr lang="en-US" sz="1600" dirty="0" err="1"/>
            <a:t>serta</a:t>
          </a:r>
          <a:r>
            <a:rPr lang="en-US" sz="1600" dirty="0"/>
            <a:t> </a:t>
          </a:r>
          <a:r>
            <a:rPr lang="en-US" sz="1600" dirty="0" err="1"/>
            <a:t>memberikan</a:t>
          </a:r>
          <a:r>
            <a:rPr lang="en-US" sz="1600" dirty="0"/>
            <a:t> </a:t>
          </a:r>
          <a:r>
            <a:rPr lang="en-US" sz="1600" dirty="0" err="1"/>
            <a:t>penjelasan</a:t>
          </a:r>
          <a:r>
            <a:rPr lang="en-US" sz="1600" dirty="0"/>
            <a:t> yang </a:t>
          </a:r>
          <a:r>
            <a:rPr lang="en-US" sz="1600" dirty="0" err="1"/>
            <a:t>dipertanggungjawabkan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menunjukkan</a:t>
          </a:r>
          <a:r>
            <a:rPr lang="en-US" sz="1600" dirty="0"/>
            <a:t> </a:t>
          </a:r>
          <a:r>
            <a:rPr lang="en-US" sz="1600" dirty="0" err="1"/>
            <a:t>sebab-sebabnya</a:t>
          </a:r>
          <a:r>
            <a:rPr lang="en-US" sz="1600" dirty="0"/>
            <a:t> (</a:t>
          </a:r>
          <a:r>
            <a:rPr lang="en-US" sz="1600" dirty="0" err="1"/>
            <a:t>Logika</a:t>
          </a:r>
          <a:r>
            <a:rPr lang="en-US" sz="1600" dirty="0"/>
            <a:t> </a:t>
          </a:r>
          <a:r>
            <a:rPr lang="en-US" sz="1600" dirty="0" err="1"/>
            <a:t>ilmu</a:t>
          </a:r>
          <a:r>
            <a:rPr lang="en-US" sz="1600" dirty="0"/>
            <a:t> </a:t>
          </a:r>
          <a:r>
            <a:rPr lang="en-US" sz="1600" dirty="0" err="1"/>
            <a:t>menalar</a:t>
          </a:r>
          <a:r>
            <a:rPr lang="en-US" sz="1600" dirty="0"/>
            <a:t>)</a:t>
          </a:r>
        </a:p>
      </dgm:t>
    </dgm:pt>
    <dgm:pt modelId="{8F7C7E9E-E235-433A-A896-151C89BD53F8}" type="parTrans" cxnId="{C3F1FB84-3BBD-46F4-B251-F208FCAB3CE9}">
      <dgm:prSet/>
      <dgm:spPr/>
      <dgm:t>
        <a:bodyPr/>
        <a:lstStyle/>
        <a:p>
          <a:endParaRPr lang="en-US"/>
        </a:p>
      </dgm:t>
    </dgm:pt>
    <dgm:pt modelId="{EA558C9E-AF54-413A-B726-421925F11895}" type="sibTrans" cxnId="{C3F1FB84-3BBD-46F4-B251-F208FCAB3CE9}">
      <dgm:prSet/>
      <dgm:spPr/>
      <dgm:t>
        <a:bodyPr/>
        <a:lstStyle/>
        <a:p>
          <a:endParaRPr lang="en-US"/>
        </a:p>
      </dgm:t>
    </dgm:pt>
    <dgm:pt modelId="{BDF943CB-E516-4173-BC3F-2692505989C7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GB" sz="1600" dirty="0"/>
        </a:p>
      </dgm:t>
    </dgm:pt>
    <dgm:pt modelId="{ACA4B9DC-17E5-412D-9104-BEB4EDD16DB4}" type="parTrans" cxnId="{DC968A4D-52CD-421A-870B-C3C975602095}">
      <dgm:prSet/>
      <dgm:spPr/>
      <dgm:t>
        <a:bodyPr/>
        <a:lstStyle/>
        <a:p>
          <a:endParaRPr lang="en-US"/>
        </a:p>
      </dgm:t>
    </dgm:pt>
    <dgm:pt modelId="{D20E6F8B-F75B-493C-9EA3-6CFD796EA5AB}" type="sibTrans" cxnId="{DC968A4D-52CD-421A-870B-C3C975602095}">
      <dgm:prSet/>
      <dgm:spPr/>
      <dgm:t>
        <a:bodyPr/>
        <a:lstStyle/>
        <a:p>
          <a:endParaRPr lang="en-US"/>
        </a:p>
      </dgm:t>
    </dgm:pt>
    <dgm:pt modelId="{04AD5564-670E-47F1-BE94-33BB7B23CBF1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GB" sz="1600" dirty="0"/>
        </a:p>
      </dgm:t>
    </dgm:pt>
    <dgm:pt modelId="{44A42919-EB2E-452B-98C3-585D471B8432}" type="parTrans" cxnId="{350CA22A-5EFC-421C-B3D9-9307F375CF08}">
      <dgm:prSet/>
      <dgm:spPr/>
      <dgm:t>
        <a:bodyPr/>
        <a:lstStyle/>
        <a:p>
          <a:endParaRPr lang="en-US"/>
        </a:p>
      </dgm:t>
    </dgm:pt>
    <dgm:pt modelId="{EC467EE9-78B1-4B09-9879-CEA549B8F2D7}" type="sibTrans" cxnId="{350CA22A-5EFC-421C-B3D9-9307F375CF08}">
      <dgm:prSet/>
      <dgm:spPr/>
      <dgm:t>
        <a:bodyPr/>
        <a:lstStyle/>
        <a:p>
          <a:endParaRPr lang="en-US"/>
        </a:p>
      </dgm:t>
    </dgm:pt>
    <dgm:pt modelId="{AE88777C-93F8-4E4F-9867-42F941E709C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600" dirty="0"/>
        </a:p>
      </dgm:t>
    </dgm:pt>
    <dgm:pt modelId="{398CD355-7C53-4402-8942-B509135278C7}" type="parTrans" cxnId="{15DD4D8E-A6E8-472E-90BF-D8DE66C6AF1C}">
      <dgm:prSet/>
      <dgm:spPr/>
      <dgm:t>
        <a:bodyPr/>
        <a:lstStyle/>
        <a:p>
          <a:endParaRPr lang="en-US"/>
        </a:p>
      </dgm:t>
    </dgm:pt>
    <dgm:pt modelId="{2811F250-2600-4F44-A272-76F6A78E8870}" type="sibTrans" cxnId="{15DD4D8E-A6E8-472E-90BF-D8DE66C6AF1C}">
      <dgm:prSet/>
      <dgm:spPr/>
      <dgm:t>
        <a:bodyPr/>
        <a:lstStyle/>
        <a:p>
          <a:endParaRPr lang="en-US"/>
        </a:p>
      </dgm:t>
    </dgm:pt>
    <dgm:pt modelId="{84D3CF3B-BCA4-473F-9889-6C6E15C7A85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600" dirty="0"/>
        </a:p>
      </dgm:t>
    </dgm:pt>
    <dgm:pt modelId="{1F023826-FE81-4D71-B439-3F7510FC0D4F}" type="parTrans" cxnId="{3BB7CF20-C9D4-4322-A259-25AF742D079E}">
      <dgm:prSet/>
      <dgm:spPr/>
      <dgm:t>
        <a:bodyPr/>
        <a:lstStyle/>
        <a:p>
          <a:endParaRPr lang="en-US"/>
        </a:p>
      </dgm:t>
    </dgm:pt>
    <dgm:pt modelId="{DE956691-72E4-4172-B310-DA9561F56DDE}" type="sibTrans" cxnId="{3BB7CF20-C9D4-4322-A259-25AF742D079E}">
      <dgm:prSet/>
      <dgm:spPr/>
      <dgm:t>
        <a:bodyPr/>
        <a:lstStyle/>
        <a:p>
          <a:endParaRPr lang="en-US"/>
        </a:p>
      </dgm:t>
    </dgm:pt>
    <dgm:pt modelId="{B1343FAC-A91B-4E69-8413-C7FC927348B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600" dirty="0"/>
        </a:p>
      </dgm:t>
    </dgm:pt>
    <dgm:pt modelId="{93CB3C16-BFCA-4655-BBDE-A3482608867F}" type="parTrans" cxnId="{940BB33A-A188-4295-9F68-3EC27352336E}">
      <dgm:prSet/>
      <dgm:spPr/>
      <dgm:t>
        <a:bodyPr/>
        <a:lstStyle/>
        <a:p>
          <a:endParaRPr lang="en-US"/>
        </a:p>
      </dgm:t>
    </dgm:pt>
    <dgm:pt modelId="{D1370673-1FE1-4B40-AD76-E6F379F66FCC}" type="sibTrans" cxnId="{940BB33A-A188-4295-9F68-3EC27352336E}">
      <dgm:prSet/>
      <dgm:spPr/>
      <dgm:t>
        <a:bodyPr/>
        <a:lstStyle/>
        <a:p>
          <a:endParaRPr lang="en-US"/>
        </a:p>
      </dgm:t>
    </dgm:pt>
    <dgm:pt modelId="{44F28424-CB5B-4F65-8CC2-2B1F32D76AE8}" type="pres">
      <dgm:prSet presAssocID="{3C7BCB1C-0C2D-48E5-A0A5-E00F1B946FB0}" presName="linearFlow" presStyleCnt="0">
        <dgm:presLayoutVars>
          <dgm:dir/>
          <dgm:animLvl val="lvl"/>
          <dgm:resizeHandles/>
        </dgm:presLayoutVars>
      </dgm:prSet>
      <dgm:spPr/>
    </dgm:pt>
    <dgm:pt modelId="{D9A36B21-D331-49E4-96E9-7E0F37718F22}" type="pres">
      <dgm:prSet presAssocID="{E046A811-DDC7-49E6-9A04-84EC0D2DE7D3}" presName="compositeNode" presStyleCnt="0">
        <dgm:presLayoutVars>
          <dgm:bulletEnabled val="1"/>
        </dgm:presLayoutVars>
      </dgm:prSet>
      <dgm:spPr/>
    </dgm:pt>
    <dgm:pt modelId="{6785A571-933B-41E0-B059-20656C4700CF}" type="pres">
      <dgm:prSet presAssocID="{E046A811-DDC7-49E6-9A04-84EC0D2DE7D3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 with solid fill"/>
        </a:ext>
      </dgm:extLst>
    </dgm:pt>
    <dgm:pt modelId="{B0D0D265-9C07-4AE4-AAFC-3B4AABE48CE5}" type="pres">
      <dgm:prSet presAssocID="{E046A811-DDC7-49E6-9A04-84EC0D2DE7D3}" presName="childNode" presStyleLbl="node1" presStyleIdx="0" presStyleCnt="3" custScaleX="141098" custScaleY="107286" custLinFactNeighborX="20025" custLinFactNeighborY="2145">
        <dgm:presLayoutVars>
          <dgm:bulletEnabled val="1"/>
        </dgm:presLayoutVars>
      </dgm:prSet>
      <dgm:spPr/>
    </dgm:pt>
    <dgm:pt modelId="{80E397EB-5F0A-415C-B1D3-4722FB7AE72B}" type="pres">
      <dgm:prSet presAssocID="{E046A811-DDC7-49E6-9A04-84EC0D2DE7D3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AFC40350-07B2-42C4-AD65-E7873D965CED}" type="pres">
      <dgm:prSet presAssocID="{7CE35B17-64C7-4C14-A7E1-0463CF6524A3}" presName="sibTrans" presStyleCnt="0"/>
      <dgm:spPr/>
    </dgm:pt>
    <dgm:pt modelId="{55BB819F-9B1C-4C40-927E-A38F97570DA3}" type="pres">
      <dgm:prSet presAssocID="{74007AAA-997E-4F86-A334-2BAE957F9456}" presName="compositeNode" presStyleCnt="0">
        <dgm:presLayoutVars>
          <dgm:bulletEnabled val="1"/>
        </dgm:presLayoutVars>
      </dgm:prSet>
      <dgm:spPr/>
    </dgm:pt>
    <dgm:pt modelId="{E6979619-9919-46D4-97F8-01A3E880E751}" type="pres">
      <dgm:prSet presAssocID="{74007AAA-997E-4F86-A334-2BAE957F9456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with solid fill"/>
        </a:ext>
      </dgm:extLst>
    </dgm:pt>
    <dgm:pt modelId="{CE3ECA56-6C75-4DC6-A008-C72882ECD330}" type="pres">
      <dgm:prSet presAssocID="{74007AAA-997E-4F86-A334-2BAE957F9456}" presName="childNode" presStyleLbl="node1" presStyleIdx="1" presStyleCnt="3" custScaleX="110357" custLinFactNeighborX="3186" custLinFactNeighborY="351">
        <dgm:presLayoutVars>
          <dgm:bulletEnabled val="1"/>
        </dgm:presLayoutVars>
      </dgm:prSet>
      <dgm:spPr/>
    </dgm:pt>
    <dgm:pt modelId="{AC0AC8CD-C3BD-4FB5-8B0E-655D13F5BCAB}" type="pres">
      <dgm:prSet presAssocID="{74007AAA-997E-4F86-A334-2BAE957F9456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58498631-B0DA-4955-BCD7-C971A4ACA3BB}" type="pres">
      <dgm:prSet presAssocID="{D58BA77F-9C50-417E-9E04-994B9227ADEF}" presName="sibTrans" presStyleCnt="0"/>
      <dgm:spPr/>
    </dgm:pt>
    <dgm:pt modelId="{F96C5E0A-AC88-4D34-AA70-268564A39B5A}" type="pres">
      <dgm:prSet presAssocID="{D3DECF88-282F-42B2-82C5-C3CB7E914FAE}" presName="compositeNode" presStyleCnt="0">
        <dgm:presLayoutVars>
          <dgm:bulletEnabled val="1"/>
        </dgm:presLayoutVars>
      </dgm:prSet>
      <dgm:spPr/>
    </dgm:pt>
    <dgm:pt modelId="{C9771767-032B-4CBE-9352-A4934EC938E0}" type="pres">
      <dgm:prSet presAssocID="{D3DECF88-282F-42B2-82C5-C3CB7E914FAE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search with solid fill"/>
        </a:ext>
      </dgm:extLst>
    </dgm:pt>
    <dgm:pt modelId="{21169AC6-83B8-4962-81F8-F5A5161B6322}" type="pres">
      <dgm:prSet presAssocID="{D3DECF88-282F-42B2-82C5-C3CB7E914FAE}" presName="childNode" presStyleLbl="node1" presStyleIdx="2" presStyleCnt="3">
        <dgm:presLayoutVars>
          <dgm:bulletEnabled val="1"/>
        </dgm:presLayoutVars>
      </dgm:prSet>
      <dgm:spPr/>
    </dgm:pt>
    <dgm:pt modelId="{C2138999-3A67-466B-8537-7D32A300CDDF}" type="pres">
      <dgm:prSet presAssocID="{D3DECF88-282F-42B2-82C5-C3CB7E914FAE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EAB57904-3E33-4C94-8187-E1EDB13FDDFA}" type="presOf" srcId="{B3FFDCF2-543A-4043-B3C2-E0C961DDA41D}" destId="{B0D0D265-9C07-4AE4-AAFC-3B4AABE48CE5}" srcOrd="0" destOrd="6" presId="urn:microsoft.com/office/officeart/2005/8/layout/hList2"/>
    <dgm:cxn modelId="{3613AC0B-D16F-4812-9E32-B5DFAC5C0170}" srcId="{E046A811-DDC7-49E6-9A04-84EC0D2DE7D3}" destId="{0C37E566-CCFD-4DE4-AB51-75A669EBFE4F}" srcOrd="0" destOrd="0" parTransId="{80EFC8BB-EAA7-4A06-B1AB-E1FBF67C5BC2}" sibTransId="{3A41C450-2A52-4D07-A685-274561F65E66}"/>
    <dgm:cxn modelId="{4CE4C717-607A-460C-A4A1-DC37B9E7BFEE}" type="presOf" srcId="{AE88777C-93F8-4E4F-9867-42F941E709CD}" destId="{B0D0D265-9C07-4AE4-AAFC-3B4AABE48CE5}" srcOrd="0" destOrd="5" presId="urn:microsoft.com/office/officeart/2005/8/layout/hList2"/>
    <dgm:cxn modelId="{3BB7CF20-C9D4-4322-A259-25AF742D079E}" srcId="{74007AAA-997E-4F86-A334-2BAE957F9456}" destId="{84D3CF3B-BCA4-473F-9889-6C6E15C7A859}" srcOrd="1" destOrd="0" parTransId="{1F023826-FE81-4D71-B439-3F7510FC0D4F}" sibTransId="{DE956691-72E4-4172-B310-DA9561F56DDE}"/>
    <dgm:cxn modelId="{350CA22A-5EFC-421C-B3D9-9307F375CF08}" srcId="{E046A811-DDC7-49E6-9A04-84EC0D2DE7D3}" destId="{04AD5564-670E-47F1-BE94-33BB7B23CBF1}" srcOrd="3" destOrd="0" parTransId="{44A42919-EB2E-452B-98C3-585D471B8432}" sibTransId="{EC467EE9-78B1-4B09-9879-CEA549B8F2D7}"/>
    <dgm:cxn modelId="{E6BBB42B-D091-453F-9EEF-048BA4443612}" srcId="{D3DECF88-282F-42B2-82C5-C3CB7E914FAE}" destId="{F87C87CB-1E11-47F7-8697-57C52B0744A3}" srcOrd="0" destOrd="0" parTransId="{0BDF44AC-45A3-476D-8ABB-F340CEA65E51}" sibTransId="{225DB72A-1B7A-4E49-B0DB-851CFE12BCBE}"/>
    <dgm:cxn modelId="{2791723A-992F-4BC9-A08F-BC3C385AC82D}" srcId="{74007AAA-997E-4F86-A334-2BAE957F9456}" destId="{E885E412-D4D4-44AF-ABCD-D79691F1F6AE}" srcOrd="0" destOrd="0" parTransId="{5B71817F-82D5-4C2B-A47B-F970964F1523}" sibTransId="{BA197F2A-6800-4897-8593-E9C2B4F0B580}"/>
    <dgm:cxn modelId="{940BB33A-A188-4295-9F68-3EC27352336E}" srcId="{D3DECF88-282F-42B2-82C5-C3CB7E914FAE}" destId="{B1343FAC-A91B-4E69-8413-C7FC927348BC}" srcOrd="1" destOrd="0" parTransId="{93CB3C16-BFCA-4655-BBDE-A3482608867F}" sibTransId="{D1370673-1FE1-4B40-AD76-E6F379F66FCC}"/>
    <dgm:cxn modelId="{AFA6FD3C-28EB-418C-93B5-0451925C159F}" type="presOf" srcId="{0C37E566-CCFD-4DE4-AB51-75A669EBFE4F}" destId="{B0D0D265-9C07-4AE4-AAFC-3B4AABE48CE5}" srcOrd="0" destOrd="0" presId="urn:microsoft.com/office/officeart/2005/8/layout/hList2"/>
    <dgm:cxn modelId="{0C08E83F-5C57-4E75-8B81-C1C7BF2DF657}" srcId="{E046A811-DDC7-49E6-9A04-84EC0D2DE7D3}" destId="{164B3E37-A1A2-4443-94D1-43DBD3716D71}" srcOrd="2" destOrd="0" parTransId="{F6708066-7DF0-4745-BF62-9BAF7B5E70A4}" sibTransId="{841B4587-EE13-43B4-B2C4-FF30FEE9E5E0}"/>
    <dgm:cxn modelId="{65410B47-60E8-4CE8-A0D8-F423C681DFCC}" type="presOf" srcId="{F87C87CB-1E11-47F7-8697-57C52B0744A3}" destId="{21169AC6-83B8-4962-81F8-F5A5161B6322}" srcOrd="0" destOrd="0" presId="urn:microsoft.com/office/officeart/2005/8/layout/hList2"/>
    <dgm:cxn modelId="{7FEB2167-0A91-46F6-984E-1F4D6CC824C9}" type="presOf" srcId="{B1343FAC-A91B-4E69-8413-C7FC927348BC}" destId="{21169AC6-83B8-4962-81F8-F5A5161B6322}" srcOrd="0" destOrd="1" presId="urn:microsoft.com/office/officeart/2005/8/layout/hList2"/>
    <dgm:cxn modelId="{4C559D69-115B-40EC-A296-8F7C89897FEA}" type="presOf" srcId="{A3BD98D4-0388-4BAE-8CA0-E50645A8C14A}" destId="{21169AC6-83B8-4962-81F8-F5A5161B6322}" srcOrd="0" destOrd="2" presId="urn:microsoft.com/office/officeart/2005/8/layout/hList2"/>
    <dgm:cxn modelId="{DC968A4D-52CD-421A-870B-C3C975602095}" srcId="{E046A811-DDC7-49E6-9A04-84EC0D2DE7D3}" destId="{BDF943CB-E516-4173-BC3F-2692505989C7}" srcOrd="1" destOrd="0" parTransId="{ACA4B9DC-17E5-412D-9104-BEB4EDD16DB4}" sibTransId="{D20E6F8B-F75B-493C-9EA3-6CFD796EA5AB}"/>
    <dgm:cxn modelId="{A3B07877-273E-4727-96F2-0256F32B8645}" srcId="{D3DECF88-282F-42B2-82C5-C3CB7E914FAE}" destId="{A3BD98D4-0388-4BAE-8CA0-E50645A8C14A}" srcOrd="2" destOrd="0" parTransId="{E9705877-64E3-488B-956E-15C2A376660B}" sibTransId="{D1F69F08-ACAE-4092-BC57-1740AF7915FC}"/>
    <dgm:cxn modelId="{4950B977-479C-4B47-A96A-1683D190C2DB}" type="presOf" srcId="{D3DECF88-282F-42B2-82C5-C3CB7E914FAE}" destId="{C2138999-3A67-466B-8537-7D32A300CDDF}" srcOrd="0" destOrd="0" presId="urn:microsoft.com/office/officeart/2005/8/layout/hList2"/>
    <dgm:cxn modelId="{4788907D-2D1B-49AB-9AA9-BA5D2DBBE111}" type="presOf" srcId="{FE93DBAF-D2E7-4C0D-BD8B-03C00B0ADA05}" destId="{B0D0D265-9C07-4AE4-AAFC-3B4AABE48CE5}" srcOrd="0" destOrd="4" presId="urn:microsoft.com/office/officeart/2005/8/layout/hList2"/>
    <dgm:cxn modelId="{615E5384-D2D0-4BE2-B950-A07150F7BCB6}" srcId="{3C7BCB1C-0C2D-48E5-A0A5-E00F1B946FB0}" destId="{E046A811-DDC7-49E6-9A04-84EC0D2DE7D3}" srcOrd="0" destOrd="0" parTransId="{93C4A75A-32F8-446F-91A8-FBD4BB21E93E}" sibTransId="{7CE35B17-64C7-4C14-A7E1-0463CF6524A3}"/>
    <dgm:cxn modelId="{C3F1FB84-3BBD-46F4-B251-F208FCAB3CE9}" srcId="{74007AAA-997E-4F86-A334-2BAE957F9456}" destId="{904244E0-5F7F-4B6F-A77E-B764A49A1339}" srcOrd="2" destOrd="0" parTransId="{8F7C7E9E-E235-433A-A896-151C89BD53F8}" sibTransId="{EA558C9E-AF54-413A-B726-421925F11895}"/>
    <dgm:cxn modelId="{78EA4686-8D00-4682-BAEE-CB65B54AA7B3}" type="presOf" srcId="{E046A811-DDC7-49E6-9A04-84EC0D2DE7D3}" destId="{80E397EB-5F0A-415C-B1D3-4722FB7AE72B}" srcOrd="0" destOrd="0" presId="urn:microsoft.com/office/officeart/2005/8/layout/hList2"/>
    <dgm:cxn modelId="{ECF2A58B-04BD-47C3-8999-0B7C80729229}" srcId="{E046A811-DDC7-49E6-9A04-84EC0D2DE7D3}" destId="{B3FFDCF2-543A-4043-B3C2-E0C961DDA41D}" srcOrd="6" destOrd="0" parTransId="{8D3F4186-73AA-4A9E-A580-102FF4997C8C}" sibTransId="{99E703E5-B8F7-4CAD-88DD-28A46FA54087}"/>
    <dgm:cxn modelId="{15DD4D8E-A6E8-472E-90BF-D8DE66C6AF1C}" srcId="{E046A811-DDC7-49E6-9A04-84EC0D2DE7D3}" destId="{AE88777C-93F8-4E4F-9867-42F941E709CD}" srcOrd="5" destOrd="0" parTransId="{398CD355-7C53-4402-8942-B509135278C7}" sibTransId="{2811F250-2600-4F44-A272-76F6A78E8870}"/>
    <dgm:cxn modelId="{68ECD395-1853-4AC2-BE07-F1DFA110AC3D}" srcId="{3C7BCB1C-0C2D-48E5-A0A5-E00F1B946FB0}" destId="{D3DECF88-282F-42B2-82C5-C3CB7E914FAE}" srcOrd="2" destOrd="0" parTransId="{78C27426-A414-4BBD-8B1D-DC5CED643BDC}" sibTransId="{C01E2BF8-2B7A-4120-BEE8-1437A48B761A}"/>
    <dgm:cxn modelId="{16C66498-8259-41FF-81D1-8EF41D28DB61}" srcId="{E046A811-DDC7-49E6-9A04-84EC0D2DE7D3}" destId="{FE93DBAF-D2E7-4C0D-BD8B-03C00B0ADA05}" srcOrd="4" destOrd="0" parTransId="{8EBE9110-EF95-4ECD-8AAC-82929E0F3ED6}" sibTransId="{9688CABE-7D0F-49E7-886B-1D918AF81EED}"/>
    <dgm:cxn modelId="{0CD7599D-AD16-4968-B55B-EE2C3375A503}" type="presOf" srcId="{BDF943CB-E516-4173-BC3F-2692505989C7}" destId="{B0D0D265-9C07-4AE4-AAFC-3B4AABE48CE5}" srcOrd="0" destOrd="1" presId="urn:microsoft.com/office/officeart/2005/8/layout/hList2"/>
    <dgm:cxn modelId="{2A1F3FB5-DCB4-4374-A5E3-14BDCB9C58BD}" type="presOf" srcId="{84D3CF3B-BCA4-473F-9889-6C6E15C7A859}" destId="{CE3ECA56-6C75-4DC6-A008-C72882ECD330}" srcOrd="0" destOrd="1" presId="urn:microsoft.com/office/officeart/2005/8/layout/hList2"/>
    <dgm:cxn modelId="{B5D00FBB-AEEE-4CB3-A15E-B1E07AD143A3}" type="presOf" srcId="{04AD5564-670E-47F1-BE94-33BB7B23CBF1}" destId="{B0D0D265-9C07-4AE4-AAFC-3B4AABE48CE5}" srcOrd="0" destOrd="3" presId="urn:microsoft.com/office/officeart/2005/8/layout/hList2"/>
    <dgm:cxn modelId="{DBE867BF-7104-4793-BD6B-850CC1289E5F}" type="presOf" srcId="{904244E0-5F7F-4B6F-A77E-B764A49A1339}" destId="{CE3ECA56-6C75-4DC6-A008-C72882ECD330}" srcOrd="0" destOrd="2" presId="urn:microsoft.com/office/officeart/2005/8/layout/hList2"/>
    <dgm:cxn modelId="{9632ADC3-3E85-4743-88DF-9F717D614239}" type="presOf" srcId="{3C7BCB1C-0C2D-48E5-A0A5-E00F1B946FB0}" destId="{44F28424-CB5B-4F65-8CC2-2B1F32D76AE8}" srcOrd="0" destOrd="0" presId="urn:microsoft.com/office/officeart/2005/8/layout/hList2"/>
    <dgm:cxn modelId="{DF66EBC7-35B9-48D6-A6F7-67DDEC597609}" type="presOf" srcId="{164B3E37-A1A2-4443-94D1-43DBD3716D71}" destId="{B0D0D265-9C07-4AE4-AAFC-3B4AABE48CE5}" srcOrd="0" destOrd="2" presId="urn:microsoft.com/office/officeart/2005/8/layout/hList2"/>
    <dgm:cxn modelId="{F4C780DA-68BC-421B-88FB-93903CE892BD}" srcId="{3C7BCB1C-0C2D-48E5-A0A5-E00F1B946FB0}" destId="{74007AAA-997E-4F86-A334-2BAE957F9456}" srcOrd="1" destOrd="0" parTransId="{952FEA5A-3FB2-4099-AE50-6396FA4A1B08}" sibTransId="{D58BA77F-9C50-417E-9E04-994B9227ADEF}"/>
    <dgm:cxn modelId="{1292EAEC-CD2B-4FB5-A038-7B931F6FA2AD}" type="presOf" srcId="{E885E412-D4D4-44AF-ABCD-D79691F1F6AE}" destId="{CE3ECA56-6C75-4DC6-A008-C72882ECD330}" srcOrd="0" destOrd="0" presId="urn:microsoft.com/office/officeart/2005/8/layout/hList2"/>
    <dgm:cxn modelId="{21EF00EF-F1C9-4CD1-AEEC-F9CB02D33760}" type="presOf" srcId="{74007AAA-997E-4F86-A334-2BAE957F9456}" destId="{AC0AC8CD-C3BD-4FB5-8B0E-655D13F5BCAB}" srcOrd="0" destOrd="0" presId="urn:microsoft.com/office/officeart/2005/8/layout/hList2"/>
    <dgm:cxn modelId="{F0E43776-4095-4420-AA66-2A51A7D3D4E3}" type="presParOf" srcId="{44F28424-CB5B-4F65-8CC2-2B1F32D76AE8}" destId="{D9A36B21-D331-49E4-96E9-7E0F37718F22}" srcOrd="0" destOrd="0" presId="urn:microsoft.com/office/officeart/2005/8/layout/hList2"/>
    <dgm:cxn modelId="{5C526983-DD18-49C8-9FEF-3D0B9202AD3D}" type="presParOf" srcId="{D9A36B21-D331-49E4-96E9-7E0F37718F22}" destId="{6785A571-933B-41E0-B059-20656C4700CF}" srcOrd="0" destOrd="0" presId="urn:microsoft.com/office/officeart/2005/8/layout/hList2"/>
    <dgm:cxn modelId="{377A45D0-DD2E-47A0-9E06-936FDB51A128}" type="presParOf" srcId="{D9A36B21-D331-49E4-96E9-7E0F37718F22}" destId="{B0D0D265-9C07-4AE4-AAFC-3B4AABE48CE5}" srcOrd="1" destOrd="0" presId="urn:microsoft.com/office/officeart/2005/8/layout/hList2"/>
    <dgm:cxn modelId="{C8147453-0ACD-4F09-875B-E17585BF46F2}" type="presParOf" srcId="{D9A36B21-D331-49E4-96E9-7E0F37718F22}" destId="{80E397EB-5F0A-415C-B1D3-4722FB7AE72B}" srcOrd="2" destOrd="0" presId="urn:microsoft.com/office/officeart/2005/8/layout/hList2"/>
    <dgm:cxn modelId="{62B9801D-BFF5-4160-A66F-3D294B2CD809}" type="presParOf" srcId="{44F28424-CB5B-4F65-8CC2-2B1F32D76AE8}" destId="{AFC40350-07B2-42C4-AD65-E7873D965CED}" srcOrd="1" destOrd="0" presId="urn:microsoft.com/office/officeart/2005/8/layout/hList2"/>
    <dgm:cxn modelId="{47DFF79B-F0CD-4B09-A243-A82A5CD771DD}" type="presParOf" srcId="{44F28424-CB5B-4F65-8CC2-2B1F32D76AE8}" destId="{55BB819F-9B1C-4C40-927E-A38F97570DA3}" srcOrd="2" destOrd="0" presId="urn:microsoft.com/office/officeart/2005/8/layout/hList2"/>
    <dgm:cxn modelId="{7499B5A8-690F-47B7-9983-315BCEE56E9F}" type="presParOf" srcId="{55BB819F-9B1C-4C40-927E-A38F97570DA3}" destId="{E6979619-9919-46D4-97F8-01A3E880E751}" srcOrd="0" destOrd="0" presId="urn:microsoft.com/office/officeart/2005/8/layout/hList2"/>
    <dgm:cxn modelId="{D4D2FD71-2D9C-498F-9CF0-9A5AFF85F0C8}" type="presParOf" srcId="{55BB819F-9B1C-4C40-927E-A38F97570DA3}" destId="{CE3ECA56-6C75-4DC6-A008-C72882ECD330}" srcOrd="1" destOrd="0" presId="urn:microsoft.com/office/officeart/2005/8/layout/hList2"/>
    <dgm:cxn modelId="{E92CA5FB-B8BB-479D-9C9E-BA36AC9C7611}" type="presParOf" srcId="{55BB819F-9B1C-4C40-927E-A38F97570DA3}" destId="{AC0AC8CD-C3BD-4FB5-8B0E-655D13F5BCAB}" srcOrd="2" destOrd="0" presId="urn:microsoft.com/office/officeart/2005/8/layout/hList2"/>
    <dgm:cxn modelId="{10B1522C-2410-41CE-8CF1-040EAB7E99CA}" type="presParOf" srcId="{44F28424-CB5B-4F65-8CC2-2B1F32D76AE8}" destId="{58498631-B0DA-4955-BCD7-C971A4ACA3BB}" srcOrd="3" destOrd="0" presId="urn:microsoft.com/office/officeart/2005/8/layout/hList2"/>
    <dgm:cxn modelId="{4C954E10-CA17-4104-BC6D-2334C88E0D3D}" type="presParOf" srcId="{44F28424-CB5B-4F65-8CC2-2B1F32D76AE8}" destId="{F96C5E0A-AC88-4D34-AA70-268564A39B5A}" srcOrd="4" destOrd="0" presId="urn:microsoft.com/office/officeart/2005/8/layout/hList2"/>
    <dgm:cxn modelId="{C5E6E7C8-633F-48BD-912A-AE921A09AF74}" type="presParOf" srcId="{F96C5E0A-AC88-4D34-AA70-268564A39B5A}" destId="{C9771767-032B-4CBE-9352-A4934EC938E0}" srcOrd="0" destOrd="0" presId="urn:microsoft.com/office/officeart/2005/8/layout/hList2"/>
    <dgm:cxn modelId="{2ED04EC8-7892-4769-AA31-F7B1F62FE9C6}" type="presParOf" srcId="{F96C5E0A-AC88-4D34-AA70-268564A39B5A}" destId="{21169AC6-83B8-4962-81F8-F5A5161B6322}" srcOrd="1" destOrd="0" presId="urn:microsoft.com/office/officeart/2005/8/layout/hList2"/>
    <dgm:cxn modelId="{8B576E46-04C5-467E-B13A-1B58EA4AB57A}" type="presParOf" srcId="{F96C5E0A-AC88-4D34-AA70-268564A39B5A}" destId="{C2138999-3A67-466B-8537-7D32A300CDD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0AA75-A7B7-45DE-8D08-9CD303D0CDA5}">
      <dsp:nvSpPr>
        <dsp:cNvPr id="0" name=""/>
        <dsp:cNvSpPr/>
      </dsp:nvSpPr>
      <dsp:spPr>
        <a:xfrm>
          <a:off x="1095487" y="1214324"/>
          <a:ext cx="1034059" cy="10340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C1BAF-AB02-4EE1-9D97-44CBF42C0DCB}">
      <dsp:nvSpPr>
        <dsp:cNvPr id="0" name=""/>
        <dsp:cNvSpPr/>
      </dsp:nvSpPr>
      <dsp:spPr>
        <a:xfrm>
          <a:off x="135289" y="2335961"/>
          <a:ext cx="2954455" cy="443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kern="1200" dirty="0" err="1"/>
            <a:t>Penulisan</a:t>
          </a:r>
          <a:r>
            <a:rPr lang="en-US" sz="2900" kern="1200" dirty="0"/>
            <a:t> </a:t>
          </a:r>
          <a:r>
            <a:rPr lang="en-US" sz="2900" kern="1200" dirty="0" err="1"/>
            <a:t>nama</a:t>
          </a:r>
          <a:r>
            <a:rPr lang="en-US" sz="2900" kern="1200" dirty="0"/>
            <a:t>: </a:t>
          </a:r>
        </a:p>
      </dsp:txBody>
      <dsp:txXfrm>
        <a:off x="135289" y="2335961"/>
        <a:ext cx="2954455" cy="443168"/>
      </dsp:txXfrm>
    </dsp:sp>
    <dsp:sp modelId="{D7D187FD-0930-4AC2-B433-F677130EC1D0}">
      <dsp:nvSpPr>
        <dsp:cNvPr id="0" name=""/>
        <dsp:cNvSpPr/>
      </dsp:nvSpPr>
      <dsp:spPr>
        <a:xfrm>
          <a:off x="7583" y="2759234"/>
          <a:ext cx="3209868" cy="552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/>
            <a:t>Kelas</a:t>
          </a:r>
          <a:r>
            <a:rPr lang="en-US" sz="1600" b="0" kern="1200" dirty="0"/>
            <a:t>_ 3 digit </a:t>
          </a:r>
          <a:r>
            <a:rPr lang="en-US" sz="1600" b="0" kern="1200" dirty="0" err="1"/>
            <a:t>akhir</a:t>
          </a:r>
          <a:r>
            <a:rPr lang="en-US" sz="1600" b="0" kern="1200" dirty="0"/>
            <a:t> NPM_ </a:t>
          </a:r>
          <a:r>
            <a:rPr lang="en-US" sz="1600" b="0" kern="1200" dirty="0" err="1"/>
            <a:t>nama</a:t>
          </a:r>
          <a:endParaRPr lang="en-US" sz="1600" b="0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B_999_Cantika</a:t>
          </a:r>
        </a:p>
      </dsp:txBody>
      <dsp:txXfrm>
        <a:off x="7583" y="2759234"/>
        <a:ext cx="3209868" cy="552403"/>
      </dsp:txXfrm>
    </dsp:sp>
    <dsp:sp modelId="{6AD4CCCE-13BD-40AA-A7BC-1357F45B7D39}">
      <dsp:nvSpPr>
        <dsp:cNvPr id="0" name=""/>
        <dsp:cNvSpPr/>
      </dsp:nvSpPr>
      <dsp:spPr>
        <a:xfrm>
          <a:off x="5097076" y="1205541"/>
          <a:ext cx="1034059" cy="10340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52CA0-6F02-4059-BE8C-DD21FE41A9D5}">
      <dsp:nvSpPr>
        <dsp:cNvPr id="0" name=""/>
        <dsp:cNvSpPr/>
      </dsp:nvSpPr>
      <dsp:spPr>
        <a:xfrm>
          <a:off x="4136878" y="2327178"/>
          <a:ext cx="2954455" cy="443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kern="1200" dirty="0" err="1"/>
            <a:t>Tautan</a:t>
          </a:r>
          <a:r>
            <a:rPr lang="en-US" sz="2900" kern="1200" dirty="0"/>
            <a:t> Quiz:</a:t>
          </a:r>
        </a:p>
      </dsp:txBody>
      <dsp:txXfrm>
        <a:off x="4136878" y="2327178"/>
        <a:ext cx="2954455" cy="443168"/>
      </dsp:txXfrm>
    </dsp:sp>
    <dsp:sp modelId="{F1BC45C3-8C18-4CA9-B2DF-592D17A0C8A2}">
      <dsp:nvSpPr>
        <dsp:cNvPr id="0" name=""/>
        <dsp:cNvSpPr/>
      </dsp:nvSpPr>
      <dsp:spPr>
        <a:xfrm>
          <a:off x="3734481" y="2732883"/>
          <a:ext cx="3759249" cy="587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0000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https://quizizz.com/join?gc=003814</a:t>
          </a:r>
          <a:endParaRPr lang="en-US" sz="1700" b="1" kern="1200" dirty="0">
            <a:solidFill>
              <a:srgbClr val="FF0000"/>
            </a:solidFill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Code: 003814</a:t>
          </a:r>
          <a:endParaRPr lang="en-US" sz="1700" kern="1200" dirty="0"/>
        </a:p>
      </dsp:txBody>
      <dsp:txXfrm>
        <a:off x="3734481" y="2732883"/>
        <a:ext cx="3759249" cy="587538"/>
      </dsp:txXfrm>
    </dsp:sp>
    <dsp:sp modelId="{973D2746-FA74-46A9-9CC4-5BCD6D7C2B14}">
      <dsp:nvSpPr>
        <dsp:cNvPr id="0" name=""/>
        <dsp:cNvSpPr/>
      </dsp:nvSpPr>
      <dsp:spPr>
        <a:xfrm>
          <a:off x="8970958" y="1244639"/>
          <a:ext cx="1034059" cy="1034059"/>
        </a:xfrm>
        <a:prstGeom prst="rect">
          <a:avLst/>
        </a:prstGeom>
        <a:blipFill>
          <a:blip xmlns:r="http://schemas.openxmlformats.org/officeDocument/2006/relationships" r:embed="rId6">
            <a:duotone>
              <a:schemeClr val="accent2">
                <a:hueOff val="-14400000"/>
                <a:satOff val="-50003"/>
                <a:lumOff val="60001"/>
                <a:alphaOff val="0"/>
                <a:shade val="20000"/>
                <a:satMod val="200000"/>
              </a:schemeClr>
              <a:schemeClr val="accent2">
                <a:hueOff val="-14400000"/>
                <a:satOff val="-50003"/>
                <a:lumOff val="60001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7BB33-DDB2-40E6-A2CD-C67132E04A4E}">
      <dsp:nvSpPr>
        <dsp:cNvPr id="0" name=""/>
        <dsp:cNvSpPr/>
      </dsp:nvSpPr>
      <dsp:spPr>
        <a:xfrm>
          <a:off x="8010760" y="2366276"/>
          <a:ext cx="2954455" cy="443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kern="1200" dirty="0"/>
            <a:t>Reminder:</a:t>
          </a:r>
        </a:p>
      </dsp:txBody>
      <dsp:txXfrm>
        <a:off x="8010760" y="2366276"/>
        <a:ext cx="2954455" cy="443168"/>
      </dsp:txXfrm>
    </dsp:sp>
    <dsp:sp modelId="{68FDDDDE-4D55-4666-A9E2-67DCCCD7199E}">
      <dsp:nvSpPr>
        <dsp:cNvPr id="0" name=""/>
        <dsp:cNvSpPr/>
      </dsp:nvSpPr>
      <dsp:spPr>
        <a:xfrm>
          <a:off x="8010760" y="2850178"/>
          <a:ext cx="2954455" cy="43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Mengisi</a:t>
          </a:r>
          <a:r>
            <a:rPr lang="en-US" sz="1700" kern="1200" dirty="0"/>
            <a:t> daftar </a:t>
          </a:r>
          <a:r>
            <a:rPr lang="en-US" sz="1700" kern="1200" dirty="0" err="1"/>
            <a:t>hadir</a:t>
          </a:r>
          <a:r>
            <a:rPr lang="en-US" sz="1700" kern="1200" dirty="0"/>
            <a:t> di PACIS</a:t>
          </a:r>
        </a:p>
      </dsp:txBody>
      <dsp:txXfrm>
        <a:off x="8010760" y="2850178"/>
        <a:ext cx="2954455" cy="4311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DB8C3-F503-4059-996B-BA4F8B94F156}">
      <dsp:nvSpPr>
        <dsp:cNvPr id="0" name=""/>
        <dsp:cNvSpPr/>
      </dsp:nvSpPr>
      <dsp:spPr>
        <a:xfrm rot="5400000">
          <a:off x="3176094" y="242397"/>
          <a:ext cx="2083559" cy="181269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id-ID" sz="1900" kern="1200" dirty="0"/>
            <a:t>LOGICA EST OMNIA ET NIHIL,</a:t>
          </a:r>
          <a:endParaRPr lang="en-US" sz="1900" kern="1200" dirty="0"/>
        </a:p>
      </dsp:txBody>
      <dsp:txXfrm rot="-5400000">
        <a:off x="3594004" y="431654"/>
        <a:ext cx="1247739" cy="1434183"/>
      </dsp:txXfrm>
    </dsp:sp>
    <dsp:sp modelId="{40E5A961-9B65-4809-A62E-124391A0B8AC}">
      <dsp:nvSpPr>
        <dsp:cNvPr id="0" name=""/>
        <dsp:cNvSpPr/>
      </dsp:nvSpPr>
      <dsp:spPr>
        <a:xfrm>
          <a:off x="5179229" y="523677"/>
          <a:ext cx="2325252" cy="1250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768074-F1C4-4E77-AFE7-3952355568E5}">
      <dsp:nvSpPr>
        <dsp:cNvPr id="0" name=""/>
        <dsp:cNvSpPr/>
      </dsp:nvSpPr>
      <dsp:spPr>
        <a:xfrm rot="5400000">
          <a:off x="1218381" y="242397"/>
          <a:ext cx="2083559" cy="181269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228595"/>
            <a:satOff val="7925"/>
            <a:lumOff val="17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636291" y="431654"/>
        <a:ext cx="1247739" cy="1434183"/>
      </dsp:txXfrm>
    </dsp:sp>
    <dsp:sp modelId="{61249A61-C6D8-4DB0-8E80-7BCBADD331E8}">
      <dsp:nvSpPr>
        <dsp:cNvPr id="0" name=""/>
        <dsp:cNvSpPr/>
      </dsp:nvSpPr>
      <dsp:spPr>
        <a:xfrm rot="5400000">
          <a:off x="2193487" y="2010922"/>
          <a:ext cx="2083559" cy="181269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457189"/>
            <a:satOff val="15850"/>
            <a:lumOff val="35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id-ID" sz="1900" kern="1200" dirty="0"/>
            <a:t>LOGICS ISN</a:t>
          </a:r>
          <a:r>
            <a:rPr lang="ja-JP" altLang="en-US" sz="1900" kern="1200" dirty="0"/>
            <a:t>’</a:t>
          </a:r>
          <a:r>
            <a:rPr lang="en-US" altLang="ja-JP" sz="1900" kern="1200" dirty="0"/>
            <a:t>T BE ALL AND END ALL</a:t>
          </a:r>
          <a:endParaRPr lang="en-US" sz="1900" kern="1200" dirty="0"/>
        </a:p>
      </dsp:txBody>
      <dsp:txXfrm rot="-5400000">
        <a:off x="2611397" y="2200179"/>
        <a:ext cx="1247739" cy="1434183"/>
      </dsp:txXfrm>
    </dsp:sp>
    <dsp:sp modelId="{7374C099-0701-45EC-B9F0-BBEFADF44565}">
      <dsp:nvSpPr>
        <dsp:cNvPr id="0" name=""/>
        <dsp:cNvSpPr/>
      </dsp:nvSpPr>
      <dsp:spPr>
        <a:xfrm>
          <a:off x="3666" y="2292203"/>
          <a:ext cx="2250244" cy="1250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2D10D-77DB-453A-9DCE-360A7C802684}">
      <dsp:nvSpPr>
        <dsp:cNvPr id="0" name=""/>
        <dsp:cNvSpPr/>
      </dsp:nvSpPr>
      <dsp:spPr>
        <a:xfrm rot="5400000">
          <a:off x="4151200" y="2010922"/>
          <a:ext cx="2083559" cy="181269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6685784"/>
            <a:satOff val="23774"/>
            <a:lumOff val="53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569110" y="2200179"/>
        <a:ext cx="1247739" cy="1434183"/>
      </dsp:txXfrm>
    </dsp:sp>
    <dsp:sp modelId="{FA957C20-E746-4D8D-80E7-A0FD0EFEDF93}">
      <dsp:nvSpPr>
        <dsp:cNvPr id="0" name=""/>
        <dsp:cNvSpPr/>
      </dsp:nvSpPr>
      <dsp:spPr>
        <a:xfrm rot="5400000">
          <a:off x="3176094" y="3779448"/>
          <a:ext cx="2083559" cy="181269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914379"/>
            <a:satOff val="31699"/>
            <a:lumOff val="71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id-ID" sz="1400" kern="1200" dirty="0" err="1">
              <a:solidFill>
                <a:schemeClr val="tx1"/>
              </a:solidFill>
            </a:rPr>
            <a:t>Logika</a:t>
          </a:r>
          <a:r>
            <a:rPr lang="en-US" altLang="id-ID" sz="1400" kern="1200" dirty="0">
              <a:solidFill>
                <a:schemeClr val="tx1"/>
              </a:solidFill>
            </a:rPr>
            <a:t> </a:t>
          </a:r>
          <a:r>
            <a:rPr lang="en-US" altLang="id-ID" sz="1400" kern="1200" dirty="0" err="1">
              <a:solidFill>
                <a:schemeClr val="tx1"/>
              </a:solidFill>
            </a:rPr>
            <a:t>bukan</a:t>
          </a:r>
          <a:r>
            <a:rPr lang="en-US" altLang="id-ID" sz="1400" kern="1200" dirty="0">
              <a:solidFill>
                <a:schemeClr val="tx1"/>
              </a:solidFill>
            </a:rPr>
            <a:t> </a:t>
          </a:r>
          <a:r>
            <a:rPr lang="en-US" altLang="id-ID" sz="1400" kern="1200" dirty="0" err="1">
              <a:solidFill>
                <a:schemeClr val="tx1"/>
              </a:solidFill>
            </a:rPr>
            <a:t>apa-apa</a:t>
          </a:r>
          <a:r>
            <a:rPr lang="en-US" altLang="id-ID" sz="1400" kern="1200" dirty="0">
              <a:solidFill>
                <a:schemeClr val="tx1"/>
              </a:solidFill>
            </a:rPr>
            <a:t>, </a:t>
          </a:r>
          <a:r>
            <a:rPr lang="en-US" altLang="id-ID" sz="1400" kern="1200" dirty="0" err="1">
              <a:solidFill>
                <a:schemeClr val="tx1"/>
              </a:solidFill>
            </a:rPr>
            <a:t>belum</a:t>
          </a:r>
          <a:r>
            <a:rPr lang="en-US" altLang="id-ID" sz="1400" kern="1200" dirty="0">
              <a:solidFill>
                <a:schemeClr val="tx1"/>
              </a:solidFill>
            </a:rPr>
            <a:t> </a:t>
          </a:r>
          <a:r>
            <a:rPr lang="en-US" altLang="id-ID" sz="1400" kern="1200" dirty="0" err="1">
              <a:solidFill>
                <a:schemeClr val="tx1"/>
              </a:solidFill>
            </a:rPr>
            <a:t>apa-apa</a:t>
          </a:r>
          <a:r>
            <a:rPr lang="en-US" altLang="id-ID" sz="1400" kern="1200" dirty="0">
              <a:solidFill>
                <a:schemeClr val="tx1"/>
              </a:solidFill>
            </a:rPr>
            <a:t>, </a:t>
          </a:r>
          <a:r>
            <a:rPr lang="en-US" altLang="id-ID" sz="1400" kern="1200" dirty="0" err="1">
              <a:solidFill>
                <a:schemeClr val="tx1"/>
              </a:solidFill>
            </a:rPr>
            <a:t>belum</a:t>
          </a:r>
          <a:r>
            <a:rPr lang="en-US" altLang="id-ID" sz="1400" kern="1200" dirty="0">
              <a:solidFill>
                <a:schemeClr val="tx1"/>
              </a:solidFill>
            </a:rPr>
            <a:t> </a:t>
          </a:r>
          <a:r>
            <a:rPr lang="en-US" altLang="id-ID" sz="1400" kern="1200" dirty="0" err="1">
              <a:solidFill>
                <a:schemeClr val="tx1"/>
              </a:solidFill>
            </a:rPr>
            <a:t>mengajarkan</a:t>
          </a:r>
          <a:r>
            <a:rPr lang="en-US" altLang="id-ID" sz="1400" kern="1200" dirty="0">
              <a:solidFill>
                <a:schemeClr val="tx1"/>
              </a:solidFill>
            </a:rPr>
            <a:t> </a:t>
          </a:r>
          <a:r>
            <a:rPr lang="en-US" altLang="id-ID" sz="1400" kern="1200" dirty="0" err="1">
              <a:solidFill>
                <a:schemeClr val="tx1"/>
              </a:solidFill>
            </a:rPr>
            <a:t>kebenaran</a:t>
          </a:r>
          <a:r>
            <a:rPr lang="en-US" altLang="id-ID" sz="1400" kern="1200" dirty="0">
              <a:solidFill>
                <a:schemeClr val="tx1"/>
              </a:solidFill>
            </a:rPr>
            <a:t> </a:t>
          </a:r>
          <a:r>
            <a:rPr lang="en-US" altLang="id-ID" sz="1400" kern="1200" dirty="0" err="1">
              <a:solidFill>
                <a:schemeClr val="tx1"/>
              </a:solidFill>
            </a:rPr>
            <a:t>materi</a:t>
          </a:r>
          <a:r>
            <a:rPr lang="en-US" altLang="id-ID" sz="1400" kern="1200" dirty="0">
              <a:solidFill>
                <a:schemeClr val="tx1"/>
              </a:solidFill>
            </a:rPr>
            <a:t> </a:t>
          </a:r>
          <a:r>
            <a:rPr lang="en-US" altLang="id-ID" sz="1400" kern="1200" dirty="0" err="1">
              <a:solidFill>
                <a:schemeClr val="tx1"/>
              </a:solidFill>
            </a:rPr>
            <a:t>pemikiran</a:t>
          </a:r>
          <a:endParaRPr lang="en-US" altLang="id-ID" sz="1400" kern="1200" dirty="0">
            <a:solidFill>
              <a:schemeClr val="tx1"/>
            </a:solidFill>
          </a:endParaRPr>
        </a:p>
      </dsp:txBody>
      <dsp:txXfrm rot="-5400000">
        <a:off x="3594004" y="3968705"/>
        <a:ext cx="1247739" cy="1434183"/>
      </dsp:txXfrm>
    </dsp:sp>
    <dsp:sp modelId="{DE559AD6-809F-4A55-B5A2-9AB0EFF53ADD}">
      <dsp:nvSpPr>
        <dsp:cNvPr id="0" name=""/>
        <dsp:cNvSpPr/>
      </dsp:nvSpPr>
      <dsp:spPr>
        <a:xfrm>
          <a:off x="5179229" y="4060729"/>
          <a:ext cx="2325252" cy="1250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7DA37-65CA-4A58-A40E-B029E66793F7}">
      <dsp:nvSpPr>
        <dsp:cNvPr id="0" name=""/>
        <dsp:cNvSpPr/>
      </dsp:nvSpPr>
      <dsp:spPr>
        <a:xfrm rot="5400000">
          <a:off x="1218381" y="3779448"/>
          <a:ext cx="2083559" cy="181269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1142974"/>
            <a:satOff val="39624"/>
            <a:lumOff val="8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636291" y="3968705"/>
        <a:ext cx="1247739" cy="14341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2FC5B-5A0F-41CF-B2DF-2B89BCFD1755}">
      <dsp:nvSpPr>
        <dsp:cNvPr id="0" name=""/>
        <dsp:cNvSpPr/>
      </dsp:nvSpPr>
      <dsp:spPr>
        <a:xfrm>
          <a:off x="0" y="46799"/>
          <a:ext cx="5384800" cy="13985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tx1"/>
              </a:solidFill>
            </a:rPr>
            <a:t>Logika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hanyalah</a:t>
          </a:r>
          <a:r>
            <a:rPr lang="en-US" sz="1700" kern="1200" dirty="0">
              <a:solidFill>
                <a:schemeClr val="tx1"/>
              </a:solidFill>
            </a:rPr>
            <a:t> salah </a:t>
          </a:r>
          <a:r>
            <a:rPr lang="en-US" sz="1700" kern="1200" dirty="0" err="1">
              <a:solidFill>
                <a:schemeClr val="tx1"/>
              </a:solidFill>
            </a:rPr>
            <a:t>satu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jalan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atau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cara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dalam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mengasah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akal</a:t>
          </a:r>
          <a:r>
            <a:rPr lang="en-US" sz="1700" kern="1200" dirty="0">
              <a:solidFill>
                <a:schemeClr val="tx1"/>
              </a:solidFill>
            </a:rPr>
            <a:t> dan </a:t>
          </a:r>
          <a:r>
            <a:rPr lang="en-US" sz="1700" kern="1200" dirty="0" err="1">
              <a:solidFill>
                <a:schemeClr val="tx1"/>
              </a:solidFill>
            </a:rPr>
            <a:t>pikiran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kita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dalam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mengamati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fenomena-fenomena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alam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ini</a:t>
          </a:r>
          <a:r>
            <a:rPr lang="en-US" sz="1700" kern="1200" dirty="0">
              <a:solidFill>
                <a:schemeClr val="tx1"/>
              </a:solidFill>
            </a:rPr>
            <a:t>.</a:t>
          </a:r>
        </a:p>
      </dsp:txBody>
      <dsp:txXfrm>
        <a:off x="68270" y="115069"/>
        <a:ext cx="5248260" cy="1261975"/>
      </dsp:txXfrm>
    </dsp:sp>
    <dsp:sp modelId="{3A622AEB-B522-4A1E-B514-1E7FD671ECA0}">
      <dsp:nvSpPr>
        <dsp:cNvPr id="0" name=""/>
        <dsp:cNvSpPr/>
      </dsp:nvSpPr>
      <dsp:spPr>
        <a:xfrm>
          <a:off x="0" y="1494275"/>
          <a:ext cx="5384800" cy="1398515"/>
        </a:xfrm>
        <a:prstGeom prst="roundRect">
          <a:avLst/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Logika mengajarkan segala sesuatunya yang diperlukan untuk mencapai kebenaran, tetapi belum mengajarkan kebenaran materi pemikiran. Informasi tentang materi pemikiran perlu dicari dan dikumpulkan dari bidangnya masing-masing.</a:t>
          </a:r>
          <a:endParaRPr lang="en-US" sz="1700" kern="1200" dirty="0"/>
        </a:p>
      </dsp:txBody>
      <dsp:txXfrm>
        <a:off x="68270" y="1562545"/>
        <a:ext cx="5248260" cy="1261975"/>
      </dsp:txXfrm>
    </dsp:sp>
    <dsp:sp modelId="{7E453307-76A4-4A78-BE29-CA52BADAC143}">
      <dsp:nvSpPr>
        <dsp:cNvPr id="0" name=""/>
        <dsp:cNvSpPr/>
      </dsp:nvSpPr>
      <dsp:spPr>
        <a:xfrm>
          <a:off x="0" y="2941750"/>
          <a:ext cx="5384800" cy="1398515"/>
        </a:xfrm>
        <a:prstGeom prst="roundRect">
          <a:avLst/>
        </a:prstGeom>
        <a:solidFill>
          <a:schemeClr val="accent5">
            <a:hueOff val="2171351"/>
            <a:satOff val="7464"/>
            <a:lumOff val="-358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Dalam berpikir, selain menggunakan logika juga harus dialektis, yaitu berpikir yang dengan seksama mentaati hukum-hukum pikiran dan sesuai dengan realitas.</a:t>
          </a:r>
          <a:endParaRPr lang="en-US" sz="1700" kern="1200" dirty="0"/>
        </a:p>
      </dsp:txBody>
      <dsp:txXfrm>
        <a:off x="68270" y="3010020"/>
        <a:ext cx="5248260" cy="1261975"/>
      </dsp:txXfrm>
    </dsp:sp>
    <dsp:sp modelId="{336D5E42-B806-4910-A092-337BC651C147}">
      <dsp:nvSpPr>
        <dsp:cNvPr id="0" name=""/>
        <dsp:cNvSpPr/>
      </dsp:nvSpPr>
      <dsp:spPr>
        <a:xfrm>
          <a:off x="0" y="4389226"/>
          <a:ext cx="5384800" cy="1398515"/>
        </a:xfrm>
        <a:prstGeom prst="roundRect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Jika </a:t>
          </a:r>
          <a:r>
            <a:rPr lang="en-US" sz="1700" kern="1200" dirty="0" err="1"/>
            <a:t>logis</a:t>
          </a:r>
          <a:r>
            <a:rPr lang="en-US" sz="1700" kern="1200" dirty="0"/>
            <a:t> </a:t>
          </a:r>
          <a:r>
            <a:rPr lang="en-US" sz="1700" kern="1200" dirty="0" err="1"/>
            <a:t>saja</a:t>
          </a:r>
          <a:r>
            <a:rPr lang="en-US" sz="1700" kern="1200" dirty="0"/>
            <a:t>, </a:t>
          </a:r>
          <a:r>
            <a:rPr lang="en-US" sz="1700" kern="1200" dirty="0" err="1"/>
            <a:t>maka</a:t>
          </a:r>
          <a:r>
            <a:rPr lang="en-US" sz="1700" kern="1200" dirty="0"/>
            <a:t> </a:t>
          </a:r>
          <a:r>
            <a:rPr lang="en-US" sz="1700" kern="1200" dirty="0" err="1"/>
            <a:t>akan</a:t>
          </a:r>
          <a:r>
            <a:rPr lang="en-US" sz="1700" kern="1200" dirty="0"/>
            <a:t> </a:t>
          </a:r>
          <a:r>
            <a:rPr lang="en-US" sz="1700" kern="1200" dirty="0" err="1"/>
            <a:t>mengabaikan</a:t>
          </a:r>
          <a:r>
            <a:rPr lang="en-US" sz="1700" kern="1200" dirty="0"/>
            <a:t> </a:t>
          </a:r>
          <a:r>
            <a:rPr lang="en-US" sz="1700" kern="1200" dirty="0" err="1"/>
            <a:t>implikasi-implikasinya</a:t>
          </a:r>
          <a:r>
            <a:rPr lang="en-US" sz="1700" kern="1200" dirty="0"/>
            <a:t> </a:t>
          </a:r>
          <a:r>
            <a:rPr lang="en-US" sz="1700" kern="1200" dirty="0" err="1"/>
            <a:t>seperti</a:t>
          </a:r>
          <a:r>
            <a:rPr lang="en-US" sz="1700" kern="1200" dirty="0"/>
            <a:t> </a:t>
          </a:r>
          <a:r>
            <a:rPr lang="en-US" sz="1700" kern="1200" dirty="0" err="1"/>
            <a:t>implikasi</a:t>
          </a:r>
          <a:r>
            <a:rPr lang="en-US" sz="1700" kern="1200" dirty="0"/>
            <a:t> moral dan </a:t>
          </a:r>
          <a:r>
            <a:rPr lang="en-US" sz="1700" kern="1200" dirty="0" err="1"/>
            <a:t>epistemologis</a:t>
          </a:r>
          <a:r>
            <a:rPr lang="en-US" sz="1700" kern="1200" dirty="0"/>
            <a:t>.</a:t>
          </a:r>
        </a:p>
      </dsp:txBody>
      <dsp:txXfrm>
        <a:off x="68270" y="4457496"/>
        <a:ext cx="5248260" cy="1261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BE143-6B9F-430E-B8EE-4D6A04D6EC63}">
      <dsp:nvSpPr>
        <dsp:cNvPr id="0" name=""/>
        <dsp:cNvSpPr/>
      </dsp:nvSpPr>
      <dsp:spPr>
        <a:xfrm>
          <a:off x="68" y="235159"/>
          <a:ext cx="2977606" cy="121158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Susunan</a:t>
          </a:r>
          <a:r>
            <a:rPr lang="en-US" sz="2800" kern="1200" dirty="0"/>
            <a:t> </a:t>
          </a:r>
          <a:r>
            <a:rPr lang="en-US" sz="2800" kern="1200" dirty="0" err="1"/>
            <a:t>Kodrat</a:t>
          </a:r>
          <a:r>
            <a:rPr lang="en-US" sz="2800" kern="1200" dirty="0"/>
            <a:t> </a:t>
          </a:r>
          <a:r>
            <a:rPr lang="en-US" sz="2800" kern="1200" dirty="0" err="1"/>
            <a:t>Manusia</a:t>
          </a:r>
          <a:endParaRPr lang="en-US" sz="2800" kern="1200" dirty="0"/>
        </a:p>
      </dsp:txBody>
      <dsp:txXfrm>
        <a:off x="35554" y="270645"/>
        <a:ext cx="2906634" cy="1140609"/>
      </dsp:txXfrm>
    </dsp:sp>
    <dsp:sp modelId="{0E985B92-1020-4215-A6F0-945E89BFE3FB}">
      <dsp:nvSpPr>
        <dsp:cNvPr id="0" name=""/>
        <dsp:cNvSpPr/>
      </dsp:nvSpPr>
      <dsp:spPr>
        <a:xfrm>
          <a:off x="297829" y="1446740"/>
          <a:ext cx="297760" cy="908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8685"/>
              </a:lnTo>
              <a:lnTo>
                <a:pt x="297760" y="9086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8350C-6BB0-430D-87CD-CAB4C374D79A}">
      <dsp:nvSpPr>
        <dsp:cNvPr id="0" name=""/>
        <dsp:cNvSpPr/>
      </dsp:nvSpPr>
      <dsp:spPr>
        <a:xfrm>
          <a:off x="595589" y="1749635"/>
          <a:ext cx="4562562" cy="1211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70C0"/>
              </a:solidFill>
            </a:rPr>
            <a:t>Jiwa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id-ID" sz="1400" b="1" kern="1200" dirty="0" err="1">
              <a:ea typeface="ＭＳ Ｐゴシック" panose="020B0600070205080204" pitchFamily="34" charset="-128"/>
            </a:rPr>
            <a:t>akal</a:t>
          </a:r>
          <a:r>
            <a:rPr lang="en-US" altLang="id-ID" sz="1400" kern="1200" dirty="0">
              <a:ea typeface="ＭＳ Ｐゴシック" panose="020B0600070205080204" pitchFamily="34" charset="-128"/>
            </a:rPr>
            <a:t>: </a:t>
          </a:r>
          <a:r>
            <a:rPr lang="en-US" altLang="id-ID" sz="1400" kern="1200" dirty="0" err="1">
              <a:ea typeface="ＭＳ Ｐゴシック" panose="020B0600070205080204" pitchFamily="34" charset="-128"/>
            </a:rPr>
            <a:t>alat</a:t>
          </a:r>
          <a:r>
            <a:rPr lang="en-US" altLang="id-ID" sz="1400" kern="1200" dirty="0">
              <a:ea typeface="ＭＳ Ｐゴシック" panose="020B0600070205080204" pitchFamily="34" charset="-128"/>
            </a:rPr>
            <a:t> </a:t>
          </a:r>
          <a:r>
            <a:rPr lang="en-US" altLang="id-ID" sz="1400" kern="1200" dirty="0" err="1">
              <a:ea typeface="ＭＳ Ｐゴシック" panose="020B0600070205080204" pitchFamily="34" charset="-128"/>
            </a:rPr>
            <a:t>logika</a:t>
          </a:r>
          <a:r>
            <a:rPr lang="en-US" altLang="id-ID" sz="1400" kern="1200" dirty="0">
              <a:ea typeface="ＭＳ Ｐゴシック" panose="020B0600070205080204" pitchFamily="34" charset="-128"/>
            </a:rPr>
            <a:t> </a:t>
          </a:r>
          <a:r>
            <a:rPr lang="en-US" altLang="id-ID" sz="1400" kern="1200" dirty="0" err="1">
              <a:ea typeface="ＭＳ Ｐゴシック" panose="020B0600070205080204" pitchFamily="34" charset="-128"/>
            </a:rPr>
            <a:t>untuk</a:t>
          </a:r>
          <a:r>
            <a:rPr lang="en-US" altLang="id-ID" sz="1400" kern="1200" dirty="0">
              <a:ea typeface="ＭＳ Ｐゴシック" panose="020B0600070205080204" pitchFamily="34" charset="-128"/>
            </a:rPr>
            <a:t> </a:t>
          </a:r>
          <a:r>
            <a:rPr lang="en-US" altLang="id-ID" sz="1400" kern="1200" dirty="0" err="1">
              <a:ea typeface="ＭＳ Ｐゴシック" panose="020B0600070205080204" pitchFamily="34" charset="-128"/>
            </a:rPr>
            <a:t>mengetahui</a:t>
          </a:r>
          <a:r>
            <a:rPr lang="en-US" altLang="id-ID" sz="1400" kern="1200" dirty="0">
              <a:ea typeface="ＭＳ Ｐゴシック" panose="020B0600070205080204" pitchFamily="34" charset="-128"/>
            </a:rPr>
            <a:t> </a:t>
          </a:r>
          <a:r>
            <a:rPr lang="en-US" altLang="id-ID" sz="1400" kern="1200" dirty="0" err="1">
              <a:ea typeface="ＭＳ Ｐゴシック" panose="020B0600070205080204" pitchFamily="34" charset="-128"/>
            </a:rPr>
            <a:t>benar</a:t>
          </a:r>
          <a:r>
            <a:rPr lang="en-US" altLang="id-ID" sz="1400" kern="1200" dirty="0">
              <a:ea typeface="ＭＳ Ｐゴシック" panose="020B0600070205080204" pitchFamily="34" charset="-128"/>
            </a:rPr>
            <a:t>-salah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id-ID" sz="1400" b="1" kern="1200" dirty="0">
              <a:ea typeface="ＭＳ Ｐゴシック" panose="020B0600070205080204" pitchFamily="34" charset="-128"/>
            </a:rPr>
            <a:t>rasa</a:t>
          </a:r>
          <a:r>
            <a:rPr lang="en-US" altLang="id-ID" sz="1400" kern="1200" dirty="0">
              <a:ea typeface="ＭＳ Ｐゴシック" panose="020B0600070205080204" pitchFamily="34" charset="-128"/>
            </a:rPr>
            <a:t>: </a:t>
          </a:r>
          <a:r>
            <a:rPr lang="en-US" altLang="id-ID" sz="1400" kern="1200" dirty="0" err="1">
              <a:ea typeface="ＭＳ Ｐゴシック" panose="020B0600070205080204" pitchFamily="34" charset="-128"/>
            </a:rPr>
            <a:t>alat</a:t>
          </a:r>
          <a:r>
            <a:rPr lang="en-US" altLang="id-ID" sz="1400" kern="1200" dirty="0">
              <a:ea typeface="ＭＳ Ｐゴシック" panose="020B0600070205080204" pitchFamily="34" charset="-128"/>
            </a:rPr>
            <a:t> </a:t>
          </a:r>
          <a:r>
            <a:rPr lang="en-US" altLang="id-ID" sz="1400" kern="1200" dirty="0" err="1">
              <a:ea typeface="ＭＳ Ｐゴシック" panose="020B0600070205080204" pitchFamily="34" charset="-128"/>
            </a:rPr>
            <a:t>estetika</a:t>
          </a:r>
          <a:r>
            <a:rPr lang="en-US" altLang="id-ID" sz="1400" kern="1200" dirty="0">
              <a:ea typeface="ＭＳ Ｐゴシック" panose="020B0600070205080204" pitchFamily="34" charset="-128"/>
            </a:rPr>
            <a:t> </a:t>
          </a:r>
          <a:r>
            <a:rPr lang="en-US" altLang="id-ID" sz="1400" kern="1200" dirty="0" err="1">
              <a:ea typeface="ＭＳ Ｐゴシック" panose="020B0600070205080204" pitchFamily="34" charset="-128"/>
            </a:rPr>
            <a:t>untuk</a:t>
          </a:r>
          <a:r>
            <a:rPr lang="en-US" altLang="id-ID" sz="1400" kern="1200" dirty="0">
              <a:ea typeface="ＭＳ Ｐゴシック" panose="020B0600070205080204" pitchFamily="34" charset="-128"/>
            </a:rPr>
            <a:t> </a:t>
          </a:r>
          <a:r>
            <a:rPr lang="en-US" altLang="id-ID" sz="1400" kern="1200" dirty="0" err="1">
              <a:ea typeface="ＭＳ Ｐゴシック" panose="020B0600070205080204" pitchFamily="34" charset="-128"/>
            </a:rPr>
            <a:t>mengetahui</a:t>
          </a:r>
          <a:r>
            <a:rPr lang="en-US" altLang="id-ID" sz="1400" kern="1200" dirty="0">
              <a:ea typeface="ＭＳ Ｐゴシック" panose="020B0600070205080204" pitchFamily="34" charset="-128"/>
            </a:rPr>
            <a:t> </a:t>
          </a:r>
          <a:r>
            <a:rPr lang="en-US" altLang="id-ID" sz="1400" kern="1200" dirty="0" err="1">
              <a:ea typeface="ＭＳ Ｐゴシック" panose="020B0600070205080204" pitchFamily="34" charset="-128"/>
            </a:rPr>
            <a:t>indah-jelek</a:t>
          </a:r>
          <a:endParaRPr lang="en-US" altLang="id-ID" sz="1400" kern="1200" dirty="0">
            <a:ea typeface="ＭＳ Ｐゴシック" panose="020B0600070205080204" pitchFamily="34" charset="-128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id-ID" sz="1400" b="1" kern="1200" dirty="0" err="1">
              <a:ea typeface="ＭＳ Ｐゴシック" panose="020B0600070205080204" pitchFamily="34" charset="-128"/>
            </a:rPr>
            <a:t>kehendak</a:t>
          </a:r>
          <a:r>
            <a:rPr lang="en-US" altLang="id-ID" sz="1400" kern="1200" dirty="0">
              <a:ea typeface="ＭＳ Ｐゴシック" panose="020B0600070205080204" pitchFamily="34" charset="-128"/>
            </a:rPr>
            <a:t>: </a:t>
          </a:r>
          <a:r>
            <a:rPr lang="en-US" altLang="id-ID" sz="1400" kern="1200" dirty="0" err="1">
              <a:ea typeface="ＭＳ Ｐゴシック" panose="020B0600070205080204" pitchFamily="34" charset="-128"/>
            </a:rPr>
            <a:t>alat</a:t>
          </a:r>
          <a:r>
            <a:rPr lang="en-US" altLang="id-ID" sz="1400" kern="1200" dirty="0">
              <a:ea typeface="ＭＳ Ｐゴシック" panose="020B0600070205080204" pitchFamily="34" charset="-128"/>
            </a:rPr>
            <a:t> </a:t>
          </a:r>
          <a:r>
            <a:rPr lang="en-US" altLang="id-ID" sz="1400" kern="1200" dirty="0" err="1">
              <a:ea typeface="ＭＳ Ｐゴシック" panose="020B0600070205080204" pitchFamily="34" charset="-128"/>
            </a:rPr>
            <a:t>estetika</a:t>
          </a:r>
          <a:r>
            <a:rPr lang="en-US" altLang="id-ID" sz="1400" kern="1200" dirty="0">
              <a:ea typeface="ＭＳ Ｐゴシック" panose="020B0600070205080204" pitchFamily="34" charset="-128"/>
            </a:rPr>
            <a:t> </a:t>
          </a:r>
          <a:r>
            <a:rPr lang="en-US" altLang="id-ID" sz="1400" kern="1200" dirty="0" err="1">
              <a:ea typeface="ＭＳ Ｐゴシック" panose="020B0600070205080204" pitchFamily="34" charset="-128"/>
            </a:rPr>
            <a:t>untuk</a:t>
          </a:r>
          <a:r>
            <a:rPr lang="en-US" altLang="id-ID" sz="1400" kern="1200" dirty="0">
              <a:ea typeface="ＭＳ Ｐゴシック" panose="020B0600070205080204" pitchFamily="34" charset="-128"/>
            </a:rPr>
            <a:t> </a:t>
          </a:r>
          <a:r>
            <a:rPr lang="en-US" altLang="id-ID" sz="1400" kern="1200" dirty="0" err="1">
              <a:ea typeface="ＭＳ Ｐゴシック" panose="020B0600070205080204" pitchFamily="34" charset="-128"/>
            </a:rPr>
            <a:t>mengetahui</a:t>
          </a:r>
          <a:r>
            <a:rPr lang="en-US" altLang="id-ID" sz="1400" kern="1200" dirty="0">
              <a:ea typeface="ＭＳ Ｐゴシック" panose="020B0600070205080204" pitchFamily="34" charset="-128"/>
            </a:rPr>
            <a:t> </a:t>
          </a:r>
          <a:r>
            <a:rPr lang="en-US" altLang="id-ID" sz="1400" kern="1200" dirty="0" err="1">
              <a:ea typeface="ＭＳ Ｐゴシック" panose="020B0600070205080204" pitchFamily="34" charset="-128"/>
            </a:rPr>
            <a:t>baik-buruk</a:t>
          </a:r>
          <a:endParaRPr lang="en-US" altLang="id-ID" sz="1200" kern="1200" dirty="0">
            <a:ea typeface="ＭＳ Ｐゴシック" panose="020B0600070205080204" pitchFamily="34" charset="-128"/>
          </a:endParaRPr>
        </a:p>
      </dsp:txBody>
      <dsp:txXfrm>
        <a:off x="631075" y="1785121"/>
        <a:ext cx="4491590" cy="1140609"/>
      </dsp:txXfrm>
    </dsp:sp>
    <dsp:sp modelId="{3F1243A3-E73D-46D8-80B0-22D1903F13A3}">
      <dsp:nvSpPr>
        <dsp:cNvPr id="0" name=""/>
        <dsp:cNvSpPr/>
      </dsp:nvSpPr>
      <dsp:spPr>
        <a:xfrm>
          <a:off x="297829" y="1446740"/>
          <a:ext cx="297760" cy="2423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3162"/>
              </a:lnTo>
              <a:lnTo>
                <a:pt x="297760" y="24231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1311B-7DFD-4E88-BC45-95C0F08FFA7F}">
      <dsp:nvSpPr>
        <dsp:cNvPr id="0" name=""/>
        <dsp:cNvSpPr/>
      </dsp:nvSpPr>
      <dsp:spPr>
        <a:xfrm>
          <a:off x="595589" y="3264112"/>
          <a:ext cx="4631147" cy="1211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651405"/>
              <a:satOff val="2239"/>
              <a:lumOff val="-10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070C0"/>
              </a:solidFill>
            </a:rPr>
            <a:t>Raga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id-ID" sz="1300" b="1" kern="1200" dirty="0" err="1">
              <a:ea typeface="ＭＳ Ｐゴシック" panose="020B0600070205080204" pitchFamily="34" charset="-128"/>
            </a:rPr>
            <a:t>Anorganis</a:t>
          </a:r>
          <a:r>
            <a:rPr lang="en-US" altLang="id-ID" sz="1300" kern="1200" dirty="0">
              <a:ea typeface="ＭＳ Ｐゴシック" panose="020B0600070205080204" pitchFamily="34" charset="-128"/>
            </a:rPr>
            <a:t>: air, gas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id-ID" sz="1300" b="1" kern="1200" dirty="0" err="1">
              <a:ea typeface="ＭＳ Ｐゴシック" panose="020B0600070205080204" pitchFamily="34" charset="-128"/>
            </a:rPr>
            <a:t>Vegetatif</a:t>
          </a:r>
          <a:r>
            <a:rPr lang="en-US" altLang="id-ID" sz="1300" kern="1200" dirty="0">
              <a:ea typeface="ＭＳ Ｐゴシック" panose="020B0600070205080204" pitchFamily="34" charset="-128"/>
            </a:rPr>
            <a:t>: </a:t>
          </a:r>
          <a:r>
            <a:rPr lang="en-US" altLang="id-ID" sz="1300" kern="1200" dirty="0" err="1">
              <a:ea typeface="ＭＳ Ｐゴシック" panose="020B0600070205080204" pitchFamily="34" charset="-128"/>
            </a:rPr>
            <a:t>bertumbuh</a:t>
          </a:r>
          <a:r>
            <a:rPr lang="en-US" altLang="id-ID" sz="1300" kern="1200" dirty="0">
              <a:ea typeface="ＭＳ Ｐゴシック" panose="020B0600070205080204" pitchFamily="34" charset="-128"/>
            </a:rPr>
            <a:t> &amp; </a:t>
          </a:r>
          <a:r>
            <a:rPr lang="en-US" altLang="id-ID" sz="1300" kern="1200" dirty="0" err="1">
              <a:ea typeface="ＭＳ Ｐゴシック" panose="020B0600070205080204" pitchFamily="34" charset="-128"/>
            </a:rPr>
            <a:t>berkembang</a:t>
          </a:r>
          <a:endParaRPr lang="en-US" altLang="id-ID" sz="1300" kern="1200" dirty="0">
            <a:ea typeface="ＭＳ Ｐゴシック" panose="020B0600070205080204" pitchFamily="34" charset="-128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id-ID" sz="1300" b="1" kern="1200" dirty="0">
              <a:ea typeface="ＭＳ Ｐゴシック" panose="020B0600070205080204" pitchFamily="34" charset="-128"/>
            </a:rPr>
            <a:t>Animal</a:t>
          </a:r>
          <a:r>
            <a:rPr lang="en-US" altLang="id-ID" sz="1300" kern="1200" dirty="0">
              <a:ea typeface="ＭＳ Ｐゴシック" panose="020B0600070205080204" pitchFamily="34" charset="-128"/>
            </a:rPr>
            <a:t>: </a:t>
          </a:r>
          <a:r>
            <a:rPr lang="en-US" altLang="id-ID" sz="1300" kern="1200" dirty="0" err="1">
              <a:ea typeface="ＭＳ Ｐゴシック" panose="020B0600070205080204" pitchFamily="34" charset="-128"/>
            </a:rPr>
            <a:t>memiliki</a:t>
          </a:r>
          <a:r>
            <a:rPr lang="en-US" altLang="id-ID" sz="1300" kern="1200" dirty="0">
              <a:ea typeface="ＭＳ Ｐゴシック" panose="020B0600070205080204" pitchFamily="34" charset="-128"/>
            </a:rPr>
            <a:t> </a:t>
          </a:r>
          <a:r>
            <a:rPr lang="en-US" altLang="id-ID" sz="1300" kern="1200" dirty="0" err="1">
              <a:ea typeface="ＭＳ Ｐゴシック" panose="020B0600070205080204" pitchFamily="34" charset="-128"/>
            </a:rPr>
            <a:t>insting</a:t>
          </a:r>
          <a:endParaRPr lang="en-US" altLang="id-ID" sz="1300" kern="1200" dirty="0">
            <a:ea typeface="ＭＳ Ｐゴシック" panose="020B0600070205080204" pitchFamily="34" charset="-128"/>
          </a:endParaRPr>
        </a:p>
      </dsp:txBody>
      <dsp:txXfrm>
        <a:off x="631075" y="3299598"/>
        <a:ext cx="4560175" cy="1140609"/>
      </dsp:txXfrm>
    </dsp:sp>
    <dsp:sp modelId="{ACD48C19-F236-4B75-99C7-9826B0AF3608}">
      <dsp:nvSpPr>
        <dsp:cNvPr id="0" name=""/>
        <dsp:cNvSpPr/>
      </dsp:nvSpPr>
      <dsp:spPr>
        <a:xfrm>
          <a:off x="5347895" y="235159"/>
          <a:ext cx="2423162" cy="1211581"/>
        </a:xfrm>
        <a:prstGeom prst="roundRect">
          <a:avLst>
            <a:gd name="adj" fmla="val 10000"/>
          </a:avLst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Sifat </a:t>
          </a:r>
          <a:r>
            <a:rPr lang="en-US" sz="2800" kern="1200" dirty="0" err="1"/>
            <a:t>Kodrat</a:t>
          </a:r>
          <a:r>
            <a:rPr lang="en-US" sz="2800" kern="1200" dirty="0"/>
            <a:t> </a:t>
          </a:r>
          <a:r>
            <a:rPr lang="en-US" sz="2800" kern="1200" dirty="0" err="1"/>
            <a:t>Manusia</a:t>
          </a:r>
          <a:endParaRPr lang="en-US" sz="2800" kern="1200" dirty="0"/>
        </a:p>
      </dsp:txBody>
      <dsp:txXfrm>
        <a:off x="5383381" y="270645"/>
        <a:ext cx="2352190" cy="1140609"/>
      </dsp:txXfrm>
    </dsp:sp>
    <dsp:sp modelId="{D88B42CA-7779-4BC5-880B-18077C80EBA0}">
      <dsp:nvSpPr>
        <dsp:cNvPr id="0" name=""/>
        <dsp:cNvSpPr/>
      </dsp:nvSpPr>
      <dsp:spPr>
        <a:xfrm>
          <a:off x="5590211" y="1446740"/>
          <a:ext cx="242316" cy="908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8685"/>
              </a:lnTo>
              <a:lnTo>
                <a:pt x="242316" y="9086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03EF1-830C-4983-BB32-BD9CE7E89F2A}">
      <dsp:nvSpPr>
        <dsp:cNvPr id="0" name=""/>
        <dsp:cNvSpPr/>
      </dsp:nvSpPr>
      <dsp:spPr>
        <a:xfrm>
          <a:off x="5832527" y="1749635"/>
          <a:ext cx="1938529" cy="1211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302810"/>
              <a:satOff val="4478"/>
              <a:lumOff val="-21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Sifat </a:t>
          </a:r>
          <a:r>
            <a:rPr lang="en-US" sz="1700" kern="1200" dirty="0" err="1"/>
            <a:t>Individu</a:t>
          </a:r>
          <a:endParaRPr lang="en-US" sz="1700" kern="1200" dirty="0"/>
        </a:p>
      </dsp:txBody>
      <dsp:txXfrm>
        <a:off x="5868013" y="1785121"/>
        <a:ext cx="1867557" cy="1140609"/>
      </dsp:txXfrm>
    </dsp:sp>
    <dsp:sp modelId="{B6B2A8A0-A44F-4FEA-986F-6FD4C6FF2D9B}">
      <dsp:nvSpPr>
        <dsp:cNvPr id="0" name=""/>
        <dsp:cNvSpPr/>
      </dsp:nvSpPr>
      <dsp:spPr>
        <a:xfrm>
          <a:off x="5590211" y="1446740"/>
          <a:ext cx="242316" cy="2423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3162"/>
              </a:lnTo>
              <a:lnTo>
                <a:pt x="242316" y="24231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51B79-D2E0-49CD-9789-42DE6632E584}">
      <dsp:nvSpPr>
        <dsp:cNvPr id="0" name=""/>
        <dsp:cNvSpPr/>
      </dsp:nvSpPr>
      <dsp:spPr>
        <a:xfrm>
          <a:off x="5832527" y="3264112"/>
          <a:ext cx="1938529" cy="1211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954216"/>
              <a:satOff val="6718"/>
              <a:lumOff val="-32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Sifat </a:t>
          </a:r>
          <a:r>
            <a:rPr lang="en-US" sz="1700" kern="1200" dirty="0" err="1"/>
            <a:t>Sosial</a:t>
          </a:r>
          <a:endParaRPr lang="en-US" sz="1700" kern="1200" dirty="0"/>
        </a:p>
      </dsp:txBody>
      <dsp:txXfrm>
        <a:off x="5868013" y="3299598"/>
        <a:ext cx="1867557" cy="1140609"/>
      </dsp:txXfrm>
    </dsp:sp>
    <dsp:sp modelId="{B12E442F-0968-46E9-B090-A28878471A2B}">
      <dsp:nvSpPr>
        <dsp:cNvPr id="0" name=""/>
        <dsp:cNvSpPr/>
      </dsp:nvSpPr>
      <dsp:spPr>
        <a:xfrm>
          <a:off x="8376848" y="235159"/>
          <a:ext cx="2423162" cy="1211581"/>
        </a:xfrm>
        <a:prstGeom prst="roundRect">
          <a:avLst>
            <a:gd name="adj" fmla="val 10000"/>
          </a:avLst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Kedudukan</a:t>
          </a:r>
          <a:r>
            <a:rPr lang="en-US" sz="2800" kern="1200" dirty="0"/>
            <a:t> </a:t>
          </a:r>
          <a:r>
            <a:rPr lang="en-US" sz="2800" kern="1200" dirty="0" err="1"/>
            <a:t>Kodrat</a:t>
          </a:r>
          <a:endParaRPr lang="en-US" sz="2800" kern="1200" dirty="0"/>
        </a:p>
      </dsp:txBody>
      <dsp:txXfrm>
        <a:off x="8412334" y="270645"/>
        <a:ext cx="2352190" cy="1140609"/>
      </dsp:txXfrm>
    </dsp:sp>
    <dsp:sp modelId="{469F50BB-24DF-4FAB-9AB2-3988ABB80567}">
      <dsp:nvSpPr>
        <dsp:cNvPr id="0" name=""/>
        <dsp:cNvSpPr/>
      </dsp:nvSpPr>
      <dsp:spPr>
        <a:xfrm>
          <a:off x="8619164" y="1446740"/>
          <a:ext cx="242316" cy="908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8685"/>
              </a:lnTo>
              <a:lnTo>
                <a:pt x="242316" y="9086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2A4BF-97D9-421B-8981-7C5487EA1203}">
      <dsp:nvSpPr>
        <dsp:cNvPr id="0" name=""/>
        <dsp:cNvSpPr/>
      </dsp:nvSpPr>
      <dsp:spPr>
        <a:xfrm>
          <a:off x="8861480" y="1749635"/>
          <a:ext cx="1938529" cy="1211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605621"/>
              <a:satOff val="8957"/>
              <a:lumOff val="-42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Makhluk</a:t>
          </a:r>
          <a:r>
            <a:rPr lang="en-US" sz="1700" kern="1200" dirty="0"/>
            <a:t> yang </a:t>
          </a:r>
          <a:r>
            <a:rPr lang="en-US" sz="1700" kern="1200" dirty="0" err="1"/>
            <a:t>bebas</a:t>
          </a:r>
          <a:r>
            <a:rPr lang="en-US" sz="1700" kern="1200" dirty="0"/>
            <a:t>/</a:t>
          </a:r>
          <a:r>
            <a:rPr lang="en-US" sz="1700" kern="1200" dirty="0" err="1"/>
            <a:t>merdeka</a:t>
          </a:r>
          <a:endParaRPr lang="en-US" sz="1700" kern="1200" dirty="0"/>
        </a:p>
      </dsp:txBody>
      <dsp:txXfrm>
        <a:off x="8896966" y="1785121"/>
        <a:ext cx="1867557" cy="1140609"/>
      </dsp:txXfrm>
    </dsp:sp>
    <dsp:sp modelId="{B94ED1A6-90FC-4F0C-8520-2E9E624CE1F0}">
      <dsp:nvSpPr>
        <dsp:cNvPr id="0" name=""/>
        <dsp:cNvSpPr/>
      </dsp:nvSpPr>
      <dsp:spPr>
        <a:xfrm>
          <a:off x="8619164" y="1446740"/>
          <a:ext cx="242316" cy="2423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3162"/>
              </a:lnTo>
              <a:lnTo>
                <a:pt x="242316" y="24231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F1CCA-D167-42C7-B732-85FAB0B06DE3}">
      <dsp:nvSpPr>
        <dsp:cNvPr id="0" name=""/>
        <dsp:cNvSpPr/>
      </dsp:nvSpPr>
      <dsp:spPr>
        <a:xfrm>
          <a:off x="8861480" y="3264112"/>
          <a:ext cx="1938529" cy="1211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Makhluk</a:t>
          </a:r>
          <a:r>
            <a:rPr lang="en-US" sz="1700" kern="1200" dirty="0"/>
            <a:t> yang </a:t>
          </a:r>
          <a:r>
            <a:rPr lang="en-US" sz="1700" kern="1200" dirty="0" err="1"/>
            <a:t>terikat</a:t>
          </a:r>
          <a:r>
            <a:rPr lang="en-US" sz="1700" kern="1200" dirty="0"/>
            <a:t>/</a:t>
          </a:r>
          <a:r>
            <a:rPr lang="en-US" sz="1700" kern="1200" dirty="0" err="1"/>
            <a:t>tertentukan</a:t>
          </a:r>
          <a:endParaRPr lang="en-US" sz="1700" kern="1200" dirty="0"/>
        </a:p>
      </dsp:txBody>
      <dsp:txXfrm>
        <a:off x="8896966" y="3299598"/>
        <a:ext cx="1867557" cy="11406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F75D4-4466-456C-9836-D32730955529}">
      <dsp:nvSpPr>
        <dsp:cNvPr id="0" name=""/>
        <dsp:cNvSpPr/>
      </dsp:nvSpPr>
      <dsp:spPr>
        <a:xfrm>
          <a:off x="2852" y="1282253"/>
          <a:ext cx="1961455" cy="196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id-ID" sz="1500" kern="1200" dirty="0" err="1">
              <a:ea typeface="ＭＳ Ｐゴシック" panose="020B0600070205080204" pitchFamily="34" charset="-128"/>
            </a:rPr>
            <a:t>Berpikir</a:t>
          </a:r>
          <a:r>
            <a:rPr lang="en-US" altLang="id-ID" sz="1500" kern="1200" dirty="0">
              <a:ea typeface="ＭＳ Ｐゴシック" panose="020B0600070205080204" pitchFamily="34" charset="-128"/>
            </a:rPr>
            <a:t> </a:t>
          </a:r>
          <a:r>
            <a:rPr lang="en-US" altLang="id-ID" sz="1500" kern="1200" dirty="0" err="1">
              <a:ea typeface="ＭＳ Ｐゴシック" panose="020B0600070205080204" pitchFamily="34" charset="-128"/>
            </a:rPr>
            <a:t>dengan</a:t>
          </a:r>
          <a:r>
            <a:rPr lang="en-US" altLang="id-ID" sz="1500" kern="1200" dirty="0">
              <a:ea typeface="ＭＳ Ｐゴシック" panose="020B0600070205080204" pitchFamily="34" charset="-128"/>
            </a:rPr>
            <a:t> </a:t>
          </a:r>
          <a:r>
            <a:rPr lang="en-US" altLang="id-ID" sz="1500" kern="1200" dirty="0" err="1">
              <a:ea typeface="ＭＳ Ｐゴシック" panose="020B0600070205080204" pitchFamily="34" charset="-128"/>
            </a:rPr>
            <a:t>tepat</a:t>
          </a:r>
          <a:endParaRPr lang="en-US" sz="1500" kern="1200" dirty="0"/>
        </a:p>
      </dsp:txBody>
      <dsp:txXfrm>
        <a:off x="290100" y="1569501"/>
        <a:ext cx="1386959" cy="1386959"/>
      </dsp:txXfrm>
    </dsp:sp>
    <dsp:sp modelId="{12094EA2-5EB7-41B0-BC93-E6106B537E82}">
      <dsp:nvSpPr>
        <dsp:cNvPr id="0" name=""/>
        <dsp:cNvSpPr/>
      </dsp:nvSpPr>
      <dsp:spPr>
        <a:xfrm>
          <a:off x="2123577" y="1694159"/>
          <a:ext cx="1137644" cy="1137644"/>
        </a:xfrm>
        <a:prstGeom prst="mathEqual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274372" y="1928514"/>
        <a:ext cx="836054" cy="668934"/>
      </dsp:txXfrm>
    </dsp:sp>
    <dsp:sp modelId="{9F77AEFD-CC31-42F7-B169-57AB1BEA58E3}">
      <dsp:nvSpPr>
        <dsp:cNvPr id="0" name=""/>
        <dsp:cNvSpPr/>
      </dsp:nvSpPr>
      <dsp:spPr>
        <a:xfrm>
          <a:off x="3420492" y="1282253"/>
          <a:ext cx="1961455" cy="196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id-ID" sz="1500" kern="1200" dirty="0">
              <a:ea typeface="ＭＳ Ｐゴシック" panose="020B0600070205080204" pitchFamily="34" charset="-128"/>
              <a:sym typeface="Wingdings" panose="05000000000000000000" pitchFamily="2" charset="2"/>
            </a:rPr>
            <a:t>LOGIS, </a:t>
          </a:r>
          <a:r>
            <a:rPr lang="en-US" altLang="id-ID" sz="1500" kern="1200" dirty="0" err="1">
              <a:ea typeface="ＭＳ Ｐゴシック" panose="020B0600070205080204" pitchFamily="34" charset="-128"/>
              <a:sym typeface="Wingdings" panose="05000000000000000000" pitchFamily="2" charset="2"/>
            </a:rPr>
            <a:t>yaitu</a:t>
          </a:r>
          <a:r>
            <a:rPr lang="en-US" altLang="id-ID" sz="1500" kern="1200" dirty="0">
              <a:ea typeface="ＭＳ Ｐゴシック" panose="020B0600070205080204" pitchFamily="34" charset="-128"/>
              <a:sym typeface="Wingdings" panose="05000000000000000000" pitchFamily="2" charset="2"/>
            </a:rPr>
            <a:t> </a:t>
          </a:r>
          <a:r>
            <a:rPr lang="en-US" altLang="id-ID" sz="1500" kern="1200" dirty="0" err="1">
              <a:ea typeface="ＭＳ Ｐゴシック" panose="020B0600070205080204" pitchFamily="34" charset="-128"/>
              <a:sym typeface="Wingdings" panose="05000000000000000000" pitchFamily="2" charset="2"/>
            </a:rPr>
            <a:t>memperhatikan</a:t>
          </a:r>
          <a:r>
            <a:rPr lang="en-US" altLang="id-ID" sz="1500" kern="1200" dirty="0">
              <a:ea typeface="ＭＳ Ｐゴシック" panose="020B0600070205080204" pitchFamily="34" charset="-128"/>
              <a:sym typeface="Wingdings" panose="05000000000000000000" pitchFamily="2" charset="2"/>
            </a:rPr>
            <a:t> </a:t>
          </a:r>
          <a:r>
            <a:rPr lang="en-US" altLang="id-ID" sz="1500" kern="1200" dirty="0" err="1">
              <a:ea typeface="ＭＳ Ｐゴシック" panose="020B0600070205080204" pitchFamily="34" charset="-128"/>
              <a:sym typeface="Wingdings" panose="05000000000000000000" pitchFamily="2" charset="2"/>
            </a:rPr>
            <a:t>aturan</a:t>
          </a:r>
          <a:r>
            <a:rPr lang="en-US" altLang="id-ID" sz="1500" kern="1200" dirty="0">
              <a:ea typeface="ＭＳ Ｐゴシック" panose="020B0600070205080204" pitchFamily="34" charset="-128"/>
              <a:sym typeface="Wingdings" panose="05000000000000000000" pitchFamily="2" charset="2"/>
            </a:rPr>
            <a:t> </a:t>
          </a:r>
          <a:r>
            <a:rPr lang="en-US" altLang="id-ID" sz="1500" kern="1200" dirty="0" err="1">
              <a:ea typeface="ＭＳ Ｐゴシック" panose="020B0600070205080204" pitchFamily="34" charset="-128"/>
              <a:sym typeface="Wingdings" panose="05000000000000000000" pitchFamily="2" charset="2"/>
            </a:rPr>
            <a:t>dalam</a:t>
          </a:r>
          <a:r>
            <a:rPr lang="en-US" altLang="id-ID" sz="1500" kern="1200" dirty="0">
              <a:ea typeface="ＭＳ Ｐゴシック" panose="020B0600070205080204" pitchFamily="34" charset="-128"/>
              <a:sym typeface="Wingdings" panose="05000000000000000000" pitchFamily="2" charset="2"/>
            </a:rPr>
            <a:t> </a:t>
          </a:r>
          <a:r>
            <a:rPr lang="en-US" altLang="id-ID" sz="1500" kern="1200" dirty="0" err="1">
              <a:ea typeface="ＭＳ Ｐゴシック" panose="020B0600070205080204" pitchFamily="34" charset="-128"/>
              <a:sym typeface="Wingdings" panose="05000000000000000000" pitchFamily="2" charset="2"/>
            </a:rPr>
            <a:t>logika</a:t>
          </a:r>
          <a:endParaRPr lang="en-US" sz="1500" kern="1200" dirty="0"/>
        </a:p>
      </dsp:txBody>
      <dsp:txXfrm>
        <a:off x="3707740" y="1569501"/>
        <a:ext cx="1386959" cy="13869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50066-E385-4BEE-B247-E7270B0F8564}">
      <dsp:nvSpPr>
        <dsp:cNvPr id="0" name=""/>
        <dsp:cNvSpPr/>
      </dsp:nvSpPr>
      <dsp:spPr>
        <a:xfrm>
          <a:off x="999030" y="902554"/>
          <a:ext cx="2574055" cy="222623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Sifat </a:t>
          </a:r>
          <a:r>
            <a:rPr lang="en-US" sz="2400" b="1" kern="1200" dirty="0" err="1"/>
            <a:t>Kebenaran</a:t>
          </a:r>
          <a:endParaRPr lang="en-US" sz="2400" b="1" kern="1200" dirty="0"/>
        </a:p>
      </dsp:txBody>
      <dsp:txXfrm>
        <a:off x="1425546" y="1271436"/>
        <a:ext cx="1721023" cy="1488467"/>
      </dsp:txXfrm>
    </dsp:sp>
    <dsp:sp modelId="{41650584-03F1-4EA8-AA5B-C0286D8F85CB}">
      <dsp:nvSpPr>
        <dsp:cNvPr id="0" name=""/>
        <dsp:cNvSpPr/>
      </dsp:nvSpPr>
      <dsp:spPr>
        <a:xfrm>
          <a:off x="3744319" y="1401510"/>
          <a:ext cx="971317" cy="836576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CE11F-AB49-4056-9DD6-CCFBA1F60339}">
      <dsp:nvSpPr>
        <dsp:cNvPr id="0" name=""/>
        <dsp:cNvSpPr/>
      </dsp:nvSpPr>
      <dsp:spPr>
        <a:xfrm>
          <a:off x="3170689" y="0"/>
          <a:ext cx="2109159" cy="182469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Pluri-dimensional</a:t>
          </a:r>
        </a:p>
      </dsp:txBody>
      <dsp:txXfrm>
        <a:off x="3520224" y="302393"/>
        <a:ext cx="1410089" cy="1219909"/>
      </dsp:txXfrm>
    </dsp:sp>
    <dsp:sp modelId="{E86E90FE-0407-4091-A5F1-8A6315309FF3}">
      <dsp:nvSpPr>
        <dsp:cNvPr id="0" name=""/>
        <dsp:cNvSpPr/>
      </dsp:nvSpPr>
      <dsp:spPr>
        <a:xfrm>
          <a:off x="2956649" y="3167444"/>
          <a:ext cx="971317" cy="836576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A987A-232C-49D9-9F75-C7B185BAF00C}">
      <dsp:nvSpPr>
        <dsp:cNvPr id="0" name=""/>
        <dsp:cNvSpPr/>
      </dsp:nvSpPr>
      <dsp:spPr>
        <a:xfrm>
          <a:off x="3170689" y="2206128"/>
          <a:ext cx="2109159" cy="182469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Hipotetikal</a:t>
          </a:r>
          <a:endParaRPr lang="en-US" sz="2000" kern="1200" dirty="0"/>
        </a:p>
      </dsp:txBody>
      <dsp:txXfrm>
        <a:off x="3520224" y="2508521"/>
        <a:ext cx="1410089" cy="1219909"/>
      </dsp:txXfrm>
    </dsp:sp>
    <dsp:sp modelId="{02271BB2-5AD2-4CBD-9EAF-15F4E07030DA}">
      <dsp:nvSpPr>
        <dsp:cNvPr id="0" name=""/>
        <dsp:cNvSpPr/>
      </dsp:nvSpPr>
      <dsp:spPr>
        <a:xfrm>
          <a:off x="1236188" y="3329811"/>
          <a:ext cx="2109159" cy="182469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Relasional</a:t>
          </a:r>
          <a:endParaRPr lang="en-US" sz="2000" kern="1200" dirty="0"/>
        </a:p>
      </dsp:txBody>
      <dsp:txXfrm>
        <a:off x="1585723" y="3632204"/>
        <a:ext cx="1410089" cy="12199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8FEF5-BF9D-4576-B435-476A483B16EC}">
      <dsp:nvSpPr>
        <dsp:cNvPr id="0" name=""/>
        <dsp:cNvSpPr/>
      </dsp:nvSpPr>
      <dsp:spPr>
        <a:xfrm>
          <a:off x="0" y="106519"/>
          <a:ext cx="5384800" cy="12851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en-US" sz="1900" kern="1200" dirty="0" err="1">
              <a:solidFill>
                <a:schemeClr val="tx1"/>
              </a:solidFill>
            </a:rPr>
            <a:t>Logika</a:t>
          </a:r>
          <a:r>
            <a:rPr lang="en-US" sz="1900" kern="1200" dirty="0">
              <a:solidFill>
                <a:schemeClr val="tx1"/>
              </a:solidFill>
            </a:rPr>
            <a:t>: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en-US" sz="1900" kern="1200" dirty="0">
              <a:solidFill>
                <a:schemeClr val="tx1"/>
              </a:solidFill>
            </a:rPr>
            <a:t>The science and art of correct thinking</a:t>
          </a:r>
        </a:p>
      </dsp:txBody>
      <dsp:txXfrm>
        <a:off x="62737" y="169256"/>
        <a:ext cx="5259326" cy="1159697"/>
      </dsp:txXfrm>
    </dsp:sp>
    <dsp:sp modelId="{9010C8E0-F70E-48BA-9C93-6C3FC3174CBD}">
      <dsp:nvSpPr>
        <dsp:cNvPr id="0" name=""/>
        <dsp:cNvSpPr/>
      </dsp:nvSpPr>
      <dsp:spPr>
        <a:xfrm>
          <a:off x="0" y="1446411"/>
          <a:ext cx="5384800" cy="1285171"/>
        </a:xfrm>
        <a:prstGeom prst="roundRect">
          <a:avLst/>
        </a:prstGeom>
        <a:solidFill>
          <a:schemeClr val="accent3">
            <a:hueOff val="0"/>
            <a:satOff val="0"/>
            <a:lumOff val="-5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Correct </a:t>
          </a:r>
          <a:r>
            <a:rPr lang="en-US" sz="1900" kern="1200">
              <a:sym typeface="Wingdings" charset="0"/>
            </a:rPr>
            <a:t> benar, tepat</a:t>
          </a:r>
          <a:endParaRPr lang="en-US" sz="1900" kern="1200" dirty="0">
            <a:sym typeface="Wingdings" charset="0"/>
          </a:endParaRPr>
        </a:p>
      </dsp:txBody>
      <dsp:txXfrm>
        <a:off x="62737" y="1509148"/>
        <a:ext cx="5259326" cy="1159697"/>
      </dsp:txXfrm>
    </dsp:sp>
    <dsp:sp modelId="{4132C3D6-6886-4C41-9529-A25E00059B04}">
      <dsp:nvSpPr>
        <dsp:cNvPr id="0" name=""/>
        <dsp:cNvSpPr/>
      </dsp:nvSpPr>
      <dsp:spPr>
        <a:xfrm>
          <a:off x="0" y="2786303"/>
          <a:ext cx="5384800" cy="1867136"/>
        </a:xfrm>
        <a:prstGeom prst="roundRect">
          <a:avLst/>
        </a:prstGeom>
        <a:solidFill>
          <a:schemeClr val="accent3">
            <a:hueOff val="0"/>
            <a:satOff val="0"/>
            <a:lumOff val="-10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ym typeface="Wingdings" charset="0"/>
            </a:rPr>
            <a:t>Logika</a:t>
          </a:r>
          <a:r>
            <a:rPr lang="en-US" sz="1900" kern="1200" dirty="0">
              <a:sym typeface="Wingdings" charset="0"/>
            </a:rPr>
            <a:t> </a:t>
          </a:r>
          <a:r>
            <a:rPr lang="en-US" sz="1900" kern="1200" dirty="0" err="1">
              <a:sym typeface="Wingdings" charset="0"/>
            </a:rPr>
            <a:t>merupakan</a:t>
          </a:r>
          <a:r>
            <a:rPr lang="en-US" sz="1900" kern="1200" dirty="0">
              <a:sym typeface="Wingdings" charset="0"/>
            </a:rPr>
            <a:t> </a:t>
          </a:r>
          <a:r>
            <a:rPr lang="en-US" sz="1900" kern="1200" dirty="0" err="1">
              <a:sym typeface="Wingdings" charset="0"/>
            </a:rPr>
            <a:t>ilmu</a:t>
          </a:r>
          <a:r>
            <a:rPr lang="en-US" sz="1900" kern="1200" dirty="0">
              <a:sym typeface="Wingdings" charset="0"/>
            </a:rPr>
            <a:t> </a:t>
          </a:r>
          <a:r>
            <a:rPr lang="en-US" sz="1900" kern="1200" dirty="0" err="1">
              <a:sym typeface="Wingdings" charset="0"/>
            </a:rPr>
            <a:t>pengetahuan</a:t>
          </a:r>
          <a:r>
            <a:rPr lang="en-US" sz="1900" kern="1200" dirty="0">
              <a:sym typeface="Wingdings" charset="0"/>
            </a:rPr>
            <a:t> (science) </a:t>
          </a:r>
          <a:r>
            <a:rPr lang="en-US" sz="1900" kern="1200" dirty="0" err="1">
              <a:sym typeface="Wingdings" charset="0"/>
            </a:rPr>
            <a:t>sekaligus</a:t>
          </a:r>
          <a:r>
            <a:rPr lang="en-US" sz="1900" kern="1200" dirty="0">
              <a:sym typeface="Wingdings" charset="0"/>
            </a:rPr>
            <a:t> juga </a:t>
          </a:r>
          <a:r>
            <a:rPr lang="en-US" sz="1900" kern="1200" dirty="0" err="1">
              <a:sym typeface="Wingdings" charset="0"/>
            </a:rPr>
            <a:t>merupakan</a:t>
          </a:r>
          <a:r>
            <a:rPr lang="en-US" sz="1900" kern="1200" dirty="0">
              <a:sym typeface="Wingdings" charset="0"/>
            </a:rPr>
            <a:t> </a:t>
          </a:r>
          <a:r>
            <a:rPr lang="en-US" sz="1900" kern="1200" dirty="0" err="1">
              <a:sym typeface="Wingdings" charset="0"/>
            </a:rPr>
            <a:t>seni</a:t>
          </a:r>
          <a:r>
            <a:rPr lang="en-US" sz="1900" kern="1200" dirty="0">
              <a:sym typeface="Wingdings" charset="0"/>
            </a:rPr>
            <a:t>, </a:t>
          </a:r>
          <a:r>
            <a:rPr lang="en-US" sz="1900" kern="1200" dirty="0" err="1">
              <a:sym typeface="Wingdings" charset="0"/>
            </a:rPr>
            <a:t>kecakapan</a:t>
          </a:r>
          <a:r>
            <a:rPr lang="en-US" sz="1900" kern="1200" dirty="0">
              <a:sym typeface="Wingdings" charset="0"/>
            </a:rPr>
            <a:t>, </a:t>
          </a:r>
          <a:r>
            <a:rPr lang="en-US" sz="1900" kern="1200" dirty="0" err="1">
              <a:sym typeface="Wingdings" charset="0"/>
            </a:rPr>
            <a:t>kemahiran</a:t>
          </a:r>
          <a:r>
            <a:rPr lang="en-US" sz="1900" kern="1200" dirty="0">
              <a:sym typeface="Wingdings" charset="0"/>
            </a:rPr>
            <a:t> (art) </a:t>
          </a:r>
          <a:r>
            <a:rPr lang="en-US" sz="1900" kern="1200" dirty="0" err="1">
              <a:sym typeface="Wingdings" charset="0"/>
            </a:rPr>
            <a:t>untuk</a:t>
          </a:r>
          <a:r>
            <a:rPr lang="en-US" sz="1900" kern="1200" dirty="0">
              <a:sym typeface="Wingdings" charset="0"/>
            </a:rPr>
            <a:t> </a:t>
          </a:r>
          <a:r>
            <a:rPr lang="en-US" sz="1900" kern="1200" dirty="0" err="1">
              <a:sym typeface="Wingdings" charset="0"/>
            </a:rPr>
            <a:t>berpikir</a:t>
          </a:r>
          <a:r>
            <a:rPr lang="en-US" sz="1900" kern="1200" dirty="0">
              <a:sym typeface="Wingdings" charset="0"/>
            </a:rPr>
            <a:t> </a:t>
          </a:r>
          <a:r>
            <a:rPr lang="en-US" sz="1900" kern="1200" dirty="0" err="1">
              <a:sym typeface="Wingdings" charset="0"/>
            </a:rPr>
            <a:t>lurus</a:t>
          </a:r>
          <a:r>
            <a:rPr lang="en-US" sz="1900" kern="1200" dirty="0">
              <a:sym typeface="Wingdings" charset="0"/>
            </a:rPr>
            <a:t>, </a:t>
          </a:r>
          <a:r>
            <a:rPr lang="en-US" sz="1900" kern="1200" dirty="0" err="1">
              <a:sym typeface="Wingdings" charset="0"/>
            </a:rPr>
            <a:t>tepat</a:t>
          </a:r>
          <a:r>
            <a:rPr lang="en-US" sz="1900" kern="1200" dirty="0">
              <a:sym typeface="Wingdings" charset="0"/>
            </a:rPr>
            <a:t>, dan </a:t>
          </a:r>
          <a:r>
            <a:rPr lang="en-US" sz="1900" kern="1200" dirty="0" err="1">
              <a:sym typeface="Wingdings" charset="0"/>
            </a:rPr>
            <a:t>teratur</a:t>
          </a:r>
          <a:endParaRPr lang="en-US" sz="1900" kern="1200" dirty="0">
            <a:sym typeface="Wingdings" charset="0"/>
          </a:endParaRPr>
        </a:p>
      </dsp:txBody>
      <dsp:txXfrm>
        <a:off x="91146" y="2877449"/>
        <a:ext cx="5202508" cy="1684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9AC0C-E642-4F53-98A5-AC1522DF1483}">
      <dsp:nvSpPr>
        <dsp:cNvPr id="0" name=""/>
        <dsp:cNvSpPr/>
      </dsp:nvSpPr>
      <dsp:spPr>
        <a:xfrm>
          <a:off x="2038502" y="584784"/>
          <a:ext cx="4138777" cy="1871903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SEBAGAI ILMU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 err="1"/>
            <a:t>Mengajarkan</a:t>
          </a:r>
          <a:r>
            <a:rPr lang="en-US" sz="1400" kern="1200" dirty="0"/>
            <a:t> </a:t>
          </a:r>
          <a:r>
            <a:rPr lang="en-US" sz="1400" kern="1200" dirty="0" err="1"/>
            <a:t>kepada</a:t>
          </a:r>
          <a:r>
            <a:rPr lang="en-US" sz="1400" kern="1200" dirty="0"/>
            <a:t> </a:t>
          </a:r>
          <a:r>
            <a:rPr lang="en-US" sz="1400" kern="1200" dirty="0" err="1"/>
            <a:t>manusia</a:t>
          </a:r>
          <a:r>
            <a:rPr lang="en-US" sz="1400" kern="1200" dirty="0"/>
            <a:t> </a:t>
          </a:r>
          <a:r>
            <a:rPr lang="en-US" sz="1400" kern="1200" dirty="0" err="1"/>
            <a:t>hukum-hukum</a:t>
          </a:r>
          <a:r>
            <a:rPr lang="en-US" sz="1400" kern="1200" dirty="0"/>
            <a:t>, </a:t>
          </a:r>
          <a:r>
            <a:rPr lang="en-US" sz="1400" kern="1200" dirty="0" err="1"/>
            <a:t>prinsip-prinsip</a:t>
          </a:r>
          <a:r>
            <a:rPr lang="en-US" sz="1400" kern="1200" dirty="0"/>
            <a:t>, dan </a:t>
          </a:r>
          <a:r>
            <a:rPr lang="en-US" sz="1400" kern="1200" dirty="0" err="1"/>
            <a:t>bentuk-bentuk</a:t>
          </a:r>
          <a:r>
            <a:rPr lang="en-US" sz="1400" kern="1200" dirty="0"/>
            <a:t> </a:t>
          </a:r>
          <a:r>
            <a:rPr lang="en-US" sz="1400" kern="1200" dirty="0" err="1"/>
            <a:t>pemikiran</a:t>
          </a:r>
          <a:r>
            <a:rPr lang="en-US" sz="1400" kern="1200" dirty="0"/>
            <a:t> yang </a:t>
          </a:r>
          <a:r>
            <a:rPr lang="en-US" sz="1400" kern="1200" dirty="0" err="1"/>
            <a:t>harus</a:t>
          </a:r>
          <a:r>
            <a:rPr lang="en-US" sz="1400" kern="1200" dirty="0"/>
            <a:t> </a:t>
          </a:r>
          <a:r>
            <a:rPr lang="en-US" sz="1400" kern="1200" dirty="0" err="1"/>
            <a:t>dipatuhi</a:t>
          </a:r>
          <a:r>
            <a:rPr lang="en-US" sz="1400" kern="1200" dirty="0"/>
            <a:t>, </a:t>
          </a:r>
          <a:r>
            <a:rPr lang="en-US" sz="1400" kern="1200" dirty="0" err="1"/>
            <a:t>serta</a:t>
          </a:r>
          <a:r>
            <a:rPr lang="en-US" sz="1400" kern="1200" dirty="0"/>
            <a:t> </a:t>
          </a:r>
          <a:r>
            <a:rPr lang="en-US" sz="1400" kern="1200" dirty="0" err="1"/>
            <a:t>melihat</a:t>
          </a:r>
          <a:r>
            <a:rPr lang="en-US" sz="1400" kern="1200" dirty="0"/>
            <a:t> di mana </a:t>
          </a:r>
          <a:r>
            <a:rPr lang="en-US" sz="1400" kern="1200" dirty="0" err="1"/>
            <a:t>letak</a:t>
          </a:r>
          <a:r>
            <a:rPr lang="en-US" sz="1400" kern="1200" dirty="0"/>
            <a:t> </a:t>
          </a:r>
          <a:r>
            <a:rPr lang="en-US" sz="1400" kern="1200" dirty="0" err="1"/>
            <a:t>penalaran</a:t>
          </a:r>
          <a:r>
            <a:rPr lang="en-US" sz="1400" kern="1200" dirty="0"/>
            <a:t> yang </a:t>
          </a:r>
          <a:r>
            <a:rPr lang="en-US" sz="1400" kern="1200" dirty="0" err="1"/>
            <a:t>betul</a:t>
          </a:r>
          <a:r>
            <a:rPr lang="en-US" sz="1400" kern="1200" dirty="0"/>
            <a:t> dan </a:t>
          </a:r>
          <a:r>
            <a:rPr lang="en-US" sz="1400" kern="1200" dirty="0" err="1"/>
            <a:t>sah</a:t>
          </a:r>
          <a:r>
            <a:rPr lang="en-US" sz="1400" kern="1200" dirty="0"/>
            <a:t>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Mengacu</a:t>
          </a:r>
          <a:r>
            <a:rPr lang="en-US" sz="1400" kern="1200" dirty="0"/>
            <a:t> pada </a:t>
          </a:r>
          <a:r>
            <a:rPr lang="en-US" sz="1400" kern="1200" dirty="0" err="1"/>
            <a:t>kemampuan</a:t>
          </a:r>
          <a:r>
            <a:rPr lang="en-US" sz="1400" kern="1200" dirty="0"/>
            <a:t> </a:t>
          </a:r>
          <a:r>
            <a:rPr lang="en-US" sz="1400" kern="1200" dirty="0" err="1"/>
            <a:t>rasional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mengetahui</a:t>
          </a:r>
          <a:endParaRPr lang="en-US" sz="1400" kern="1200" dirty="0"/>
        </a:p>
      </dsp:txBody>
      <dsp:txXfrm>
        <a:off x="2038502" y="584784"/>
        <a:ext cx="4138777" cy="1871903"/>
      </dsp:txXfrm>
    </dsp:sp>
    <dsp:sp modelId="{7E2E0861-629E-49FB-8869-FE44D0739FFE}">
      <dsp:nvSpPr>
        <dsp:cNvPr id="0" name=""/>
        <dsp:cNvSpPr/>
      </dsp:nvSpPr>
      <dsp:spPr>
        <a:xfrm>
          <a:off x="0" y="584784"/>
          <a:ext cx="1853184" cy="18719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C4949-1632-43FD-8C15-49D97A724D48}">
      <dsp:nvSpPr>
        <dsp:cNvPr id="0" name=""/>
        <dsp:cNvSpPr/>
      </dsp:nvSpPr>
      <dsp:spPr>
        <a:xfrm>
          <a:off x="0" y="2765551"/>
          <a:ext cx="4138777" cy="1871903"/>
        </a:xfrm>
        <a:prstGeom prst="rect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SEBAGAI SENI, KECAKAPAN, KEMAHIRAN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 err="1"/>
            <a:t>Membantu</a:t>
          </a:r>
          <a:r>
            <a:rPr lang="en-US" sz="1200" kern="1200" dirty="0"/>
            <a:t> </a:t>
          </a:r>
          <a:r>
            <a:rPr lang="en-US" sz="1200" kern="1200" dirty="0" err="1"/>
            <a:t>manusia</a:t>
          </a:r>
          <a:r>
            <a:rPr lang="en-US" sz="1200" kern="1200" dirty="0"/>
            <a:t> </a:t>
          </a:r>
          <a:r>
            <a:rPr lang="en-US" sz="1200" kern="1200" dirty="0" err="1"/>
            <a:t>untuk</a:t>
          </a:r>
          <a:r>
            <a:rPr lang="en-US" sz="1200" kern="1200" dirty="0"/>
            <a:t> </a:t>
          </a:r>
          <a:r>
            <a:rPr lang="en-US" sz="1200" kern="1200" dirty="0" err="1"/>
            <a:t>berpikir</a:t>
          </a:r>
          <a:r>
            <a:rPr lang="en-US" sz="1200" kern="1200" dirty="0"/>
            <a:t> </a:t>
          </a:r>
          <a:r>
            <a:rPr lang="en-US" sz="1200" kern="1200" dirty="0" err="1"/>
            <a:t>sendiri</a:t>
          </a:r>
          <a:r>
            <a:rPr lang="en-US" sz="1200" kern="1200" dirty="0"/>
            <a:t> </a:t>
          </a:r>
          <a:r>
            <a:rPr lang="en-US" sz="1200" kern="1200" dirty="0" err="1"/>
            <a:t>dengan</a:t>
          </a:r>
          <a:r>
            <a:rPr lang="en-US" sz="1200" kern="1200" dirty="0"/>
            <a:t> </a:t>
          </a:r>
          <a:r>
            <a:rPr lang="en-US" sz="1200" kern="1200" dirty="0" err="1"/>
            <a:t>betul</a:t>
          </a:r>
          <a:endParaRPr lang="en-US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Kecakapan</a:t>
          </a:r>
          <a:r>
            <a:rPr lang="en-US" sz="1200" kern="1200" dirty="0"/>
            <a:t>, </a:t>
          </a:r>
          <a:r>
            <a:rPr lang="en-US" sz="1200" kern="1200" dirty="0" err="1"/>
            <a:t>kemahiran</a:t>
          </a:r>
          <a:r>
            <a:rPr lang="en-US" sz="1200" kern="1200" dirty="0"/>
            <a:t> </a:t>
          </a:r>
          <a:r>
            <a:rPr lang="en-US" sz="1200" kern="1200" dirty="0" err="1"/>
            <a:t>manusia</a:t>
          </a:r>
          <a:r>
            <a:rPr lang="en-US" sz="1200" kern="1200" dirty="0"/>
            <a:t> </a:t>
          </a: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menggunkan</a:t>
          </a:r>
          <a:r>
            <a:rPr lang="en-US" sz="1200" kern="1200" dirty="0"/>
            <a:t> dan </a:t>
          </a:r>
          <a:r>
            <a:rPr lang="en-US" sz="1200" kern="1200" dirty="0" err="1"/>
            <a:t>menerapkan</a:t>
          </a:r>
          <a:r>
            <a:rPr lang="en-US" sz="1200" kern="1200" dirty="0"/>
            <a:t> </a:t>
          </a:r>
          <a:r>
            <a:rPr lang="en-US" sz="1200" kern="1200" dirty="0" err="1"/>
            <a:t>hukum-hukum</a:t>
          </a:r>
          <a:r>
            <a:rPr lang="en-US" sz="1200" kern="1200" dirty="0"/>
            <a:t>, </a:t>
          </a:r>
          <a:r>
            <a:rPr lang="en-US" sz="1200" kern="1200" dirty="0" err="1"/>
            <a:t>prinsip-prinsip</a:t>
          </a:r>
          <a:r>
            <a:rPr lang="en-US" sz="1200" kern="1200" dirty="0"/>
            <a:t>, dan </a:t>
          </a:r>
          <a:r>
            <a:rPr lang="en-US" sz="1200" kern="1200" dirty="0" err="1"/>
            <a:t>bentuk-bentuk</a:t>
          </a:r>
          <a:r>
            <a:rPr lang="en-US" sz="1200" kern="1200" dirty="0"/>
            <a:t> </a:t>
          </a:r>
          <a:r>
            <a:rPr lang="en-US" sz="1200" kern="1200" dirty="0" err="1"/>
            <a:t>pemikiran</a:t>
          </a:r>
          <a:r>
            <a:rPr lang="en-US" sz="1200" kern="1200" dirty="0"/>
            <a:t> yang </a:t>
          </a:r>
          <a:r>
            <a:rPr lang="en-US" sz="1200" kern="1200" dirty="0" err="1"/>
            <a:t>betul</a:t>
          </a:r>
          <a:r>
            <a:rPr lang="en-US" sz="1200" kern="1200" dirty="0"/>
            <a:t> dan </a:t>
          </a:r>
          <a:r>
            <a:rPr lang="en-US" sz="1200" kern="1200" dirty="0" err="1"/>
            <a:t>sah</a:t>
          </a:r>
          <a:endParaRPr lang="en-US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Mengacu</a:t>
          </a:r>
          <a:r>
            <a:rPr lang="en-US" sz="1200" kern="1200" dirty="0"/>
            <a:t> pada </a:t>
          </a:r>
          <a:r>
            <a:rPr lang="en-US" sz="1200" kern="1200" dirty="0" err="1"/>
            <a:t>kesanggupan</a:t>
          </a:r>
          <a:r>
            <a:rPr lang="en-US" sz="1200" kern="1200" dirty="0"/>
            <a:t> </a:t>
          </a:r>
          <a:r>
            <a:rPr lang="en-US" sz="1200" kern="1200" dirty="0" err="1"/>
            <a:t>akal</a:t>
          </a:r>
          <a:r>
            <a:rPr lang="en-US" sz="1200" kern="1200" dirty="0"/>
            <a:t> </a:t>
          </a:r>
          <a:r>
            <a:rPr lang="en-US" sz="1200" kern="1200" dirty="0" err="1"/>
            <a:t>budi</a:t>
          </a:r>
          <a:r>
            <a:rPr lang="en-US" sz="1200" kern="1200" dirty="0"/>
            <a:t> </a:t>
          </a:r>
          <a:r>
            <a:rPr lang="en-US" sz="1200" kern="1200" dirty="0" err="1"/>
            <a:t>untuk</a:t>
          </a:r>
          <a:r>
            <a:rPr lang="en-US" sz="1200" kern="1200" dirty="0"/>
            <a:t> </a:t>
          </a:r>
          <a:r>
            <a:rPr lang="en-US" sz="1200" kern="1200" dirty="0" err="1"/>
            <a:t>mewujudkan</a:t>
          </a:r>
          <a:r>
            <a:rPr lang="en-US" sz="1200" kern="1200" dirty="0"/>
            <a:t> </a:t>
          </a:r>
          <a:r>
            <a:rPr lang="en-US" sz="1200" kern="1200" dirty="0" err="1"/>
            <a:t>pengetahuan</a:t>
          </a:r>
          <a:r>
            <a:rPr lang="en-US" sz="1200" kern="1200" dirty="0"/>
            <a:t> </a:t>
          </a:r>
          <a:r>
            <a:rPr lang="en-US" sz="1200" kern="1200" dirty="0" err="1"/>
            <a:t>ke</a:t>
          </a:r>
          <a:r>
            <a:rPr lang="en-US" sz="1200" kern="1200" dirty="0"/>
            <a:t> </a:t>
          </a: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tindakan</a:t>
          </a:r>
          <a:endParaRPr lang="en-US" sz="1200" kern="1200" dirty="0"/>
        </a:p>
      </dsp:txBody>
      <dsp:txXfrm>
        <a:off x="0" y="2765551"/>
        <a:ext cx="4138777" cy="1871903"/>
      </dsp:txXfrm>
    </dsp:sp>
    <dsp:sp modelId="{FFC539D6-A4F5-4D41-918D-0F0C15F9E8CE}">
      <dsp:nvSpPr>
        <dsp:cNvPr id="0" name=""/>
        <dsp:cNvSpPr/>
      </dsp:nvSpPr>
      <dsp:spPr>
        <a:xfrm>
          <a:off x="4324096" y="2765551"/>
          <a:ext cx="1853184" cy="18719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3FAC0-D73B-4420-B3FD-3FC4B6D5404A}">
      <dsp:nvSpPr>
        <dsp:cNvPr id="0" name=""/>
        <dsp:cNvSpPr/>
      </dsp:nvSpPr>
      <dsp:spPr>
        <a:xfrm>
          <a:off x="1127158" y="898827"/>
          <a:ext cx="4252918" cy="500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59A00-9628-4182-B96D-D5BD18D33330}">
      <dsp:nvSpPr>
        <dsp:cNvPr id="0" name=""/>
        <dsp:cNvSpPr/>
      </dsp:nvSpPr>
      <dsp:spPr>
        <a:xfrm>
          <a:off x="1127158" y="1086735"/>
          <a:ext cx="312434" cy="3124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11270-8DEE-463C-A7EF-08F0A48F1B36}">
      <dsp:nvSpPr>
        <dsp:cNvPr id="0" name=""/>
        <dsp:cNvSpPr/>
      </dsp:nvSpPr>
      <dsp:spPr>
        <a:xfrm>
          <a:off x="1127158" y="0"/>
          <a:ext cx="4252918" cy="898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en-US" sz="3600" kern="1200" dirty="0"/>
            <a:t>OBJEK MATERIAL</a:t>
          </a:r>
        </a:p>
      </dsp:txBody>
      <dsp:txXfrm>
        <a:off x="1127158" y="0"/>
        <a:ext cx="4252918" cy="898827"/>
      </dsp:txXfrm>
    </dsp:sp>
    <dsp:sp modelId="{79655AA1-23FB-46AB-A518-65529A57A591}">
      <dsp:nvSpPr>
        <dsp:cNvPr id="0" name=""/>
        <dsp:cNvSpPr/>
      </dsp:nvSpPr>
      <dsp:spPr>
        <a:xfrm>
          <a:off x="1127158" y="1815011"/>
          <a:ext cx="312427" cy="312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67257-CFC5-49FA-B5C9-A1C4B9C3AA57}">
      <dsp:nvSpPr>
        <dsp:cNvPr id="0" name=""/>
        <dsp:cNvSpPr/>
      </dsp:nvSpPr>
      <dsp:spPr>
        <a:xfrm>
          <a:off x="1424862" y="1607090"/>
          <a:ext cx="3955214" cy="728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en-US" sz="1400" kern="1200" dirty="0" err="1"/>
            <a:t>Objek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materi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bidang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lapangan</a:t>
          </a:r>
          <a:r>
            <a:rPr lang="en-US" sz="1400" kern="1200" dirty="0"/>
            <a:t> </a:t>
          </a:r>
          <a:r>
            <a:rPr lang="en-US" sz="1400" kern="1200" dirty="0" err="1"/>
            <a:t>penyelidikan</a:t>
          </a:r>
          <a:r>
            <a:rPr lang="en-US" sz="1400" kern="1200" dirty="0"/>
            <a:t> </a:t>
          </a:r>
          <a:r>
            <a:rPr lang="en-US" sz="1400" kern="1200" dirty="0" err="1"/>
            <a:t>ilmu</a:t>
          </a:r>
          <a:r>
            <a:rPr lang="en-US" sz="1400" kern="1200" dirty="0"/>
            <a:t>.</a:t>
          </a:r>
        </a:p>
      </dsp:txBody>
      <dsp:txXfrm>
        <a:off x="1424862" y="1607090"/>
        <a:ext cx="3955214" cy="728268"/>
      </dsp:txXfrm>
    </dsp:sp>
    <dsp:sp modelId="{048BB90F-65CC-4E89-BFEF-98B827075C07}">
      <dsp:nvSpPr>
        <dsp:cNvPr id="0" name=""/>
        <dsp:cNvSpPr/>
      </dsp:nvSpPr>
      <dsp:spPr>
        <a:xfrm>
          <a:off x="1127158" y="2543279"/>
          <a:ext cx="312427" cy="312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A4496-3295-436B-9075-585810D739EB}">
      <dsp:nvSpPr>
        <dsp:cNvPr id="0" name=""/>
        <dsp:cNvSpPr/>
      </dsp:nvSpPr>
      <dsp:spPr>
        <a:xfrm>
          <a:off x="1451956" y="2714663"/>
          <a:ext cx="3955214" cy="728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en-US" sz="1400" kern="1200" dirty="0" err="1"/>
            <a:t>Objek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materi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bidang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lapangan</a:t>
          </a:r>
          <a:r>
            <a:rPr lang="en-US" sz="1400" kern="1200" dirty="0"/>
            <a:t> </a:t>
          </a:r>
          <a:r>
            <a:rPr lang="en-US" sz="1400" kern="1200" dirty="0" err="1"/>
            <a:t>tersebut</a:t>
          </a:r>
          <a:r>
            <a:rPr lang="en-US" sz="1400" kern="1200" dirty="0"/>
            <a:t> </a:t>
          </a:r>
          <a:r>
            <a:rPr lang="en-US" sz="1400" kern="1200" dirty="0" err="1"/>
            <a:t>harus</a:t>
          </a:r>
          <a:r>
            <a:rPr lang="en-US" sz="1400" kern="1200" dirty="0"/>
            <a:t> </a:t>
          </a:r>
          <a:r>
            <a:rPr lang="en-US" sz="1400" kern="1200" dirty="0" err="1"/>
            <a:t>benar-benar</a:t>
          </a:r>
          <a:r>
            <a:rPr lang="en-US" sz="1400" kern="1200" dirty="0"/>
            <a:t> </a:t>
          </a:r>
          <a:r>
            <a:rPr lang="en-US" sz="1400" kern="1200" dirty="0" err="1"/>
            <a:t>konkret</a:t>
          </a:r>
          <a:r>
            <a:rPr lang="en-US" sz="1400" kern="1200" dirty="0"/>
            <a:t> dan </a:t>
          </a:r>
          <a:r>
            <a:rPr lang="en-US" sz="1400" kern="1200" dirty="0" err="1"/>
            <a:t>dapat</a:t>
          </a:r>
          <a:r>
            <a:rPr lang="en-US" sz="1400" kern="1200" dirty="0"/>
            <a:t> </a:t>
          </a:r>
          <a:r>
            <a:rPr lang="en-US" sz="1400" kern="1200" dirty="0" err="1"/>
            <a:t>diamati</a:t>
          </a:r>
          <a:r>
            <a:rPr lang="en-US" sz="1400" kern="1200" dirty="0"/>
            <a:t>. Hal </a:t>
          </a:r>
          <a:r>
            <a:rPr lang="en-US" sz="1400" kern="1200" dirty="0" err="1"/>
            <a:t>ini</a:t>
          </a:r>
          <a:r>
            <a:rPr lang="en-US" sz="1400" kern="1200" dirty="0"/>
            <a:t> </a:t>
          </a:r>
          <a:r>
            <a:rPr lang="en-US" sz="1400" kern="1200" dirty="0" err="1"/>
            <a:t>perlu</a:t>
          </a:r>
          <a:r>
            <a:rPr lang="en-US" sz="1400" kern="1200" dirty="0"/>
            <a:t> </a:t>
          </a:r>
          <a:r>
            <a:rPr lang="en-US" sz="1400" kern="1200" dirty="0" err="1"/>
            <a:t>ditegaskan</a:t>
          </a:r>
          <a:r>
            <a:rPr lang="en-US" sz="1400" kern="1200" dirty="0"/>
            <a:t> </a:t>
          </a:r>
          <a:r>
            <a:rPr lang="en-US" sz="1400" kern="1200" dirty="0" err="1"/>
            <a:t>karena</a:t>
          </a:r>
          <a:r>
            <a:rPr lang="en-US" sz="1400" kern="1200" dirty="0"/>
            <a:t> </a:t>
          </a:r>
          <a:r>
            <a:rPr lang="en-US" sz="1400" i="1" u="sng" kern="1200" dirty="0" err="1"/>
            <a:t>kebenaran</a:t>
          </a:r>
          <a:r>
            <a:rPr lang="en-US" sz="1400" i="1" u="sng" kern="1200" dirty="0"/>
            <a:t> </a:t>
          </a:r>
          <a:r>
            <a:rPr lang="en-US" sz="1400" i="1" u="sng" kern="1200" dirty="0" err="1"/>
            <a:t>ilmiah</a:t>
          </a:r>
          <a:r>
            <a:rPr lang="en-US" sz="1400" i="1" kern="1200" dirty="0"/>
            <a:t> </a:t>
          </a:r>
          <a:r>
            <a:rPr lang="en-US" sz="1400" kern="1200" dirty="0" err="1"/>
            <a:t>merupakan</a:t>
          </a:r>
          <a:r>
            <a:rPr lang="en-US" sz="1400" kern="1200" dirty="0"/>
            <a:t> </a:t>
          </a:r>
          <a:r>
            <a:rPr lang="en-US" sz="1400" kern="1200" dirty="0" err="1"/>
            <a:t>kesesuaian</a:t>
          </a:r>
          <a:r>
            <a:rPr lang="en-US" sz="1400" kern="1200" dirty="0"/>
            <a:t> </a:t>
          </a:r>
          <a:r>
            <a:rPr lang="en-US" sz="1400" kern="1200" dirty="0" err="1"/>
            <a:t>antara</a:t>
          </a:r>
          <a:r>
            <a:rPr lang="en-US" sz="1400" kern="1200" dirty="0"/>
            <a:t> </a:t>
          </a:r>
          <a:r>
            <a:rPr lang="en-US" sz="1400" kern="1200" dirty="0" err="1"/>
            <a:t>apa</a:t>
          </a:r>
          <a:r>
            <a:rPr lang="en-US" sz="1400" kern="1200" dirty="0"/>
            <a:t> yang </a:t>
          </a:r>
          <a:r>
            <a:rPr lang="en-US" sz="1400" kern="1200" dirty="0" err="1"/>
            <a:t>diketahui</a:t>
          </a:r>
          <a:r>
            <a:rPr lang="en-US" sz="1400" kern="1200" dirty="0"/>
            <a:t> </a:t>
          </a:r>
          <a:r>
            <a:rPr lang="en-US" sz="1400" kern="1200" dirty="0" err="1"/>
            <a:t>dengan</a:t>
          </a:r>
          <a:r>
            <a:rPr lang="en-US" sz="1400" kern="1200" dirty="0"/>
            <a:t> </a:t>
          </a:r>
          <a:r>
            <a:rPr lang="en-US" sz="1400" kern="1200" dirty="0" err="1"/>
            <a:t>objek</a:t>
          </a:r>
          <a:r>
            <a:rPr lang="en-US" sz="1400" kern="1200" dirty="0"/>
            <a:t> </a:t>
          </a:r>
          <a:r>
            <a:rPr lang="en-US" sz="1400" kern="1200" dirty="0" err="1"/>
            <a:t>materialnya</a:t>
          </a:r>
          <a:r>
            <a:rPr lang="en-US" sz="1400" kern="1200" dirty="0"/>
            <a:t>.</a:t>
          </a:r>
        </a:p>
      </dsp:txBody>
      <dsp:txXfrm>
        <a:off x="1451956" y="2714663"/>
        <a:ext cx="3955214" cy="728268"/>
      </dsp:txXfrm>
    </dsp:sp>
    <dsp:sp modelId="{2D76653C-D88A-4737-A2F9-EB91A2996817}">
      <dsp:nvSpPr>
        <dsp:cNvPr id="0" name=""/>
        <dsp:cNvSpPr/>
      </dsp:nvSpPr>
      <dsp:spPr>
        <a:xfrm>
          <a:off x="1140705" y="3975977"/>
          <a:ext cx="312427" cy="312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0DD34-B715-4DCF-9DC2-041C5E47AC2E}">
      <dsp:nvSpPr>
        <dsp:cNvPr id="0" name=""/>
        <dsp:cNvSpPr/>
      </dsp:nvSpPr>
      <dsp:spPr>
        <a:xfrm>
          <a:off x="1465522" y="3801923"/>
          <a:ext cx="3955214" cy="728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en-US" sz="1400" kern="1200" dirty="0" err="1"/>
            <a:t>Objek</a:t>
          </a:r>
          <a:r>
            <a:rPr lang="en-US" sz="1400" kern="1200" dirty="0"/>
            <a:t> material </a:t>
          </a:r>
          <a:r>
            <a:rPr lang="en-US" sz="1400" kern="1200" dirty="0" err="1"/>
            <a:t>logika</a:t>
          </a:r>
          <a:r>
            <a:rPr lang="en-US" sz="1400" kern="1200" dirty="0"/>
            <a:t>: </a:t>
          </a:r>
          <a:r>
            <a:rPr lang="en-US" sz="1400" kern="1200" dirty="0" err="1"/>
            <a:t>kegiatan</a:t>
          </a:r>
          <a:r>
            <a:rPr lang="en-US" sz="1400" kern="1200" dirty="0"/>
            <a:t> </a:t>
          </a:r>
          <a:r>
            <a:rPr lang="en-US" sz="1400" kern="1200" dirty="0" err="1"/>
            <a:t>berpikir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endParaRPr lang="en-US" sz="1400" kern="1200" dirty="0"/>
        </a:p>
      </dsp:txBody>
      <dsp:txXfrm>
        <a:off x="1465522" y="3801923"/>
        <a:ext cx="3955214" cy="728268"/>
      </dsp:txXfrm>
    </dsp:sp>
    <dsp:sp modelId="{1030A56F-6B89-4909-B6B1-A72C5CF87A19}">
      <dsp:nvSpPr>
        <dsp:cNvPr id="0" name=""/>
        <dsp:cNvSpPr/>
      </dsp:nvSpPr>
      <dsp:spPr>
        <a:xfrm>
          <a:off x="5592722" y="898827"/>
          <a:ext cx="4252918" cy="500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C4D49-EDDA-4CB1-AC3F-832206888198}">
      <dsp:nvSpPr>
        <dsp:cNvPr id="0" name=""/>
        <dsp:cNvSpPr/>
      </dsp:nvSpPr>
      <dsp:spPr>
        <a:xfrm>
          <a:off x="5592722" y="1086735"/>
          <a:ext cx="312434" cy="3124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C47B4-86CF-4628-BF00-53062915B7C2}">
      <dsp:nvSpPr>
        <dsp:cNvPr id="0" name=""/>
        <dsp:cNvSpPr/>
      </dsp:nvSpPr>
      <dsp:spPr>
        <a:xfrm>
          <a:off x="5592722" y="0"/>
          <a:ext cx="4252918" cy="898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en-US" sz="3600" kern="1200" dirty="0"/>
            <a:t>OBJEK FORMAL</a:t>
          </a:r>
        </a:p>
      </dsp:txBody>
      <dsp:txXfrm>
        <a:off x="5592722" y="0"/>
        <a:ext cx="4252918" cy="898827"/>
      </dsp:txXfrm>
    </dsp:sp>
    <dsp:sp modelId="{7D4CA6C4-7F5D-4DF6-9088-33AEBB9D4ECB}">
      <dsp:nvSpPr>
        <dsp:cNvPr id="0" name=""/>
        <dsp:cNvSpPr/>
      </dsp:nvSpPr>
      <dsp:spPr>
        <a:xfrm>
          <a:off x="5592722" y="1815011"/>
          <a:ext cx="312427" cy="312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5ED6A-5CEF-4831-A40F-D43D6B760E36}">
      <dsp:nvSpPr>
        <dsp:cNvPr id="0" name=""/>
        <dsp:cNvSpPr/>
      </dsp:nvSpPr>
      <dsp:spPr>
        <a:xfrm>
          <a:off x="5890427" y="1607090"/>
          <a:ext cx="3955214" cy="728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en-US" sz="1400" kern="1200" dirty="0" err="1"/>
            <a:t>Sudut</a:t>
          </a:r>
          <a:r>
            <a:rPr lang="en-US" sz="1400" kern="1200" dirty="0"/>
            <a:t> </a:t>
          </a:r>
          <a:r>
            <a:rPr lang="en-US" sz="1400" kern="1200" dirty="0" err="1"/>
            <a:t>pandang</a:t>
          </a:r>
          <a:r>
            <a:rPr lang="en-US" sz="1400" kern="1200" dirty="0"/>
            <a:t> </a:t>
          </a:r>
          <a:r>
            <a:rPr lang="en-US" sz="1400" kern="1200" dirty="0" err="1"/>
            <a:t>bagaimana</a:t>
          </a:r>
          <a:r>
            <a:rPr lang="en-US" sz="1400" kern="1200" dirty="0"/>
            <a:t> </a:t>
          </a:r>
          <a:r>
            <a:rPr lang="en-US" sz="1400" kern="1200" dirty="0" err="1"/>
            <a:t>ilmu</a:t>
          </a:r>
          <a:r>
            <a:rPr lang="en-US" sz="1400" kern="1200" dirty="0"/>
            <a:t> </a:t>
          </a:r>
          <a:r>
            <a:rPr lang="en-US" sz="1400" kern="1200" dirty="0" err="1"/>
            <a:t>dipandang</a:t>
          </a:r>
          <a:r>
            <a:rPr lang="en-US" sz="1400" kern="1200" dirty="0"/>
            <a:t>.</a:t>
          </a:r>
        </a:p>
      </dsp:txBody>
      <dsp:txXfrm>
        <a:off x="5890427" y="1607090"/>
        <a:ext cx="3955214" cy="728268"/>
      </dsp:txXfrm>
    </dsp:sp>
    <dsp:sp modelId="{2A21BC36-BAD1-44C9-ACB2-3C41BD73A6C7}">
      <dsp:nvSpPr>
        <dsp:cNvPr id="0" name=""/>
        <dsp:cNvSpPr/>
      </dsp:nvSpPr>
      <dsp:spPr>
        <a:xfrm>
          <a:off x="5592722" y="2543279"/>
          <a:ext cx="312427" cy="312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AE9E9-1EE5-4293-9358-ED36594CD92F}">
      <dsp:nvSpPr>
        <dsp:cNvPr id="0" name=""/>
        <dsp:cNvSpPr/>
      </dsp:nvSpPr>
      <dsp:spPr>
        <a:xfrm>
          <a:off x="5890427" y="2335359"/>
          <a:ext cx="3955214" cy="728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en-US" sz="1400" kern="1200"/>
            <a:t>Bagaimana </a:t>
          </a:r>
          <a:r>
            <a:rPr lang="en-US" sz="1400" kern="1200" dirty="0" err="1"/>
            <a:t>objek</a:t>
          </a:r>
          <a:r>
            <a:rPr lang="en-US" sz="1400" kern="1200" dirty="0"/>
            <a:t> material </a:t>
          </a:r>
          <a:r>
            <a:rPr lang="en-US" sz="1400" kern="1200" dirty="0" err="1"/>
            <a:t>dipandang</a:t>
          </a:r>
          <a:r>
            <a:rPr lang="en-US" sz="1400" kern="1200" dirty="0"/>
            <a:t>.</a:t>
          </a:r>
        </a:p>
      </dsp:txBody>
      <dsp:txXfrm>
        <a:off x="5890427" y="2335359"/>
        <a:ext cx="3955214" cy="728268"/>
      </dsp:txXfrm>
    </dsp:sp>
    <dsp:sp modelId="{8779621B-7642-4302-98E9-2D45E6460ECF}">
      <dsp:nvSpPr>
        <dsp:cNvPr id="0" name=""/>
        <dsp:cNvSpPr/>
      </dsp:nvSpPr>
      <dsp:spPr>
        <a:xfrm>
          <a:off x="5592722" y="3271547"/>
          <a:ext cx="312427" cy="312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35301-73A3-4DA9-A62E-DB60B7F031D4}">
      <dsp:nvSpPr>
        <dsp:cNvPr id="0" name=""/>
        <dsp:cNvSpPr/>
      </dsp:nvSpPr>
      <dsp:spPr>
        <a:xfrm>
          <a:off x="5890427" y="3063627"/>
          <a:ext cx="3955214" cy="728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en-US" sz="1400" kern="1200" dirty="0" err="1"/>
            <a:t>Objek</a:t>
          </a:r>
          <a:r>
            <a:rPr lang="en-US" sz="1400" kern="1200" dirty="0"/>
            <a:t> formal </a:t>
          </a:r>
          <a:r>
            <a:rPr lang="en-US" sz="1400" kern="1200" dirty="0" err="1"/>
            <a:t>menentukan</a:t>
          </a:r>
          <a:r>
            <a:rPr lang="en-US" sz="1400" kern="1200" dirty="0"/>
            <a:t> </a:t>
          </a:r>
          <a:r>
            <a:rPr lang="en-US" sz="1400" kern="1200" dirty="0" err="1"/>
            <a:t>sifat</a:t>
          </a:r>
          <a:r>
            <a:rPr lang="en-US" sz="1400" kern="1200" dirty="0"/>
            <a:t> </a:t>
          </a:r>
          <a:r>
            <a:rPr lang="en-US" sz="1400" kern="1200" dirty="0" err="1"/>
            <a:t>ilmu</a:t>
          </a:r>
          <a:r>
            <a:rPr lang="en-US" sz="1400" kern="1200" dirty="0"/>
            <a:t>, </a:t>
          </a:r>
          <a:r>
            <a:rPr lang="en-US" sz="1400" kern="1200" dirty="0" err="1"/>
            <a:t>metode</a:t>
          </a:r>
          <a:r>
            <a:rPr lang="en-US" sz="1400" kern="1200" dirty="0"/>
            <a:t> yang </a:t>
          </a:r>
          <a:r>
            <a:rPr lang="en-US" sz="1400" kern="1200" dirty="0" err="1"/>
            <a:t>dipergunakan</a:t>
          </a:r>
          <a:r>
            <a:rPr lang="en-US" sz="1400" kern="1200" dirty="0"/>
            <a:t>, dan </a:t>
          </a:r>
          <a:r>
            <a:rPr lang="en-US" sz="1400" kern="1200" dirty="0" err="1"/>
            <a:t>pendekatan</a:t>
          </a:r>
          <a:r>
            <a:rPr lang="en-US" sz="1400" kern="1200" dirty="0"/>
            <a:t> yang </a:t>
          </a:r>
          <a:r>
            <a:rPr lang="en-US" sz="1400" kern="1200" dirty="0" err="1"/>
            <a:t>memadai</a:t>
          </a:r>
          <a:r>
            <a:rPr lang="en-US" sz="1400" kern="1200" dirty="0"/>
            <a:t> </a:t>
          </a:r>
          <a:r>
            <a:rPr lang="en-US" sz="1400" kern="1200" dirty="0" err="1"/>
            <a:t>bagi</a:t>
          </a:r>
          <a:r>
            <a:rPr lang="en-US" sz="1400" kern="1200" dirty="0"/>
            <a:t> </a:t>
          </a:r>
          <a:r>
            <a:rPr lang="en-US" sz="1400" kern="1200" dirty="0" err="1"/>
            <a:t>ilmu</a:t>
          </a:r>
          <a:r>
            <a:rPr lang="en-US" sz="1400" kern="1200" dirty="0"/>
            <a:t> </a:t>
          </a:r>
          <a:r>
            <a:rPr lang="en-US" sz="1400" kern="1200" dirty="0" err="1"/>
            <a:t>tersebut</a:t>
          </a:r>
          <a:r>
            <a:rPr lang="en-US" sz="1400" kern="1200" dirty="0"/>
            <a:t>.</a:t>
          </a:r>
        </a:p>
      </dsp:txBody>
      <dsp:txXfrm>
        <a:off x="5890427" y="3063627"/>
        <a:ext cx="3955214" cy="728268"/>
      </dsp:txXfrm>
    </dsp:sp>
    <dsp:sp modelId="{740B25E8-078C-434E-BA49-D40D0B354956}">
      <dsp:nvSpPr>
        <dsp:cNvPr id="0" name=""/>
        <dsp:cNvSpPr/>
      </dsp:nvSpPr>
      <dsp:spPr>
        <a:xfrm>
          <a:off x="5592722" y="3999816"/>
          <a:ext cx="312427" cy="312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C053C-1DC5-43C3-82EE-7FDE2A332F6E}">
      <dsp:nvSpPr>
        <dsp:cNvPr id="0" name=""/>
        <dsp:cNvSpPr/>
      </dsp:nvSpPr>
      <dsp:spPr>
        <a:xfrm>
          <a:off x="5890427" y="3791895"/>
          <a:ext cx="3955214" cy="728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en-US" sz="1400" kern="1200" dirty="0" err="1"/>
            <a:t>Objek</a:t>
          </a:r>
          <a:r>
            <a:rPr lang="en-US" sz="1400" kern="1200" dirty="0"/>
            <a:t> formal </a:t>
          </a:r>
          <a:r>
            <a:rPr lang="en-US" sz="1400" kern="1200" dirty="0" err="1"/>
            <a:t>merupakan</a:t>
          </a:r>
          <a:r>
            <a:rPr lang="en-US" sz="1400" kern="1200" dirty="0"/>
            <a:t> </a:t>
          </a:r>
          <a:r>
            <a:rPr lang="en-US" sz="1400" kern="1200" dirty="0" err="1"/>
            <a:t>prinsip</a:t>
          </a:r>
          <a:r>
            <a:rPr lang="en-US" sz="1400" kern="1200" dirty="0"/>
            <a:t> </a:t>
          </a:r>
          <a:r>
            <a:rPr lang="en-US" sz="1400" kern="1200" dirty="0" err="1"/>
            <a:t>perbedaan</a:t>
          </a:r>
          <a:r>
            <a:rPr lang="en-US" sz="1400" kern="1200" dirty="0"/>
            <a:t> </a:t>
          </a:r>
          <a:r>
            <a:rPr lang="en-US" sz="1400" kern="1200" dirty="0" err="1"/>
            <a:t>ilmu</a:t>
          </a:r>
          <a:r>
            <a:rPr lang="en-US" sz="1400" kern="1200" dirty="0"/>
            <a:t>.</a:t>
          </a:r>
        </a:p>
      </dsp:txBody>
      <dsp:txXfrm>
        <a:off x="5890427" y="3791895"/>
        <a:ext cx="3955214" cy="728268"/>
      </dsp:txXfrm>
    </dsp:sp>
    <dsp:sp modelId="{727CE1EB-BBB8-499D-8321-ADEB2D6E953A}">
      <dsp:nvSpPr>
        <dsp:cNvPr id="0" name=""/>
        <dsp:cNvSpPr/>
      </dsp:nvSpPr>
      <dsp:spPr>
        <a:xfrm>
          <a:off x="5592722" y="4728084"/>
          <a:ext cx="312427" cy="312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DCA5A-FB9E-4B24-802A-F9EF279C70F2}">
      <dsp:nvSpPr>
        <dsp:cNvPr id="0" name=""/>
        <dsp:cNvSpPr/>
      </dsp:nvSpPr>
      <dsp:spPr>
        <a:xfrm>
          <a:off x="5890427" y="4520163"/>
          <a:ext cx="3955214" cy="728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en-US" sz="1400" kern="1200" dirty="0" err="1"/>
            <a:t>Objek</a:t>
          </a:r>
          <a:r>
            <a:rPr lang="en-US" sz="1400" kern="1200" dirty="0"/>
            <a:t> formal </a:t>
          </a:r>
          <a:r>
            <a:rPr lang="en-US" sz="1400" kern="1200" dirty="0" err="1"/>
            <a:t>logika</a:t>
          </a:r>
          <a:r>
            <a:rPr lang="en-US" sz="1400" kern="1200" dirty="0"/>
            <a:t>: </a:t>
          </a:r>
          <a:r>
            <a:rPr lang="en-US" sz="1400" kern="1200" dirty="0" err="1"/>
            <a:t>bentuk-bentuk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pola-pola</a:t>
          </a:r>
          <a:r>
            <a:rPr lang="en-US" sz="1400" kern="1200" dirty="0"/>
            <a:t> </a:t>
          </a:r>
          <a:r>
            <a:rPr lang="en-US" sz="1400" kern="1200" dirty="0" err="1"/>
            <a:t>kegiatan</a:t>
          </a:r>
          <a:r>
            <a:rPr lang="en-US" sz="1400" kern="1200" dirty="0"/>
            <a:t> </a:t>
          </a:r>
          <a:r>
            <a:rPr lang="en-US" sz="1400" kern="1200" dirty="0" err="1"/>
            <a:t>berpikir</a:t>
          </a:r>
          <a:r>
            <a:rPr lang="en-US" sz="1400" kern="1200" dirty="0"/>
            <a:t> </a:t>
          </a:r>
          <a:r>
            <a:rPr lang="en-US" sz="1400" kern="1200" dirty="0" err="1"/>
            <a:t>manusia</a:t>
          </a:r>
          <a:r>
            <a:rPr lang="en-US" sz="1400" kern="1200" dirty="0"/>
            <a:t> </a:t>
          </a:r>
          <a:r>
            <a:rPr lang="en-US" sz="1400" kern="1200" dirty="0" err="1"/>
            <a:t>berupa</a:t>
          </a:r>
          <a:r>
            <a:rPr lang="en-US" sz="1400" kern="1200" dirty="0"/>
            <a:t> </a:t>
          </a:r>
          <a:r>
            <a:rPr lang="en-US" sz="1400" kern="1200" dirty="0" err="1"/>
            <a:t>struktur</a:t>
          </a:r>
          <a:r>
            <a:rPr lang="en-US" sz="1400" kern="1200" dirty="0"/>
            <a:t> formal </a:t>
          </a:r>
          <a:r>
            <a:rPr lang="en-US" sz="1400" kern="1200" dirty="0" err="1"/>
            <a:t>kombinasi</a:t>
          </a:r>
          <a:r>
            <a:rPr lang="en-US" sz="1400" kern="1200" dirty="0"/>
            <a:t> </a:t>
          </a:r>
          <a:r>
            <a:rPr lang="en-US" sz="1400" kern="1200" dirty="0" err="1"/>
            <a:t>pernyataan-pernyataan</a:t>
          </a:r>
          <a:endParaRPr lang="en-US" sz="1400" kern="1200" dirty="0"/>
        </a:p>
      </dsp:txBody>
      <dsp:txXfrm>
        <a:off x="5890427" y="4520163"/>
        <a:ext cx="3955214" cy="7282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21474-2684-475A-9B20-E8CEAD7BB1E1}">
      <dsp:nvSpPr>
        <dsp:cNvPr id="0" name=""/>
        <dsp:cNvSpPr/>
      </dsp:nvSpPr>
      <dsp:spPr>
        <a:xfrm>
          <a:off x="3429" y="233245"/>
          <a:ext cx="3343274" cy="489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LOGIKA SCIENTIFIKA</a:t>
          </a:r>
        </a:p>
      </dsp:txBody>
      <dsp:txXfrm>
        <a:off x="3429" y="233245"/>
        <a:ext cx="3343274" cy="489600"/>
      </dsp:txXfrm>
    </dsp:sp>
    <dsp:sp modelId="{4A973B29-9846-403E-AF2C-5D65F0E23EBF}">
      <dsp:nvSpPr>
        <dsp:cNvPr id="0" name=""/>
        <dsp:cNvSpPr/>
      </dsp:nvSpPr>
      <dsp:spPr>
        <a:xfrm>
          <a:off x="3429" y="722845"/>
          <a:ext cx="3343274" cy="356987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Ilmu</a:t>
          </a:r>
          <a:r>
            <a:rPr lang="en-US" sz="1700" kern="1200" dirty="0"/>
            <a:t> </a:t>
          </a:r>
          <a:r>
            <a:rPr lang="en-US" sz="1700" kern="1200" dirty="0" err="1"/>
            <a:t>praktis</a:t>
          </a:r>
          <a:r>
            <a:rPr lang="en-US" sz="1700" kern="1200" dirty="0"/>
            <a:t> </a:t>
          </a:r>
          <a:r>
            <a:rPr lang="en-US" sz="1700" kern="1200" dirty="0" err="1"/>
            <a:t>normatif</a:t>
          </a:r>
          <a:r>
            <a:rPr lang="en-US" sz="1700" kern="1200" dirty="0"/>
            <a:t> yang </a:t>
          </a:r>
          <a:r>
            <a:rPr lang="en-US" sz="1700" kern="1200" dirty="0" err="1"/>
            <a:t>mempelajari</a:t>
          </a:r>
          <a:r>
            <a:rPr lang="en-US" sz="1700" kern="1200" dirty="0"/>
            <a:t> </a:t>
          </a:r>
          <a:r>
            <a:rPr lang="en-US" sz="1700" kern="1200" dirty="0" err="1"/>
            <a:t>hukum-hukum</a:t>
          </a:r>
          <a:r>
            <a:rPr lang="en-US" sz="1700" kern="1200" dirty="0"/>
            <a:t>, </a:t>
          </a:r>
          <a:r>
            <a:rPr lang="en-US" sz="1700" kern="1200" dirty="0" err="1"/>
            <a:t>prinsip-prinsip</a:t>
          </a:r>
          <a:r>
            <a:rPr lang="en-US" sz="1700" kern="1200" dirty="0"/>
            <a:t>, dan </a:t>
          </a:r>
          <a:r>
            <a:rPr lang="en-US" sz="1700" kern="1200" dirty="0" err="1"/>
            <a:t>bentuk-bentuk</a:t>
          </a:r>
          <a:r>
            <a:rPr lang="en-US" sz="1700" kern="1200" dirty="0"/>
            <a:t> </a:t>
          </a:r>
          <a:r>
            <a:rPr lang="en-US" sz="1700" kern="1200" dirty="0" err="1"/>
            <a:t>pikiran</a:t>
          </a:r>
          <a:r>
            <a:rPr lang="en-US" sz="1700" kern="1200" dirty="0"/>
            <a:t> </a:t>
          </a:r>
          <a:r>
            <a:rPr lang="en-US" sz="1700" kern="1200" dirty="0" err="1"/>
            <a:t>manusia</a:t>
          </a:r>
          <a:r>
            <a:rPr lang="en-US" sz="1700" kern="1200" dirty="0"/>
            <a:t> yang </a:t>
          </a:r>
          <a:r>
            <a:rPr lang="en-US" sz="1700" kern="1200" dirty="0" err="1"/>
            <a:t>apabila</a:t>
          </a:r>
          <a:r>
            <a:rPr lang="en-US" sz="1700" kern="1200" dirty="0"/>
            <a:t> </a:t>
          </a:r>
          <a:r>
            <a:rPr lang="en-US" sz="1700" kern="1200" dirty="0" err="1"/>
            <a:t>dipatuhi</a:t>
          </a:r>
          <a:r>
            <a:rPr lang="en-US" sz="1700" kern="1200" dirty="0"/>
            <a:t> </a:t>
          </a:r>
          <a:r>
            <a:rPr lang="en-US" sz="1700" kern="1200" dirty="0" err="1"/>
            <a:t>akan</a:t>
          </a:r>
          <a:r>
            <a:rPr lang="en-US" sz="1700" kern="1200" dirty="0"/>
            <a:t> </a:t>
          </a:r>
          <a:r>
            <a:rPr lang="en-US" sz="1700" kern="1200" dirty="0" err="1"/>
            <a:t>membimbing</a:t>
          </a:r>
          <a:r>
            <a:rPr lang="en-US" sz="1700" kern="1200" dirty="0"/>
            <a:t> </a:t>
          </a:r>
          <a:r>
            <a:rPr lang="en-US" sz="1700" kern="1200" dirty="0" err="1"/>
            <a:t>kita</a:t>
          </a:r>
          <a:r>
            <a:rPr lang="en-US" sz="1700" kern="1200" dirty="0"/>
            <a:t> </a:t>
          </a:r>
          <a:r>
            <a:rPr lang="en-US" sz="1700" kern="1200" dirty="0" err="1"/>
            <a:t>mencapai</a:t>
          </a:r>
          <a:r>
            <a:rPr lang="en-US" sz="1700" kern="1200" dirty="0"/>
            <a:t> </a:t>
          </a:r>
          <a:r>
            <a:rPr lang="en-US" sz="1700" kern="1200" dirty="0" err="1"/>
            <a:t>kesimpulan</a:t>
          </a:r>
          <a:r>
            <a:rPr lang="en-US" sz="1700" kern="1200" dirty="0"/>
            <a:t> yang </a:t>
          </a:r>
          <a:r>
            <a:rPr lang="en-US" sz="1700" kern="1200" dirty="0" err="1"/>
            <a:t>benar</a:t>
          </a:r>
          <a:r>
            <a:rPr lang="en-US" sz="1700" kern="1200" dirty="0"/>
            <a:t>, </a:t>
          </a:r>
          <a:r>
            <a:rPr lang="en-US" sz="1700" kern="1200" dirty="0" err="1"/>
            <a:t>lurus</a:t>
          </a:r>
          <a:r>
            <a:rPr lang="en-US" sz="1700" kern="1200" dirty="0"/>
            <a:t>, </a:t>
          </a:r>
          <a:r>
            <a:rPr lang="en-US" sz="1700" kern="1200" dirty="0" err="1"/>
            <a:t>sah</a:t>
          </a:r>
          <a:r>
            <a:rPr lang="en-US" sz="1700" kern="1200" dirty="0"/>
            <a:t> (</a:t>
          </a:r>
          <a:r>
            <a:rPr lang="en-US" sz="1700" kern="1200" dirty="0" err="1"/>
            <a:t>Poespoprodjo</a:t>
          </a:r>
          <a:r>
            <a:rPr lang="en-US" sz="1700" kern="1200" dirty="0"/>
            <a:t>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Benar </a:t>
          </a:r>
          <a:r>
            <a:rPr lang="en-US" sz="1700" kern="1200">
              <a:sym typeface="Wingdings" charset="0"/>
            </a:rPr>
            <a:t> sesuai materi yang ada (menurut fakta/kenyataan)</a:t>
          </a:r>
          <a:endParaRPr lang="en-US" sz="1700" kern="1200" dirty="0">
            <a:sym typeface="Wingdings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>
            <a:sym typeface="Wingdings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ym typeface="Wingdings" charset="0"/>
            </a:rPr>
            <a:t>Sah  </a:t>
          </a:r>
          <a:r>
            <a:rPr lang="en-US" sz="1700" kern="1200" dirty="0" err="1">
              <a:sym typeface="Wingdings" charset="0"/>
            </a:rPr>
            <a:t>sesuai</a:t>
          </a:r>
          <a:r>
            <a:rPr lang="en-US" sz="1700" kern="1200" dirty="0">
              <a:sym typeface="Wingdings" charset="0"/>
            </a:rPr>
            <a:t> </a:t>
          </a:r>
          <a:r>
            <a:rPr lang="en-US" sz="1700" kern="1200" dirty="0" err="1">
              <a:sym typeface="Wingdings" charset="0"/>
            </a:rPr>
            <a:t>hukum</a:t>
          </a:r>
          <a:r>
            <a:rPr lang="en-US" sz="1700" kern="1200" dirty="0">
              <a:sym typeface="Wingdings" charset="0"/>
            </a:rPr>
            <a:t> </a:t>
          </a:r>
          <a:r>
            <a:rPr lang="en-US" sz="1700" kern="1200" dirty="0" err="1">
              <a:sym typeface="Wingdings" charset="0"/>
            </a:rPr>
            <a:t>logika</a:t>
          </a:r>
          <a:r>
            <a:rPr lang="en-US" sz="1700" kern="1200" dirty="0"/>
            <a:t> </a:t>
          </a:r>
        </a:p>
      </dsp:txBody>
      <dsp:txXfrm>
        <a:off x="3429" y="722845"/>
        <a:ext cx="3343274" cy="3569872"/>
      </dsp:txXfrm>
    </dsp:sp>
    <dsp:sp modelId="{DA2562FF-3652-4101-A7C3-5667163D509B}">
      <dsp:nvSpPr>
        <dsp:cNvPr id="0" name=""/>
        <dsp:cNvSpPr/>
      </dsp:nvSpPr>
      <dsp:spPr>
        <a:xfrm>
          <a:off x="3814762" y="233245"/>
          <a:ext cx="3343274" cy="489600"/>
        </a:xfrm>
        <a:prstGeom prst="rect">
          <a:avLst/>
        </a:prstGeom>
        <a:solidFill>
          <a:schemeClr val="accent4">
            <a:hueOff val="5571487"/>
            <a:satOff val="19812"/>
            <a:lumOff val="44804"/>
            <a:alphaOff val="0"/>
          </a:schemeClr>
        </a:solidFill>
        <a:ln w="25400" cap="flat" cmpd="sng" algn="ctr">
          <a:solidFill>
            <a:schemeClr val="accent4">
              <a:hueOff val="5571487"/>
              <a:satOff val="19812"/>
              <a:lumOff val="44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KEGUNAAN LOGIKA</a:t>
          </a:r>
        </a:p>
      </dsp:txBody>
      <dsp:txXfrm>
        <a:off x="3814762" y="233245"/>
        <a:ext cx="3343274" cy="489600"/>
      </dsp:txXfrm>
    </dsp:sp>
    <dsp:sp modelId="{9B5496B3-3799-4109-966E-CD40485AEB0C}">
      <dsp:nvSpPr>
        <dsp:cNvPr id="0" name=""/>
        <dsp:cNvSpPr/>
      </dsp:nvSpPr>
      <dsp:spPr>
        <a:xfrm>
          <a:off x="3814762" y="722845"/>
          <a:ext cx="3343274" cy="3569872"/>
        </a:xfrm>
        <a:prstGeom prst="rect">
          <a:avLst/>
        </a:prstGeom>
        <a:solidFill>
          <a:schemeClr val="accent4">
            <a:tint val="40000"/>
            <a:alpha val="90000"/>
            <a:hueOff val="5577458"/>
            <a:satOff val="19029"/>
            <a:lumOff val="81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5577458"/>
              <a:satOff val="19029"/>
              <a:lumOff val="8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Membantu</a:t>
          </a:r>
          <a:r>
            <a:rPr lang="en-US" sz="1700" kern="1200" dirty="0"/>
            <a:t> </a:t>
          </a:r>
          <a:r>
            <a:rPr lang="en-US" sz="1700" kern="1200" dirty="0" err="1"/>
            <a:t>setiap</a:t>
          </a:r>
          <a:r>
            <a:rPr lang="en-US" sz="1700" kern="1200" dirty="0"/>
            <a:t> orang yang </a:t>
          </a:r>
          <a:r>
            <a:rPr lang="en-US" sz="1700" kern="1200" dirty="0" err="1"/>
            <a:t>mempelajari</a:t>
          </a:r>
          <a:r>
            <a:rPr lang="en-US" sz="1700" kern="1200" dirty="0"/>
            <a:t> </a:t>
          </a:r>
          <a:r>
            <a:rPr lang="en-US" sz="1700" kern="1200" dirty="0" err="1"/>
            <a:t>logika</a:t>
          </a:r>
          <a:r>
            <a:rPr lang="en-US" sz="1700" kern="1200" dirty="0"/>
            <a:t> </a:t>
          </a:r>
          <a:r>
            <a:rPr lang="en-US" sz="1700" kern="1200" dirty="0" err="1"/>
            <a:t>untuk</a:t>
          </a:r>
          <a:r>
            <a:rPr lang="en-US" sz="1700" kern="1200" dirty="0"/>
            <a:t> </a:t>
          </a:r>
          <a:r>
            <a:rPr lang="en-US" sz="1700" kern="1200" dirty="0" err="1"/>
            <a:t>berpikir</a:t>
          </a:r>
          <a:r>
            <a:rPr lang="en-US" sz="1700" kern="1200" dirty="0"/>
            <a:t> </a:t>
          </a:r>
          <a:r>
            <a:rPr lang="en-US" sz="1700" kern="1200" dirty="0" err="1"/>
            <a:t>secara</a:t>
          </a:r>
          <a:r>
            <a:rPr lang="en-US" sz="1700" kern="1200" dirty="0"/>
            <a:t> </a:t>
          </a:r>
          <a:r>
            <a:rPr lang="en-US" sz="1700" kern="1200" dirty="0" err="1"/>
            <a:t>rasional</a:t>
          </a:r>
          <a:r>
            <a:rPr lang="en-US" sz="1700" kern="1200" dirty="0"/>
            <a:t>, </a:t>
          </a:r>
          <a:r>
            <a:rPr lang="en-US" sz="1700" kern="1200" dirty="0" err="1"/>
            <a:t>kritis</a:t>
          </a:r>
          <a:r>
            <a:rPr lang="en-US" sz="1700" kern="1200" dirty="0"/>
            <a:t>, dan </a:t>
          </a:r>
          <a:r>
            <a:rPr lang="en-US" sz="1700" kern="1200" dirty="0" err="1"/>
            <a:t>tepat</a:t>
          </a:r>
          <a:r>
            <a:rPr lang="en-US" sz="1700" kern="1200" dirty="0"/>
            <a:t>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Meningkatkan</a:t>
          </a:r>
          <a:r>
            <a:rPr lang="en-US" sz="1700" kern="1200" dirty="0"/>
            <a:t> </a:t>
          </a:r>
          <a:r>
            <a:rPr lang="en-US" sz="1700" kern="1200" dirty="0" err="1"/>
            <a:t>kemampuan</a:t>
          </a:r>
          <a:r>
            <a:rPr lang="en-US" sz="1700" kern="1200" dirty="0"/>
            <a:t> </a:t>
          </a:r>
          <a:r>
            <a:rPr lang="en-US" sz="1700" kern="1200" dirty="0" err="1"/>
            <a:t>berpikir</a:t>
          </a:r>
          <a:r>
            <a:rPr lang="en-US" sz="1700" kern="1200" dirty="0"/>
            <a:t> </a:t>
          </a:r>
          <a:r>
            <a:rPr lang="en-US" sz="1700" kern="1200" dirty="0" err="1"/>
            <a:t>secara</a:t>
          </a:r>
          <a:r>
            <a:rPr lang="en-US" sz="1700" kern="1200" dirty="0"/>
            <a:t> </a:t>
          </a:r>
          <a:r>
            <a:rPr lang="en-US" sz="1700" kern="1200" dirty="0" err="1"/>
            <a:t>tajam</a:t>
          </a:r>
          <a:r>
            <a:rPr lang="en-US" sz="1700" kern="1200" dirty="0"/>
            <a:t>, </a:t>
          </a:r>
          <a:r>
            <a:rPr lang="en-US" sz="1700" kern="1200" dirty="0" err="1"/>
            <a:t>cermat</a:t>
          </a:r>
          <a:r>
            <a:rPr lang="en-US" sz="1700" kern="1200" dirty="0"/>
            <a:t>, dan </a:t>
          </a:r>
          <a:r>
            <a:rPr lang="en-US" sz="1700" kern="1200" dirty="0" err="1"/>
            <a:t>objektif</a:t>
          </a:r>
          <a:r>
            <a:rPr lang="en-US" sz="1700" kern="1200" dirty="0"/>
            <a:t>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Meningkatkan</a:t>
          </a:r>
          <a:r>
            <a:rPr lang="en-US" sz="1700" kern="1200" dirty="0"/>
            <a:t> </a:t>
          </a:r>
          <a:r>
            <a:rPr lang="en-US" sz="1700" kern="1200" dirty="0" err="1"/>
            <a:t>cinta</a:t>
          </a:r>
          <a:r>
            <a:rPr lang="en-US" sz="1700" kern="1200" dirty="0"/>
            <a:t> </a:t>
          </a:r>
          <a:r>
            <a:rPr lang="en-US" sz="1700" kern="1200" dirty="0" err="1"/>
            <a:t>akan</a:t>
          </a:r>
          <a:r>
            <a:rPr lang="en-US" sz="1700" kern="1200" dirty="0"/>
            <a:t> </a:t>
          </a:r>
          <a:r>
            <a:rPr lang="en-US" sz="1700" kern="1200" dirty="0" err="1"/>
            <a:t>kebenaran</a:t>
          </a:r>
          <a:r>
            <a:rPr lang="en-US" sz="1700" kern="1200" dirty="0"/>
            <a:t> dan </a:t>
          </a:r>
          <a:r>
            <a:rPr lang="en-US" sz="1700" kern="1200" dirty="0" err="1"/>
            <a:t>menghindari</a:t>
          </a:r>
          <a:r>
            <a:rPr lang="en-US" sz="1700" kern="1200" dirty="0"/>
            <a:t> </a:t>
          </a:r>
          <a:r>
            <a:rPr lang="en-US" sz="1700" kern="1200" dirty="0" err="1"/>
            <a:t>kekeliruan</a:t>
          </a:r>
          <a:r>
            <a:rPr lang="en-US" sz="1700" kern="1200" dirty="0"/>
            <a:t> </a:t>
          </a:r>
          <a:r>
            <a:rPr lang="en-US" sz="1700" kern="1200" dirty="0" err="1"/>
            <a:t>serta</a:t>
          </a:r>
          <a:r>
            <a:rPr lang="en-US" sz="1700" kern="1200" dirty="0"/>
            <a:t> </a:t>
          </a:r>
          <a:r>
            <a:rPr lang="en-US" sz="1700" kern="1200" dirty="0" err="1"/>
            <a:t>kesesatan</a:t>
          </a:r>
          <a:r>
            <a:rPr lang="en-US" sz="1700" kern="1200" dirty="0"/>
            <a:t> (Jan Hendrik </a:t>
          </a:r>
          <a:r>
            <a:rPr lang="en-US" sz="1700" kern="1200" dirty="0" err="1"/>
            <a:t>Rapar</a:t>
          </a:r>
          <a:r>
            <a:rPr lang="en-US" sz="1700" kern="1200" dirty="0"/>
            <a:t>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3814762" y="722845"/>
        <a:ext cx="3343274" cy="3569872"/>
      </dsp:txXfrm>
    </dsp:sp>
    <dsp:sp modelId="{8A8314D3-3F21-4F1C-B4D9-D61B70D1A212}">
      <dsp:nvSpPr>
        <dsp:cNvPr id="0" name=""/>
        <dsp:cNvSpPr/>
      </dsp:nvSpPr>
      <dsp:spPr>
        <a:xfrm>
          <a:off x="7626096" y="233245"/>
          <a:ext cx="3343274" cy="489600"/>
        </a:xfrm>
        <a:prstGeom prst="rect">
          <a:avLst/>
        </a:prstGeom>
        <a:solidFill>
          <a:schemeClr val="accent4">
            <a:hueOff val="11142974"/>
            <a:satOff val="39624"/>
            <a:lumOff val="89608"/>
            <a:alphaOff val="0"/>
          </a:schemeClr>
        </a:solidFill>
        <a:ln w="25400" cap="flat" cmpd="sng" algn="ctr">
          <a:solidFill>
            <a:schemeClr val="accent4">
              <a:hueOff val="11142974"/>
              <a:satOff val="39624"/>
              <a:lumOff val="8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LOGIKA &amp; ILMU</a:t>
          </a:r>
        </a:p>
      </dsp:txBody>
      <dsp:txXfrm>
        <a:off x="7626096" y="233245"/>
        <a:ext cx="3343274" cy="489600"/>
      </dsp:txXfrm>
    </dsp:sp>
    <dsp:sp modelId="{EAFAAAEF-F40E-4683-8579-0DF0D126BF03}">
      <dsp:nvSpPr>
        <dsp:cNvPr id="0" name=""/>
        <dsp:cNvSpPr/>
      </dsp:nvSpPr>
      <dsp:spPr>
        <a:xfrm>
          <a:off x="7626096" y="722845"/>
          <a:ext cx="3343274" cy="3569872"/>
        </a:xfrm>
        <a:prstGeom prst="rect">
          <a:avLst/>
        </a:prstGeom>
        <a:solidFill>
          <a:schemeClr val="accent4">
            <a:tint val="40000"/>
            <a:alpha val="90000"/>
            <a:hueOff val="11154917"/>
            <a:satOff val="38059"/>
            <a:lumOff val="1627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1154917"/>
              <a:satOff val="38059"/>
              <a:lumOff val="16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id-ID" sz="1700" kern="1200" dirty="0" err="1"/>
            <a:t>Logika</a:t>
          </a:r>
          <a:r>
            <a:rPr lang="en-US" altLang="id-ID" sz="1700" kern="1200" dirty="0"/>
            <a:t> </a:t>
          </a:r>
          <a:r>
            <a:rPr lang="en-US" altLang="id-ID" sz="1700" kern="1200" dirty="0" err="1"/>
            <a:t>scientifika</a:t>
          </a:r>
          <a:r>
            <a:rPr lang="en-US" altLang="id-ID" sz="1700" kern="1200" dirty="0"/>
            <a:t> </a:t>
          </a:r>
          <a:r>
            <a:rPr lang="en-US" altLang="id-ID" sz="1700" kern="1200" dirty="0" err="1"/>
            <a:t>merupakan</a:t>
          </a:r>
          <a:r>
            <a:rPr lang="en-US" altLang="id-ID" sz="1700" kern="1200" dirty="0"/>
            <a:t> </a:t>
          </a:r>
          <a:r>
            <a:rPr lang="en-US" altLang="id-ID" sz="1700" kern="1200" dirty="0" err="1"/>
            <a:t>syarat</a:t>
          </a:r>
          <a:r>
            <a:rPr lang="en-US" altLang="id-ID" sz="1700" kern="1200" dirty="0"/>
            <a:t> </a:t>
          </a:r>
          <a:r>
            <a:rPr lang="en-US" altLang="id-ID" sz="1700" kern="1200" dirty="0" err="1"/>
            <a:t>mutlak</a:t>
          </a:r>
          <a:r>
            <a:rPr lang="en-US" altLang="id-ID" sz="1700" kern="1200" dirty="0"/>
            <a:t> </a:t>
          </a:r>
          <a:r>
            <a:rPr lang="en-US" altLang="id-ID" sz="1700" kern="1200" dirty="0" err="1"/>
            <a:t>eksistensi</a:t>
          </a:r>
          <a:r>
            <a:rPr lang="en-US" altLang="id-ID" sz="1700" kern="1200" dirty="0"/>
            <a:t> </a:t>
          </a:r>
          <a:r>
            <a:rPr lang="en-US" altLang="id-ID" sz="1700" kern="1200" dirty="0" err="1"/>
            <a:t>ilmu</a:t>
          </a:r>
          <a:r>
            <a:rPr lang="en-US" altLang="id-ID" sz="1700" kern="1200" dirty="0"/>
            <a:t>, </a:t>
          </a:r>
          <a:r>
            <a:rPr lang="en-US" altLang="id-ID" sz="1700" kern="1200" dirty="0" err="1"/>
            <a:t>kondisi</a:t>
          </a:r>
          <a:r>
            <a:rPr lang="en-US" altLang="id-ID" sz="1700" kern="1200" dirty="0"/>
            <a:t> dan </a:t>
          </a:r>
          <a:r>
            <a:rPr lang="en-US" altLang="id-ID" sz="1700" kern="1200" dirty="0" err="1"/>
            <a:t>tuntutan</a:t>
          </a:r>
          <a:r>
            <a:rPr lang="en-US" altLang="id-ID" sz="1700" kern="1200" dirty="0"/>
            <a:t> fundamental </a:t>
          </a:r>
          <a:r>
            <a:rPr lang="en-US" altLang="id-ID" sz="1700" kern="1200" dirty="0" err="1"/>
            <a:t>mutlak</a:t>
          </a:r>
          <a:r>
            <a:rPr lang="en-US" altLang="id-ID" sz="1700" kern="1200" dirty="0"/>
            <a:t> </a:t>
          </a:r>
          <a:r>
            <a:rPr lang="en-US" altLang="id-ID" sz="1700" kern="1200" dirty="0" err="1"/>
            <a:t>eksistensi</a:t>
          </a:r>
          <a:r>
            <a:rPr lang="en-US" altLang="id-ID" sz="1700" kern="1200" dirty="0"/>
            <a:t> </a:t>
          </a:r>
          <a:r>
            <a:rPr lang="en-US" altLang="id-ID" sz="1700" kern="1200" dirty="0" err="1"/>
            <a:t>ilmu</a:t>
          </a:r>
          <a:r>
            <a:rPr lang="en-US" altLang="id-ID" sz="1700" kern="1200" dirty="0"/>
            <a:t> yang </a:t>
          </a:r>
          <a:r>
            <a:rPr lang="en-US" altLang="id-ID" sz="1700" kern="1200" dirty="0" err="1"/>
            <a:t>secara</a:t>
          </a:r>
          <a:r>
            <a:rPr lang="en-US" altLang="id-ID" sz="1700" kern="1200" dirty="0"/>
            <a:t> </a:t>
          </a:r>
          <a:r>
            <a:rPr lang="en-US" altLang="id-ID" sz="1700" kern="1200" dirty="0" err="1"/>
            <a:t>sistematis</a:t>
          </a:r>
          <a:r>
            <a:rPr lang="en-US" altLang="id-ID" sz="1700" kern="1200" dirty="0"/>
            <a:t> </a:t>
          </a:r>
          <a:r>
            <a:rPr lang="en-US" altLang="id-ID" sz="1700" kern="1200" dirty="0" err="1"/>
            <a:t>menyelidiki</a:t>
          </a:r>
          <a:r>
            <a:rPr lang="en-US" altLang="id-ID" sz="1700" kern="1200" dirty="0"/>
            <a:t>, </a:t>
          </a:r>
          <a:r>
            <a:rPr lang="en-US" altLang="id-ID" sz="1700" kern="1200" dirty="0" err="1"/>
            <a:t>merumuskan</a:t>
          </a:r>
          <a:r>
            <a:rPr lang="en-US" altLang="id-ID" sz="1700" kern="1200" dirty="0"/>
            <a:t>, dan </a:t>
          </a:r>
          <a:r>
            <a:rPr lang="en-US" altLang="id-ID" sz="1700" kern="1200" dirty="0" err="1"/>
            <a:t>menerangkan</a:t>
          </a:r>
          <a:r>
            <a:rPr lang="en-US" altLang="id-ID" sz="1700" kern="1200" dirty="0"/>
            <a:t> </a:t>
          </a:r>
          <a:r>
            <a:rPr lang="en-US" altLang="id-ID" sz="1700" kern="1200" dirty="0" err="1"/>
            <a:t>asas-asas</a:t>
          </a:r>
          <a:r>
            <a:rPr lang="en-US" altLang="id-ID" sz="1700" kern="1200" dirty="0"/>
            <a:t> yang </a:t>
          </a:r>
          <a:r>
            <a:rPr lang="en-US" altLang="id-ID" sz="1700" kern="1200" dirty="0" err="1"/>
            <a:t>harus</a:t>
          </a:r>
          <a:r>
            <a:rPr lang="en-US" altLang="id-ID" sz="1700" kern="1200" dirty="0"/>
            <a:t> </a:t>
          </a:r>
          <a:r>
            <a:rPr lang="en-US" altLang="id-ID" sz="1700" kern="1200" dirty="0" err="1"/>
            <a:t>ditaati</a:t>
          </a:r>
          <a:r>
            <a:rPr lang="en-US" altLang="id-ID" sz="1700" kern="1200" dirty="0"/>
            <a:t> agar orang </a:t>
          </a:r>
          <a:r>
            <a:rPr lang="en-US" altLang="id-ID" sz="1700" kern="1200" dirty="0" err="1"/>
            <a:t>dapat</a:t>
          </a:r>
          <a:r>
            <a:rPr lang="en-US" altLang="id-ID" sz="1700" kern="1200" dirty="0"/>
            <a:t> </a:t>
          </a:r>
          <a:r>
            <a:rPr lang="en-US" altLang="id-ID" sz="1700" kern="1200" dirty="0" err="1"/>
            <a:t>berpikir</a:t>
          </a:r>
          <a:r>
            <a:rPr lang="en-US" altLang="id-ID" sz="1700" kern="1200" dirty="0"/>
            <a:t> </a:t>
          </a:r>
          <a:r>
            <a:rPr lang="en-US" altLang="id-ID" sz="1700" kern="1200" dirty="0" err="1"/>
            <a:t>dengan</a:t>
          </a:r>
          <a:r>
            <a:rPr lang="en-US" altLang="id-ID" sz="1700" kern="1200" dirty="0"/>
            <a:t> </a:t>
          </a:r>
          <a:r>
            <a:rPr lang="en-US" altLang="id-ID" sz="1700" kern="1200" dirty="0" err="1"/>
            <a:t>tepat</a:t>
          </a:r>
          <a:r>
            <a:rPr lang="en-US" altLang="id-ID" sz="1700" kern="1200" dirty="0"/>
            <a:t>, </a:t>
          </a:r>
          <a:r>
            <a:rPr lang="en-US" altLang="id-ID" sz="1700" kern="1200" dirty="0" err="1"/>
            <a:t>lurus</a:t>
          </a:r>
          <a:r>
            <a:rPr lang="en-US" altLang="id-ID" sz="1700" kern="1200" dirty="0"/>
            <a:t>, dan </a:t>
          </a:r>
          <a:r>
            <a:rPr lang="en-US" altLang="id-ID" sz="1700" kern="1200" dirty="0" err="1"/>
            <a:t>teratur</a:t>
          </a:r>
          <a:r>
            <a:rPr lang="en-US" altLang="id-ID" sz="1700" kern="1200" dirty="0"/>
            <a:t> (</a:t>
          </a:r>
          <a:r>
            <a:rPr lang="en-US" altLang="id-ID" sz="1700" kern="1200" dirty="0" err="1"/>
            <a:t>Poespoprodjo</a:t>
          </a:r>
          <a:r>
            <a:rPr lang="en-US" altLang="id-ID" sz="1700" kern="1200" dirty="0"/>
            <a:t>).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altLang="id-ID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id-ID" sz="1700" kern="1200" dirty="0" err="1"/>
            <a:t>Logika</a:t>
          </a:r>
          <a:r>
            <a:rPr lang="en-US" altLang="id-ID" sz="1700" kern="1200" dirty="0"/>
            <a:t> </a:t>
          </a:r>
          <a:r>
            <a:rPr lang="en-US" altLang="id-ID" sz="1700" kern="1200" dirty="0" err="1"/>
            <a:t>merupakan</a:t>
          </a:r>
          <a:r>
            <a:rPr lang="en-US" altLang="id-ID" sz="1700" kern="1200" dirty="0"/>
            <a:t> </a:t>
          </a:r>
          <a:r>
            <a:rPr lang="en-US" altLang="id-ID" sz="1700" kern="1200" dirty="0" err="1"/>
            <a:t>alat</a:t>
          </a:r>
          <a:r>
            <a:rPr lang="en-US" altLang="id-ID" sz="1700" kern="1200" dirty="0"/>
            <a:t> </a:t>
          </a:r>
          <a:r>
            <a:rPr lang="en-US" altLang="id-ID" sz="1700" kern="1200" dirty="0" err="1"/>
            <a:t>bagi</a:t>
          </a:r>
          <a:r>
            <a:rPr lang="en-US" altLang="id-ID" sz="1700" kern="1200" dirty="0"/>
            <a:t> </a:t>
          </a:r>
          <a:r>
            <a:rPr lang="en-US" altLang="id-ID" sz="1700" kern="1200" dirty="0" err="1"/>
            <a:t>seluruh</a:t>
          </a:r>
          <a:r>
            <a:rPr lang="en-US" altLang="id-ID" sz="1700" kern="1200" dirty="0"/>
            <a:t> </a:t>
          </a:r>
          <a:r>
            <a:rPr lang="en-US" altLang="id-ID" sz="1700" kern="1200" dirty="0" err="1"/>
            <a:t>ilmu</a:t>
          </a:r>
          <a:r>
            <a:rPr lang="en-US" altLang="id-ID" sz="1700" kern="1200" dirty="0"/>
            <a:t> </a:t>
          </a:r>
          <a:r>
            <a:rPr lang="en-US" altLang="id-ID" sz="1700" kern="1200" dirty="0" err="1"/>
            <a:t>pengetahuan</a:t>
          </a:r>
          <a:r>
            <a:rPr lang="en-US" altLang="id-ID" sz="1700" kern="1200" dirty="0"/>
            <a:t> (Aristoteles)</a:t>
          </a:r>
        </a:p>
      </dsp:txBody>
      <dsp:txXfrm>
        <a:off x="7626096" y="722845"/>
        <a:ext cx="3343274" cy="35698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397EB-5F0A-415C-B1D3-4722FB7AE72B}">
      <dsp:nvSpPr>
        <dsp:cNvPr id="0" name=""/>
        <dsp:cNvSpPr/>
      </dsp:nvSpPr>
      <dsp:spPr>
        <a:xfrm rot="16200000">
          <a:off x="-1845156" y="3063815"/>
          <a:ext cx="4779963" cy="542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8472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PENGETAHUAN</a:t>
          </a:r>
        </a:p>
      </dsp:txBody>
      <dsp:txXfrm>
        <a:off x="-1845156" y="3063815"/>
        <a:ext cx="4779963" cy="542519"/>
      </dsp:txXfrm>
    </dsp:sp>
    <dsp:sp modelId="{B0D0D265-9C07-4AE4-AAFC-3B4AABE48CE5}">
      <dsp:nvSpPr>
        <dsp:cNvPr id="0" name=""/>
        <dsp:cNvSpPr/>
      </dsp:nvSpPr>
      <dsp:spPr>
        <a:xfrm>
          <a:off x="801924" y="873489"/>
          <a:ext cx="3812923" cy="51282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7847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600" kern="1200" dirty="0" err="1"/>
            <a:t>Pengertian</a:t>
          </a:r>
          <a:r>
            <a:rPr lang="en-GB" sz="1600" kern="1200" dirty="0"/>
            <a:t> yang </a:t>
          </a:r>
          <a:r>
            <a:rPr lang="en-GB" sz="1600" kern="1200" dirty="0" err="1"/>
            <a:t>disertai</a:t>
          </a:r>
          <a:r>
            <a:rPr lang="en-GB" sz="1600" kern="1200" dirty="0"/>
            <a:t> </a:t>
          </a:r>
          <a:r>
            <a:rPr lang="en-GB" sz="1600" kern="1200" dirty="0" err="1"/>
            <a:t>dengan</a:t>
          </a:r>
          <a:r>
            <a:rPr lang="en-GB" sz="1600" kern="1200" dirty="0"/>
            <a:t> </a:t>
          </a:r>
          <a:r>
            <a:rPr lang="en-GB" sz="1600" kern="1200" dirty="0" err="1"/>
            <a:t>sebab-sebab</a:t>
          </a:r>
          <a:r>
            <a:rPr lang="en-GB" sz="1600" kern="1200" dirty="0"/>
            <a:t>, </a:t>
          </a:r>
          <a:r>
            <a:rPr lang="en-GB" sz="1600" kern="1200" dirty="0" err="1"/>
            <a:t>pengertian</a:t>
          </a:r>
          <a:r>
            <a:rPr lang="en-GB" sz="1600" kern="1200" dirty="0"/>
            <a:t> yang </a:t>
          </a:r>
          <a:r>
            <a:rPr lang="en-GB" sz="1600" kern="1200" dirty="0" err="1"/>
            <a:t>dipertanggungjawabkan</a:t>
          </a:r>
          <a:r>
            <a:rPr lang="en-GB" sz="1600" kern="1200" dirty="0"/>
            <a:t> </a:t>
          </a:r>
          <a:r>
            <a:rPr lang="en-GB" sz="1600" kern="1200" dirty="0" err="1"/>
            <a:t>dengan</a:t>
          </a:r>
          <a:r>
            <a:rPr lang="en-GB" sz="1600" kern="1200" dirty="0"/>
            <a:t> </a:t>
          </a:r>
          <a:r>
            <a:rPr lang="en-GB" sz="1600" kern="1200" dirty="0" err="1"/>
            <a:t>dasar-dasar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600" kern="1200" dirty="0" err="1"/>
            <a:t>Pengetahuan</a:t>
          </a:r>
          <a:r>
            <a:rPr lang="en-GB" sz="1600" kern="1200" dirty="0"/>
            <a:t> </a:t>
          </a:r>
          <a:r>
            <a:rPr lang="en-GB" sz="1600" kern="1200" dirty="0" err="1"/>
            <a:t>bukanlah</a:t>
          </a:r>
          <a:r>
            <a:rPr lang="en-GB" sz="1600" kern="1200" dirty="0"/>
            <a:t> </a:t>
          </a:r>
          <a:r>
            <a:rPr lang="en-GB" sz="1600" kern="1200" dirty="0" err="1"/>
            <a:t>atau</a:t>
          </a:r>
          <a:r>
            <a:rPr lang="en-GB" sz="1600" kern="1200" dirty="0"/>
            <a:t> </a:t>
          </a:r>
          <a:r>
            <a:rPr lang="en-GB" sz="1600" kern="1200" dirty="0" err="1"/>
            <a:t>belumlah</a:t>
          </a:r>
          <a:r>
            <a:rPr lang="en-GB" sz="1600" kern="1200" dirty="0"/>
            <a:t> </a:t>
          </a:r>
          <a:r>
            <a:rPr lang="en-GB" sz="1600" kern="1200" dirty="0" err="1"/>
            <a:t>ilmu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600" kern="1200" dirty="0" err="1"/>
            <a:t>Pengetahuan</a:t>
          </a:r>
          <a:r>
            <a:rPr lang="en-GB" sz="1600" kern="1200" dirty="0"/>
            <a:t> </a:t>
          </a:r>
          <a:r>
            <a:rPr lang="en-GB" sz="1600" kern="1200" dirty="0" err="1"/>
            <a:t>menjadi</a:t>
          </a:r>
          <a:r>
            <a:rPr lang="en-GB" sz="1600" kern="1200" dirty="0"/>
            <a:t> </a:t>
          </a:r>
          <a:r>
            <a:rPr lang="en-GB" sz="1600" kern="1200" dirty="0" err="1"/>
            <a:t>ilmu</a:t>
          </a:r>
          <a:r>
            <a:rPr lang="en-GB" sz="1600" kern="1200" dirty="0"/>
            <a:t> </a:t>
          </a:r>
          <a:r>
            <a:rPr lang="en-GB" sz="1600" kern="1200" dirty="0" err="1"/>
            <a:t>apabila</a:t>
          </a:r>
          <a:r>
            <a:rPr lang="en-GB" sz="1600" kern="1200" dirty="0"/>
            <a:t> </a:t>
          </a:r>
          <a:r>
            <a:rPr lang="en-GB" sz="1600" kern="1200" dirty="0" err="1"/>
            <a:t>ditambahkan</a:t>
          </a:r>
          <a:r>
            <a:rPr lang="en-GB" sz="1600" kern="1200" dirty="0"/>
            <a:t> </a:t>
          </a:r>
          <a:r>
            <a:rPr lang="en-GB" sz="1600" kern="1200" dirty="0" err="1"/>
            <a:t>pandangan</a:t>
          </a:r>
          <a:r>
            <a:rPr lang="en-GB" sz="1600" kern="1200" dirty="0"/>
            <a:t> </a:t>
          </a:r>
          <a:r>
            <a:rPr lang="en-GB" sz="1600" kern="1200" dirty="0" err="1"/>
            <a:t>penelitian</a:t>
          </a:r>
          <a:r>
            <a:rPr lang="en-GB" sz="1600" kern="1200" dirty="0"/>
            <a:t> yang </a:t>
          </a:r>
          <a:r>
            <a:rPr lang="en-GB" sz="1600" kern="1200" dirty="0" err="1"/>
            <a:t>logis</a:t>
          </a:r>
          <a:r>
            <a:rPr lang="en-GB" sz="1600" kern="1200" dirty="0"/>
            <a:t> </a:t>
          </a:r>
          <a:r>
            <a:rPr lang="en-GB" sz="1600" kern="1200" dirty="0" err="1"/>
            <a:t>teratur</a:t>
          </a:r>
          <a:r>
            <a:rPr lang="en-GB" sz="1600" kern="1200" dirty="0"/>
            <a:t>, </a:t>
          </a:r>
          <a:r>
            <a:rPr lang="en-GB" sz="1600" kern="1200" dirty="0" err="1"/>
            <a:t>bersifat</a:t>
          </a:r>
          <a:r>
            <a:rPr lang="en-GB" sz="1600" kern="1200" dirty="0"/>
            <a:t> </a:t>
          </a:r>
          <a:r>
            <a:rPr lang="en-GB" sz="1600" kern="1200" dirty="0" err="1"/>
            <a:t>kritis</a:t>
          </a:r>
          <a:r>
            <a:rPr lang="en-GB" sz="1600" kern="1200" dirty="0"/>
            <a:t> dan </a:t>
          </a:r>
          <a:r>
            <a:rPr lang="en-GB" sz="1600" kern="1200" dirty="0" err="1"/>
            <a:t>sistematis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600" kern="1200" dirty="0" err="1"/>
            <a:t>Bahan</a:t>
          </a:r>
          <a:r>
            <a:rPr lang="en-GB" sz="1600" kern="1200" dirty="0"/>
            <a:t> yang </a:t>
          </a:r>
          <a:r>
            <a:rPr lang="en-GB" sz="1600" kern="1200" dirty="0" err="1"/>
            <a:t>diperoleh</a:t>
          </a:r>
          <a:r>
            <a:rPr lang="en-GB" sz="1600" kern="1200" dirty="0"/>
            <a:t> </a:t>
          </a:r>
          <a:r>
            <a:rPr lang="en-GB" sz="1600" kern="1200" dirty="0">
              <a:sym typeface="Wingdings" charset="0"/>
            </a:rPr>
            <a:t> dibandingkan  </a:t>
          </a:r>
          <a:r>
            <a:rPr lang="en-GB" sz="1600" kern="1200" dirty="0" err="1">
              <a:sym typeface="Wingdings" charset="0"/>
            </a:rPr>
            <a:t>dianalisis</a:t>
          </a:r>
          <a:r>
            <a:rPr lang="en-GB" sz="1600" kern="1200" dirty="0">
              <a:sym typeface="Wingdings" charset="0"/>
            </a:rPr>
            <a:t>  </a:t>
          </a:r>
          <a:r>
            <a:rPr lang="en-GB" sz="1600" kern="1200" dirty="0" err="1">
              <a:sym typeface="Wingdings" charset="0"/>
            </a:rPr>
            <a:t>dicari</a:t>
          </a:r>
          <a:r>
            <a:rPr lang="en-GB" sz="1600" kern="1200" dirty="0">
              <a:sym typeface="Wingdings" charset="0"/>
            </a:rPr>
            <a:t> </a:t>
          </a:r>
          <a:r>
            <a:rPr lang="en-GB" sz="1600" kern="1200" dirty="0" err="1">
              <a:sym typeface="Wingdings" charset="0"/>
            </a:rPr>
            <a:t>unsur-unsur</a:t>
          </a:r>
          <a:r>
            <a:rPr lang="en-GB" sz="1600" kern="1200" dirty="0">
              <a:sym typeface="Wingdings" charset="0"/>
            </a:rPr>
            <a:t>, </a:t>
          </a:r>
          <a:r>
            <a:rPr lang="en-GB" sz="1600" kern="1200" dirty="0" err="1">
              <a:sym typeface="Wingdings" charset="0"/>
            </a:rPr>
            <a:t>sebab</a:t>
          </a:r>
          <a:r>
            <a:rPr lang="en-GB" sz="1600" kern="1200" dirty="0">
              <a:sym typeface="Wingdings" charset="0"/>
            </a:rPr>
            <a:t> </a:t>
          </a:r>
          <a:r>
            <a:rPr lang="en-GB" sz="1600" kern="1200" dirty="0" err="1">
              <a:sym typeface="Wingdings" charset="0"/>
            </a:rPr>
            <a:t>akibat</a:t>
          </a:r>
          <a:r>
            <a:rPr lang="en-GB" sz="1600" kern="1200" dirty="0">
              <a:sym typeface="Wingdings" charset="0"/>
            </a:rPr>
            <a:t> </a:t>
          </a:r>
          <a:r>
            <a:rPr lang="en-GB" sz="1600" kern="1200" dirty="0" err="1">
              <a:sym typeface="Wingdings" charset="0"/>
            </a:rPr>
            <a:t>dipastikan</a:t>
          </a:r>
          <a:r>
            <a:rPr lang="en-GB" sz="1600" kern="1200" dirty="0">
              <a:sym typeface="Wingdings" charset="0"/>
            </a:rPr>
            <a:t> </a:t>
          </a:r>
          <a:r>
            <a:rPr lang="en-GB" sz="1600" kern="1200" dirty="0" err="1">
              <a:sym typeface="Wingdings" charset="0"/>
            </a:rPr>
            <a:t>sifat-sifat</a:t>
          </a:r>
          <a:r>
            <a:rPr lang="en-GB" sz="1600" kern="1200" dirty="0">
              <a:sym typeface="Wingdings" charset="0"/>
            </a:rPr>
            <a:t> yang </a:t>
          </a:r>
          <a:r>
            <a:rPr lang="en-GB" sz="1600" kern="1200" dirty="0" err="1">
              <a:sym typeface="Wingdings" charset="0"/>
            </a:rPr>
            <a:t>umum</a:t>
          </a:r>
          <a:r>
            <a:rPr lang="en-GB" sz="1600" kern="1200" dirty="0">
              <a:sym typeface="Wingdings" charset="0"/>
            </a:rPr>
            <a:t>  </a:t>
          </a:r>
          <a:r>
            <a:rPr lang="en-GB" sz="1600" kern="1200" dirty="0" err="1">
              <a:sym typeface="Wingdings" charset="0"/>
            </a:rPr>
            <a:t>disintesis</a:t>
          </a:r>
          <a:r>
            <a:rPr lang="en-GB" sz="1600" kern="1200" dirty="0">
              <a:sym typeface="Wingdings" charset="0"/>
            </a:rPr>
            <a:t>  </a:t>
          </a:r>
          <a:r>
            <a:rPr lang="en-GB" sz="1600" kern="1200" dirty="0" err="1">
              <a:sym typeface="Wingdings" charset="0"/>
            </a:rPr>
            <a:t>dijadikan</a:t>
          </a:r>
          <a:r>
            <a:rPr lang="en-GB" sz="1600" kern="1200" dirty="0">
              <a:sym typeface="Wingdings" charset="0"/>
            </a:rPr>
            <a:t> </a:t>
          </a:r>
          <a:r>
            <a:rPr lang="en-GB" sz="1600" kern="1200" dirty="0" err="1">
              <a:sym typeface="Wingdings" charset="0"/>
            </a:rPr>
            <a:t>pandangan</a:t>
          </a:r>
          <a:r>
            <a:rPr lang="en-GB" sz="1600" kern="1200" dirty="0">
              <a:sym typeface="Wingdings" charset="0"/>
            </a:rPr>
            <a:t> yang </a:t>
          </a:r>
          <a:r>
            <a:rPr lang="en-GB" sz="1600" kern="1200" dirty="0" err="1">
              <a:sym typeface="Wingdings" charset="0"/>
            </a:rPr>
            <a:t>kritis</a:t>
          </a:r>
          <a:r>
            <a:rPr lang="en-GB" sz="1600" kern="1200" dirty="0">
              <a:sym typeface="Wingdings" charset="0"/>
            </a:rPr>
            <a:t>  </a:t>
          </a:r>
          <a:r>
            <a:rPr lang="en-GB" sz="1600" kern="1200" dirty="0" err="1">
              <a:sym typeface="Wingdings" charset="0"/>
            </a:rPr>
            <a:t>dijadikan</a:t>
          </a:r>
          <a:r>
            <a:rPr lang="en-GB" sz="1600" kern="1200" dirty="0">
              <a:sym typeface="Wingdings" charset="0"/>
            </a:rPr>
            <a:t> </a:t>
          </a:r>
          <a:r>
            <a:rPr lang="en-GB" sz="1600" kern="1200" dirty="0" err="1">
              <a:sym typeface="Wingdings" charset="0"/>
            </a:rPr>
            <a:t>satu</a:t>
          </a:r>
          <a:r>
            <a:rPr lang="en-GB" sz="1600" kern="1200" dirty="0">
              <a:sym typeface="Wingdings" charset="0"/>
            </a:rPr>
            <a:t> </a:t>
          </a:r>
          <a:r>
            <a:rPr lang="en-GB" sz="1600" kern="1200" dirty="0" err="1">
              <a:sym typeface="Wingdings" charset="0"/>
            </a:rPr>
            <a:t>keseluruhan</a:t>
          </a:r>
          <a:r>
            <a:rPr lang="en-GB" sz="1600" kern="1200" dirty="0">
              <a:sym typeface="Wingdings" charset="0"/>
            </a:rPr>
            <a:t> yang </a:t>
          </a:r>
          <a:r>
            <a:rPr lang="en-GB" sz="1600" kern="1200" dirty="0" err="1">
              <a:sym typeface="Wingdings" charset="0"/>
            </a:rPr>
            <a:t>logis</a:t>
          </a:r>
          <a:r>
            <a:rPr lang="en-GB" sz="1600" kern="1200" dirty="0">
              <a:sym typeface="Wingdings" charset="0"/>
            </a:rPr>
            <a:t>, </a:t>
          </a:r>
          <a:r>
            <a:rPr lang="en-GB" sz="1600" kern="1200" dirty="0" err="1">
              <a:sym typeface="Wingdings" charset="0"/>
            </a:rPr>
            <a:t>teratur</a:t>
          </a:r>
          <a:r>
            <a:rPr lang="en-GB" sz="1600" kern="1200" dirty="0">
              <a:sym typeface="Wingdings" charset="0"/>
            </a:rPr>
            <a:t>, dan </a:t>
          </a:r>
          <a:r>
            <a:rPr lang="en-GB" sz="1600" kern="1200" dirty="0" err="1">
              <a:sym typeface="Wingdings" charset="0"/>
            </a:rPr>
            <a:t>berkaitan</a:t>
          </a:r>
          <a:r>
            <a:rPr lang="en-GB" sz="1600" kern="1200" dirty="0">
              <a:sym typeface="Wingdings" charset="0"/>
            </a:rPr>
            <a:t> </a:t>
          </a:r>
          <a:r>
            <a:rPr lang="en-GB" sz="1600" kern="1200" dirty="0" err="1">
              <a:sym typeface="Wingdings" charset="0"/>
            </a:rPr>
            <a:t>sebagai</a:t>
          </a:r>
          <a:r>
            <a:rPr lang="en-GB" sz="1600" kern="1200" dirty="0">
              <a:sym typeface="Wingdings" charset="0"/>
            </a:rPr>
            <a:t> </a:t>
          </a:r>
          <a:r>
            <a:rPr lang="en-GB" sz="1600" kern="1200" dirty="0" err="1">
              <a:sym typeface="Wingdings" charset="0"/>
            </a:rPr>
            <a:t>satu</a:t>
          </a:r>
          <a:r>
            <a:rPr lang="en-GB" sz="1600" kern="1200" dirty="0">
              <a:sym typeface="Wingdings" charset="0"/>
            </a:rPr>
            <a:t> </a:t>
          </a:r>
          <a:r>
            <a:rPr lang="en-GB" sz="1600" kern="1200" dirty="0" err="1">
              <a:sym typeface="Wingdings" charset="0"/>
            </a:rPr>
            <a:t>sistem</a:t>
          </a:r>
          <a:r>
            <a:rPr lang="en-GB" sz="1600" kern="1200" dirty="0">
              <a:sym typeface="Wingdings" charset="0"/>
            </a:rPr>
            <a:t>.</a:t>
          </a:r>
          <a:endParaRPr lang="en-US" sz="1600" kern="1200" dirty="0"/>
        </a:p>
      </dsp:txBody>
      <dsp:txXfrm>
        <a:off x="801924" y="873489"/>
        <a:ext cx="3812923" cy="5128231"/>
      </dsp:txXfrm>
    </dsp:sp>
    <dsp:sp modelId="{6785A571-933B-41E0-B059-20656C4700CF}">
      <dsp:nvSpPr>
        <dsp:cNvPr id="0" name=""/>
        <dsp:cNvSpPr/>
      </dsp:nvSpPr>
      <dsp:spPr>
        <a:xfrm>
          <a:off x="273565" y="228967"/>
          <a:ext cx="1085039" cy="10850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AC8CD-C3BD-4FB5-8B0E-655D13F5BCAB}">
      <dsp:nvSpPr>
        <dsp:cNvPr id="0" name=""/>
        <dsp:cNvSpPr/>
      </dsp:nvSpPr>
      <dsp:spPr>
        <a:xfrm rot="16200000">
          <a:off x="2660789" y="3063815"/>
          <a:ext cx="4779963" cy="542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8472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ILMU</a:t>
          </a:r>
        </a:p>
      </dsp:txBody>
      <dsp:txXfrm>
        <a:off x="2660789" y="3063815"/>
        <a:ext cx="4779963" cy="542519"/>
      </dsp:txXfrm>
    </dsp:sp>
    <dsp:sp modelId="{CE3ECA56-6C75-4DC6-A008-C72882ECD330}">
      <dsp:nvSpPr>
        <dsp:cNvPr id="0" name=""/>
        <dsp:cNvSpPr/>
      </dsp:nvSpPr>
      <dsp:spPr>
        <a:xfrm>
          <a:off x="5268186" y="961870"/>
          <a:ext cx="2982202" cy="4779963"/>
        </a:xfrm>
        <a:prstGeom prst="rect">
          <a:avLst/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7847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Kumpulan </a:t>
          </a:r>
          <a:r>
            <a:rPr lang="en-US" sz="1600" kern="1200" dirty="0" err="1"/>
            <a:t>pengetahuan</a:t>
          </a:r>
          <a:r>
            <a:rPr lang="en-US" sz="1600" kern="1200" dirty="0"/>
            <a:t> </a:t>
          </a:r>
          <a:r>
            <a:rPr lang="en-US" sz="1600" kern="1200" dirty="0" err="1"/>
            <a:t>hasil</a:t>
          </a:r>
          <a:r>
            <a:rPr lang="en-US" sz="1600" kern="1200" dirty="0"/>
            <a:t> </a:t>
          </a:r>
          <a:r>
            <a:rPr lang="en-US" sz="1600" kern="1200" dirty="0" err="1"/>
            <a:t>penyelidikan</a:t>
          </a:r>
          <a:r>
            <a:rPr lang="en-US" sz="1600" kern="1200" dirty="0"/>
            <a:t> dan </a:t>
          </a:r>
          <a:r>
            <a:rPr lang="en-US" sz="1600" kern="1200" dirty="0" err="1"/>
            <a:t>pandangan</a:t>
          </a:r>
          <a:r>
            <a:rPr lang="en-US" sz="1600" kern="1200" dirty="0"/>
            <a:t> </a:t>
          </a:r>
          <a:r>
            <a:rPr lang="en-US" sz="1600" kern="1200" dirty="0" err="1"/>
            <a:t>logis</a:t>
          </a:r>
          <a:r>
            <a:rPr lang="en-US" sz="1600" kern="1200" dirty="0"/>
            <a:t> </a:t>
          </a:r>
          <a:r>
            <a:rPr lang="en-US" sz="1600" kern="1200" dirty="0" err="1"/>
            <a:t>teratur</a:t>
          </a:r>
          <a:r>
            <a:rPr lang="en-US" sz="1600" kern="1200" dirty="0"/>
            <a:t>, </a:t>
          </a:r>
          <a:r>
            <a:rPr lang="en-US" sz="1600" kern="1200" dirty="0" err="1"/>
            <a:t>kritis</a:t>
          </a:r>
          <a:r>
            <a:rPr lang="en-US" sz="1600" kern="1200" dirty="0"/>
            <a:t>, dan </a:t>
          </a:r>
          <a:r>
            <a:rPr lang="en-US" sz="1600" kern="1200" dirty="0" err="1"/>
            <a:t>sistematis</a:t>
          </a:r>
          <a:r>
            <a:rPr lang="en-US" sz="1600" kern="1200" dirty="0"/>
            <a:t> </a:t>
          </a:r>
          <a:r>
            <a:rPr lang="en-US" sz="1600" kern="1200" dirty="0" err="1"/>
            <a:t>terhadap</a:t>
          </a:r>
          <a:r>
            <a:rPr lang="en-US" sz="1600" kern="1200" dirty="0"/>
            <a:t> </a:t>
          </a:r>
          <a:r>
            <a:rPr lang="en-US" sz="1600" kern="1200" dirty="0" err="1"/>
            <a:t>suatu</a:t>
          </a:r>
          <a:r>
            <a:rPr lang="en-US" sz="1600" kern="1200" dirty="0"/>
            <a:t> </a:t>
          </a:r>
          <a:r>
            <a:rPr lang="en-US" sz="1600" kern="1200" dirty="0" err="1"/>
            <a:t>objek</a:t>
          </a:r>
          <a:r>
            <a:rPr lang="en-US" sz="1600" kern="1200" dirty="0"/>
            <a:t> (</a:t>
          </a:r>
          <a:r>
            <a:rPr lang="en-US" sz="1600" kern="1200" dirty="0" err="1"/>
            <a:t>Logika</a:t>
          </a:r>
          <a:r>
            <a:rPr lang="en-US" sz="1600" kern="1200" dirty="0"/>
            <a:t> </a:t>
          </a:r>
          <a:r>
            <a:rPr lang="en-US" sz="1600" kern="1200" dirty="0" err="1"/>
            <a:t>Scientifika</a:t>
          </a:r>
          <a:r>
            <a:rPr lang="en-US" sz="1600" kern="1200" dirty="0"/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Kumpulan </a:t>
          </a:r>
          <a:r>
            <a:rPr lang="en-US" sz="1600" kern="1200" dirty="0" err="1"/>
            <a:t>pengetahuan</a:t>
          </a:r>
          <a:r>
            <a:rPr lang="en-US" sz="1600" kern="1200" dirty="0"/>
            <a:t> </a:t>
          </a:r>
          <a:r>
            <a:rPr lang="en-US" sz="1600" kern="1200" dirty="0" err="1"/>
            <a:t>mengenai</a:t>
          </a:r>
          <a:r>
            <a:rPr lang="en-US" sz="1600" kern="1200" dirty="0"/>
            <a:t> </a:t>
          </a:r>
          <a:r>
            <a:rPr lang="en-US" sz="1600" kern="1200" dirty="0" err="1"/>
            <a:t>suatu</a:t>
          </a:r>
          <a:r>
            <a:rPr lang="en-US" sz="1600" kern="1200" dirty="0"/>
            <a:t> </a:t>
          </a:r>
          <a:r>
            <a:rPr lang="en-US" sz="1600" kern="1200" dirty="0" err="1"/>
            <a:t>bidang</a:t>
          </a:r>
          <a:r>
            <a:rPr lang="en-US" sz="1600" kern="1200" dirty="0"/>
            <a:t> </a:t>
          </a:r>
          <a:r>
            <a:rPr lang="en-US" sz="1600" kern="1200" dirty="0" err="1"/>
            <a:t>tertentu</a:t>
          </a:r>
          <a:r>
            <a:rPr lang="en-US" sz="1600" kern="1200" dirty="0"/>
            <a:t> yang </a:t>
          </a:r>
          <a:r>
            <a:rPr lang="en-US" sz="1600" kern="1200" dirty="0" err="1"/>
            <a:t>merupakan</a:t>
          </a:r>
          <a:r>
            <a:rPr lang="en-US" sz="1600" kern="1200" dirty="0"/>
            <a:t> </a:t>
          </a:r>
          <a:r>
            <a:rPr lang="en-US" sz="1600" kern="1200" dirty="0" err="1"/>
            <a:t>suatu</a:t>
          </a:r>
          <a:r>
            <a:rPr lang="en-US" sz="1600" kern="1200" dirty="0"/>
            <a:t> </a:t>
          </a:r>
          <a:r>
            <a:rPr lang="en-US" sz="1600" kern="1200" dirty="0" err="1"/>
            <a:t>kesatuan</a:t>
          </a:r>
          <a:r>
            <a:rPr lang="en-US" sz="1600" kern="1200" dirty="0"/>
            <a:t> yang </a:t>
          </a:r>
          <a:r>
            <a:rPr lang="en-US" sz="1600" kern="1200" dirty="0" err="1"/>
            <a:t>tersusun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sistematis</a:t>
          </a:r>
          <a:r>
            <a:rPr lang="en-US" sz="1600" kern="1200" dirty="0"/>
            <a:t> </a:t>
          </a:r>
          <a:r>
            <a:rPr lang="en-US" sz="1600" kern="1200" dirty="0" err="1"/>
            <a:t>serta</a:t>
          </a:r>
          <a:r>
            <a:rPr lang="en-US" sz="1600" kern="1200" dirty="0"/>
            <a:t> </a:t>
          </a:r>
          <a:r>
            <a:rPr lang="en-US" sz="1600" kern="1200" dirty="0" err="1"/>
            <a:t>memberikan</a:t>
          </a:r>
          <a:r>
            <a:rPr lang="en-US" sz="1600" kern="1200" dirty="0"/>
            <a:t> </a:t>
          </a:r>
          <a:r>
            <a:rPr lang="en-US" sz="1600" kern="1200" dirty="0" err="1"/>
            <a:t>penjelasan</a:t>
          </a:r>
          <a:r>
            <a:rPr lang="en-US" sz="1600" kern="1200" dirty="0"/>
            <a:t> yang </a:t>
          </a:r>
          <a:r>
            <a:rPr lang="en-US" sz="1600" kern="1200" dirty="0" err="1"/>
            <a:t>dipertanggungjawabkan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menunjukkan</a:t>
          </a:r>
          <a:r>
            <a:rPr lang="en-US" sz="1600" kern="1200" dirty="0"/>
            <a:t> </a:t>
          </a:r>
          <a:r>
            <a:rPr lang="en-US" sz="1600" kern="1200" dirty="0" err="1"/>
            <a:t>sebab-sebabnya</a:t>
          </a:r>
          <a:r>
            <a:rPr lang="en-US" sz="1600" kern="1200" dirty="0"/>
            <a:t> (</a:t>
          </a:r>
          <a:r>
            <a:rPr lang="en-US" sz="1600" kern="1200" dirty="0" err="1"/>
            <a:t>Logika</a:t>
          </a:r>
          <a:r>
            <a:rPr lang="en-US" sz="1600" kern="1200" dirty="0"/>
            <a:t> </a:t>
          </a:r>
          <a:r>
            <a:rPr lang="en-US" sz="1600" kern="1200" dirty="0" err="1"/>
            <a:t>ilmu</a:t>
          </a:r>
          <a:r>
            <a:rPr lang="en-US" sz="1600" kern="1200" dirty="0"/>
            <a:t> </a:t>
          </a:r>
          <a:r>
            <a:rPr lang="en-US" sz="1600" kern="1200" dirty="0" err="1"/>
            <a:t>menalar</a:t>
          </a:r>
          <a:r>
            <a:rPr lang="en-US" sz="1600" kern="1200" dirty="0"/>
            <a:t>)</a:t>
          </a:r>
        </a:p>
      </dsp:txBody>
      <dsp:txXfrm>
        <a:off x="5268186" y="961870"/>
        <a:ext cx="2982202" cy="4779963"/>
      </dsp:txXfrm>
    </dsp:sp>
    <dsp:sp modelId="{E6979619-9919-46D4-97F8-01A3E880E751}">
      <dsp:nvSpPr>
        <dsp:cNvPr id="0" name=""/>
        <dsp:cNvSpPr/>
      </dsp:nvSpPr>
      <dsp:spPr>
        <a:xfrm>
          <a:off x="4779511" y="228967"/>
          <a:ext cx="1085039" cy="10850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38999-3A67-466B-8537-7D32A300CDDF}">
      <dsp:nvSpPr>
        <dsp:cNvPr id="0" name=""/>
        <dsp:cNvSpPr/>
      </dsp:nvSpPr>
      <dsp:spPr>
        <a:xfrm rot="16200000">
          <a:off x="6751374" y="3063815"/>
          <a:ext cx="4779963" cy="542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8472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METODE</a:t>
          </a:r>
        </a:p>
      </dsp:txBody>
      <dsp:txXfrm>
        <a:off x="6751374" y="3063815"/>
        <a:ext cx="4779963" cy="542519"/>
      </dsp:txXfrm>
    </dsp:sp>
    <dsp:sp modelId="{21169AC6-83B8-4962-81F8-F5A5161B6322}">
      <dsp:nvSpPr>
        <dsp:cNvPr id="0" name=""/>
        <dsp:cNvSpPr/>
      </dsp:nvSpPr>
      <dsp:spPr>
        <a:xfrm>
          <a:off x="9412615" y="945093"/>
          <a:ext cx="2702322" cy="4779963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7847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1" kern="1200" dirty="0" err="1"/>
            <a:t>Induktif</a:t>
          </a:r>
          <a:r>
            <a:rPr lang="en-US" sz="1600" kern="1200" dirty="0"/>
            <a:t>: proses </a:t>
          </a:r>
          <a:r>
            <a:rPr lang="en-US" sz="1600" kern="1200" dirty="0" err="1"/>
            <a:t>pemikiran</a:t>
          </a:r>
          <a:r>
            <a:rPr lang="en-US" sz="1600" kern="1200" dirty="0"/>
            <a:t> </a:t>
          </a:r>
          <a:r>
            <a:rPr lang="en-US" sz="1600" kern="1200" dirty="0" err="1"/>
            <a:t>dari</a:t>
          </a:r>
          <a:r>
            <a:rPr lang="en-US" sz="1600" kern="1200" dirty="0"/>
            <a:t> </a:t>
          </a:r>
          <a:r>
            <a:rPr lang="en-US" sz="1600" kern="1200" dirty="0" err="1"/>
            <a:t>pengetahuan</a:t>
          </a:r>
          <a:r>
            <a:rPr lang="en-US" sz="1600" kern="1200" dirty="0"/>
            <a:t> </a:t>
          </a:r>
          <a:r>
            <a:rPr lang="en-US" sz="1600" kern="1200" dirty="0" err="1"/>
            <a:t>tentang</a:t>
          </a:r>
          <a:r>
            <a:rPr lang="en-US" sz="1600" kern="1200" dirty="0"/>
            <a:t> </a:t>
          </a:r>
          <a:r>
            <a:rPr lang="en-US" sz="1600" kern="1200" dirty="0" err="1"/>
            <a:t>kejadian-kejadian</a:t>
          </a:r>
          <a:r>
            <a:rPr lang="en-US" sz="1600" kern="1200" dirty="0"/>
            <a:t>/ </a:t>
          </a:r>
          <a:r>
            <a:rPr lang="en-US" sz="1600" kern="1200" dirty="0" err="1"/>
            <a:t>peristiwa-peristiwa</a:t>
          </a:r>
          <a:r>
            <a:rPr lang="en-US" sz="1600" kern="1200" dirty="0"/>
            <a:t>/</a:t>
          </a:r>
          <a:r>
            <a:rPr lang="en-US" sz="1600" kern="1200" dirty="0" err="1"/>
            <a:t>hal-hal</a:t>
          </a:r>
          <a:r>
            <a:rPr lang="en-US" sz="1600" kern="1200" dirty="0"/>
            <a:t> yang </a:t>
          </a:r>
          <a:r>
            <a:rPr lang="en-US" sz="1600" kern="1200" dirty="0" err="1"/>
            <a:t>lebih</a:t>
          </a:r>
          <a:r>
            <a:rPr lang="en-US" sz="1600" kern="1200" dirty="0"/>
            <a:t> </a:t>
          </a:r>
          <a:r>
            <a:rPr lang="en-US" sz="1600" kern="1200" dirty="0" err="1"/>
            <a:t>konkret</a:t>
          </a:r>
          <a:r>
            <a:rPr lang="en-US" sz="1600" kern="1200" dirty="0"/>
            <a:t> dan </a:t>
          </a:r>
          <a:r>
            <a:rPr lang="en-US" sz="1600" kern="1200" dirty="0" err="1"/>
            <a:t>khusus</a:t>
          </a:r>
          <a:r>
            <a:rPr lang="en-US" sz="1600" kern="1200" dirty="0"/>
            <a:t> </a:t>
          </a:r>
          <a:r>
            <a:rPr lang="en-US" sz="1600" kern="1200" dirty="0" err="1"/>
            <a:t>menyimpulkan</a:t>
          </a:r>
          <a:r>
            <a:rPr lang="en-US" sz="1600" kern="1200" dirty="0"/>
            <a:t> </a:t>
          </a:r>
          <a:r>
            <a:rPr lang="en-US" sz="1600" kern="1200" dirty="0" err="1"/>
            <a:t>pengetahuan</a:t>
          </a:r>
          <a:r>
            <a:rPr lang="en-US" sz="1600" kern="1200" dirty="0"/>
            <a:t> yang </a:t>
          </a:r>
          <a:r>
            <a:rPr lang="en-US" sz="1600" kern="1200" dirty="0" err="1"/>
            <a:t>lebih</a:t>
          </a:r>
          <a:r>
            <a:rPr lang="en-US" sz="1600" kern="1200" dirty="0"/>
            <a:t> </a:t>
          </a:r>
          <a:r>
            <a:rPr lang="en-US" sz="1600" kern="1200" dirty="0" err="1"/>
            <a:t>umum</a:t>
          </a:r>
          <a:r>
            <a:rPr lang="en-US" sz="1600" kern="1200" dirty="0"/>
            <a:t>. (</a:t>
          </a:r>
          <a:r>
            <a:rPr lang="en-US" sz="1600" kern="1200" dirty="0" err="1"/>
            <a:t>khusus</a:t>
          </a:r>
          <a:r>
            <a:rPr lang="en-US" sz="1600" kern="1200" dirty="0"/>
            <a:t> </a:t>
          </a:r>
          <a:r>
            <a:rPr lang="en-US" sz="1600" kern="1200" dirty="0">
              <a:sym typeface="Wingdings" charset="0"/>
            </a:rPr>
            <a:t></a:t>
          </a:r>
          <a:r>
            <a:rPr lang="en-US" sz="1600" kern="1200" dirty="0" err="1">
              <a:sym typeface="Wingdings" charset="0"/>
            </a:rPr>
            <a:t>umum</a:t>
          </a:r>
          <a:r>
            <a:rPr lang="en-US" sz="1600" kern="1200" dirty="0">
              <a:sym typeface="Wingdings" charset="0"/>
            </a:rPr>
            <a:t>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1" kern="1200" dirty="0" err="1">
              <a:sym typeface="Wingdings" charset="0"/>
            </a:rPr>
            <a:t>Deduktif</a:t>
          </a:r>
          <a:r>
            <a:rPr lang="en-US" sz="1600" kern="1200" dirty="0">
              <a:sym typeface="Wingdings" charset="0"/>
            </a:rPr>
            <a:t>: proses </a:t>
          </a:r>
          <a:r>
            <a:rPr lang="en-US" sz="1600" kern="1200" dirty="0" err="1">
              <a:sym typeface="Wingdings" charset="0"/>
            </a:rPr>
            <a:t>pemikiran</a:t>
          </a:r>
          <a:r>
            <a:rPr lang="en-US" sz="1600" kern="1200" dirty="0">
              <a:sym typeface="Wingdings" charset="0"/>
            </a:rPr>
            <a:t> </a:t>
          </a:r>
          <a:r>
            <a:rPr lang="en-US" sz="1600" kern="1200" dirty="0" err="1">
              <a:sym typeface="Wingdings" charset="0"/>
            </a:rPr>
            <a:t>dari</a:t>
          </a:r>
          <a:r>
            <a:rPr lang="en-US" sz="1600" kern="1200" dirty="0">
              <a:sym typeface="Wingdings" charset="0"/>
            </a:rPr>
            <a:t> </a:t>
          </a:r>
          <a:r>
            <a:rPr lang="en-US" sz="1600" kern="1200" dirty="0" err="1">
              <a:sym typeface="Wingdings" charset="0"/>
            </a:rPr>
            <a:t>pengetahuan</a:t>
          </a:r>
          <a:r>
            <a:rPr lang="en-US" sz="1600" kern="1200" dirty="0">
              <a:sym typeface="Wingdings" charset="0"/>
            </a:rPr>
            <a:t> yang </a:t>
          </a:r>
          <a:r>
            <a:rPr lang="en-US" sz="1600" kern="1200" dirty="0" err="1">
              <a:sym typeface="Wingdings" charset="0"/>
            </a:rPr>
            <a:t>lebih</a:t>
          </a:r>
          <a:r>
            <a:rPr lang="en-US" sz="1600" kern="1200" dirty="0">
              <a:sym typeface="Wingdings" charset="0"/>
            </a:rPr>
            <a:t> </a:t>
          </a:r>
          <a:r>
            <a:rPr lang="en-US" sz="1600" kern="1200" dirty="0" err="1">
              <a:sym typeface="Wingdings" charset="0"/>
            </a:rPr>
            <a:t>umum</a:t>
          </a:r>
          <a:r>
            <a:rPr lang="en-US" sz="1600" kern="1200" dirty="0">
              <a:sym typeface="Wingdings" charset="0"/>
            </a:rPr>
            <a:t> </a:t>
          </a:r>
          <a:r>
            <a:rPr lang="en-US" sz="1600" kern="1200" dirty="0" err="1">
              <a:sym typeface="Wingdings" charset="0"/>
            </a:rPr>
            <a:t>menyimpulkan</a:t>
          </a:r>
          <a:r>
            <a:rPr lang="en-US" sz="1600" kern="1200" dirty="0">
              <a:sym typeface="Wingdings" charset="0"/>
            </a:rPr>
            <a:t> </a:t>
          </a:r>
          <a:r>
            <a:rPr lang="en-US" sz="1600" kern="1200" dirty="0" err="1">
              <a:sym typeface="Wingdings" charset="0"/>
            </a:rPr>
            <a:t>pengetahuan</a:t>
          </a:r>
          <a:r>
            <a:rPr lang="en-US" sz="1600" kern="1200" dirty="0">
              <a:sym typeface="Wingdings" charset="0"/>
            </a:rPr>
            <a:t> yang </a:t>
          </a:r>
          <a:r>
            <a:rPr lang="en-US" sz="1600" kern="1200" dirty="0" err="1">
              <a:sym typeface="Wingdings" charset="0"/>
            </a:rPr>
            <a:t>lebih</a:t>
          </a:r>
          <a:r>
            <a:rPr lang="en-US" sz="1600" kern="1200" dirty="0">
              <a:sym typeface="Wingdings" charset="0"/>
            </a:rPr>
            <a:t> </a:t>
          </a:r>
          <a:r>
            <a:rPr lang="en-US" sz="1600" kern="1200" dirty="0" err="1">
              <a:sym typeface="Wingdings" charset="0"/>
            </a:rPr>
            <a:t>khusus</a:t>
          </a:r>
          <a:r>
            <a:rPr lang="en-US" sz="1600" kern="1200" dirty="0">
              <a:sym typeface="Wingdings" charset="0"/>
            </a:rPr>
            <a:t> (</a:t>
          </a:r>
          <a:r>
            <a:rPr lang="en-US" sz="1600" kern="1200" dirty="0" err="1">
              <a:sym typeface="Wingdings" charset="0"/>
            </a:rPr>
            <a:t>umum</a:t>
          </a:r>
          <a:r>
            <a:rPr lang="en-US" sz="1600" kern="1200" dirty="0">
              <a:sym typeface="Wingdings" charset="0"/>
            </a:rPr>
            <a:t>  </a:t>
          </a:r>
          <a:r>
            <a:rPr lang="en-US" sz="1600" kern="1200" dirty="0" err="1">
              <a:sym typeface="Wingdings" charset="0"/>
            </a:rPr>
            <a:t>khusus</a:t>
          </a:r>
          <a:r>
            <a:rPr lang="en-US" sz="1600" kern="1200" dirty="0">
              <a:sym typeface="Wingdings" charset="0"/>
            </a:rPr>
            <a:t>)</a:t>
          </a:r>
          <a:endParaRPr lang="en-US" sz="1600" kern="1200" dirty="0"/>
        </a:p>
      </dsp:txBody>
      <dsp:txXfrm>
        <a:off x="9412615" y="945093"/>
        <a:ext cx="2702322" cy="4779963"/>
      </dsp:txXfrm>
    </dsp:sp>
    <dsp:sp modelId="{C9771767-032B-4CBE-9352-A4934EC938E0}">
      <dsp:nvSpPr>
        <dsp:cNvPr id="0" name=""/>
        <dsp:cNvSpPr/>
      </dsp:nvSpPr>
      <dsp:spPr>
        <a:xfrm>
          <a:off x="8870095" y="228967"/>
          <a:ext cx="1085039" cy="10850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-10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F1B81DE-BC6E-EE93-C32E-82E0FA372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A8BD2-8230-4B2C-9BEF-4F784492FDD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CEA93A-3B3B-C0E0-EC58-ADAE64433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8" charset="0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1D6E8A2-EF47-19A1-D89E-731AB8B6E7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9BA82-CB00-4EA1-B990-B031278F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5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66B5C-B1A4-664D-47B8-457FD3B3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A8BD2-8230-4B2C-9BEF-4F784492FDD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81258-71D1-884F-8D3E-5E6D2F818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B5B0C-246C-3653-58B1-D13AD64A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9BA82-CB00-4EA1-B990-B031278F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7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125413"/>
            <a:ext cx="2745317" cy="6000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25413"/>
            <a:ext cx="8039100" cy="6000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08ED9-0710-C689-203B-6A94BEC43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A8BD2-8230-4B2C-9BEF-4F784492FDD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11793-EEA5-D02B-C002-6952EEA36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8EFBB-ADE1-FAD8-4EAE-74949202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9BA82-CB00-4EA1-B990-B031278F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B4D7E-3958-ECF4-BEE5-8C2F0E89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A8BD2-8230-4B2C-9BEF-4F784492FDD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4C032-6B56-2610-8B42-E8E5E7CF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A48D6-93CD-581B-1994-6502D5B7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9BA82-CB00-4EA1-B990-B031278F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5CB1E-8023-BBBB-EE34-112371F6B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A8BD2-8230-4B2C-9BEF-4F784492FDD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687F9-55A1-0554-B182-2EF9EBA0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0E2F3-D16C-2CA8-0F6C-E9A11D89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9BA82-CB00-4EA1-B990-B031278F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1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8CC5E-BE45-91D1-99F2-EB9744F7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A8BD2-8230-4B2C-9BEF-4F784492FDD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8C0E6-3539-D27C-127A-0A8696D6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87569-125C-9BFA-ECC5-92EC526C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9BA82-CB00-4EA1-B990-B031278F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 marL="2057400" indent="-22860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 marL="2057400" indent="-22860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6D22A9-98A5-F94F-996C-A93E46DB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A8BD2-8230-4B2C-9BEF-4F784492FDD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01156C-CB2F-9941-7D53-759267AC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7DBE6F-0311-3B5A-4034-62632E88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9BA82-CB00-4EA1-B990-B031278F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65E88-05DD-2EE9-D50B-886218004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A8BD2-8230-4B2C-9BEF-4F784492FDD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15DF7-14BD-4A32-4B2B-EAD3F24F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7E448F-DC2A-2185-903D-6615FFAC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9BA82-CB00-4EA1-B990-B031278F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0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5F5F09-10EA-8F58-3127-9CCBF3160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A8BD2-8230-4B2C-9BEF-4F784492FDD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654B6-FD2A-1486-4F37-AAA0ED6C4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86C03-A0AE-DABD-1AE5-1DC943BC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9BA82-CB00-4EA1-B990-B031278F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2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3200"/>
            </a:lvl1pPr>
            <a:lvl2pPr marL="742950" indent="-285750">
              <a:buFont typeface="Arial" panose="020B0604020202020204" pitchFamily="34" charset="0"/>
              <a:buChar char="•"/>
              <a:defRPr sz="2800"/>
            </a:lvl2pPr>
            <a:lvl3pPr marL="1143000" indent="-228600">
              <a:buFont typeface="Arial" panose="020B0604020202020204" pitchFamily="34" charset="0"/>
              <a:buChar char="•"/>
              <a:defRPr sz="24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734E5-2DA1-0A1A-1DD7-657A573D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A8BD2-8230-4B2C-9BEF-4F784492FDD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7A9752-5777-218F-6F47-1E6492534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DEBE9-60DF-367B-C485-BAE6FF78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9BA82-CB00-4EA1-B990-B031278F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6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F48B7-ABB6-5D0E-54A4-6A624122D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A8BD2-8230-4B2C-9BEF-4F784492FDD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8052D-3851-D4CE-ADD8-6A07F283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10579-04FB-8682-F152-874EABD8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9BA82-CB00-4EA1-B990-B031278F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0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0697E38-BE06-A114-CC19-FA33A7761F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-1005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C96681F-9771-7323-F9E7-ED164694A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dirty="0"/>
              <a:t>Click to edit Master text styles</a:t>
            </a:r>
          </a:p>
          <a:p>
            <a:pPr lvl="1"/>
            <a:r>
              <a:rPr lang="en-US" altLang="id-ID" dirty="0"/>
              <a:t>Second level</a:t>
            </a:r>
          </a:p>
          <a:p>
            <a:pPr lvl="2"/>
            <a:r>
              <a:rPr lang="en-US" altLang="id-ID" dirty="0"/>
              <a:t>Third level</a:t>
            </a:r>
          </a:p>
          <a:p>
            <a:pPr lvl="3"/>
            <a:r>
              <a:rPr lang="en-US" altLang="id-ID" dirty="0"/>
              <a:t>Fourth level</a:t>
            </a:r>
          </a:p>
          <a:p>
            <a:pPr lvl="4"/>
            <a:r>
              <a:rPr lang="en-US" altLang="id-ID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B4C1A60-5BD2-608A-8F03-21C8CFC642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8" charset="0"/>
                <a:ea typeface="+mn-ea"/>
              </a:defRPr>
            </a:lvl1pPr>
          </a:lstStyle>
          <a:p>
            <a:fld id="{137A8BD2-8230-4B2C-9BEF-4F784492FDD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9DBFFD-6EF9-2A30-4E3F-5E805FEC12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1" charset="-128"/>
              </a:defRPr>
            </a:lvl1pPr>
          </a:lstStyle>
          <a:p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2277041-5690-6704-6DFC-3C005B40C7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89BA82-CB00-4EA1-B990-B031278F1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6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6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DDDDDD"/>
            </a:outerShdw>
          </a:effectLst>
          <a:latin typeface="Arial" pitchFamily="-108" charset="0"/>
          <a:ea typeface="ＭＳ Ｐゴシック" pitchFamily="-111" charset="-128"/>
          <a:cs typeface="ＭＳ Ｐゴシック" pitchFamily="-111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DDDDDD"/>
            </a:outerShdw>
          </a:effectLst>
          <a:latin typeface="Arial" pitchFamily="-108" charset="0"/>
          <a:ea typeface="ＭＳ Ｐゴシック" pitchFamily="-111" charset="-128"/>
          <a:cs typeface="ＭＳ Ｐゴシック" pitchFamily="-111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DDDDDD"/>
            </a:outerShdw>
          </a:effectLst>
          <a:latin typeface="Arial" pitchFamily="-108" charset="0"/>
          <a:ea typeface="ＭＳ Ｐゴシック" pitchFamily="-111" charset="-128"/>
          <a:cs typeface="ＭＳ Ｐゴシック" pitchFamily="-111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DDDDDD"/>
            </a:outerShdw>
          </a:effectLst>
          <a:latin typeface="Arial" pitchFamily="-108" charset="0"/>
          <a:ea typeface="ＭＳ Ｐゴシック" pitchFamily="-111" charset="-128"/>
          <a:cs typeface="ＭＳ Ｐゴシック" pitchFamily="-111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DDDDDD"/>
            </a:outerShdw>
          </a:effectLst>
          <a:latin typeface="Arial" pitchFamily="-10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DDDDDD"/>
            </a:outerShdw>
          </a:effectLst>
          <a:latin typeface="Arial" pitchFamily="-10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DDDDDD"/>
            </a:outerShdw>
          </a:effectLst>
          <a:latin typeface="Arial" pitchFamily="-10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DDDDDD"/>
            </a:outerShdw>
          </a:effectLst>
          <a:latin typeface="Arial" pitchFamily="-10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5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A7118-1CB5-02D4-1840-959C8A42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wrap="square" anchor="t">
            <a:norm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Logika</a:t>
            </a:r>
            <a:r>
              <a:rPr lang="en-US" b="1" dirty="0">
                <a:solidFill>
                  <a:schemeClr val="accent6"/>
                </a:solidFill>
              </a:rPr>
              <a:t> &amp; Bahasa </a:t>
            </a:r>
            <a:r>
              <a:rPr lang="en-US" b="1" dirty="0" err="1">
                <a:solidFill>
                  <a:schemeClr val="accent6"/>
                </a:solidFill>
              </a:rPr>
              <a:t>Jurnalistik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AEE20-7FF4-7D95-9AE1-A98B82D98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0818" y="5018882"/>
            <a:ext cx="10363200" cy="1500187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Program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Jurnalistik</a:t>
            </a:r>
            <a:endParaRPr lang="en-US" dirty="0"/>
          </a:p>
          <a:p>
            <a:r>
              <a:rPr lang="en-US" dirty="0"/>
              <a:t>2022/2023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32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A0851D6-A3E1-C804-1B1A-5702DA48D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LOGIKA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AC88D3F-36AB-39E1-3F06-B3A25CC54A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809854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6747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5AF24-0719-3A98-4C32-365B8406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LOGIKA &amp; DIALEKTIKA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3875CC-1EB1-F35E-C8E8-335D05F9A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598641"/>
              </p:ext>
            </p:extLst>
          </p:nvPr>
        </p:nvGraphicFramePr>
        <p:xfrm>
          <a:off x="-183724" y="813732"/>
          <a:ext cx="12375723" cy="612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7625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E69F42-0DCE-0B75-CED2-3A0E67AB3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LOGIKA &amp; DIALEKTIKA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9C867EB-2D89-DF7A-AC66-0E168ED1562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4908230"/>
              </p:ext>
            </p:extLst>
          </p:nvPr>
        </p:nvGraphicFramePr>
        <p:xfrm>
          <a:off x="-729843" y="1023457"/>
          <a:ext cx="7508148" cy="5834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67C4DC7-6875-DFEC-8E75-93850224FC1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9549075"/>
              </p:ext>
            </p:extLst>
          </p:nvPr>
        </p:nvGraphicFramePr>
        <p:xfrm>
          <a:off x="6096000" y="1023458"/>
          <a:ext cx="5384800" cy="583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33291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4543D-04A1-107D-998F-105707E6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for WEEK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D563C-B958-77DA-27AC-E199CD7A7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Will be conducted at the beginning of the class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+mj-lt"/>
              </a:rPr>
              <a:t>Don’t be late!</a:t>
            </a:r>
          </a:p>
          <a:p>
            <a:r>
              <a:rPr lang="en-US" dirty="0">
                <a:latin typeface="+mj-lt"/>
              </a:rPr>
              <a:t>Week 2 materials posted on G-class:</a:t>
            </a:r>
          </a:p>
          <a:p>
            <a:pPr lvl="1"/>
            <a:r>
              <a:rPr lang="en-US" dirty="0">
                <a:latin typeface="+mj-lt"/>
              </a:rPr>
              <a:t>PPT</a:t>
            </a:r>
          </a:p>
          <a:p>
            <a:pPr lvl="1"/>
            <a:r>
              <a:rPr lang="en-GB" b="0" i="0" dirty="0" err="1">
                <a:solidFill>
                  <a:srgbClr val="000000"/>
                </a:solidFill>
                <a:effectLst/>
                <a:latin typeface="+mj-lt"/>
              </a:rPr>
              <a:t>Sidharta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A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B</a:t>
            </a:r>
            <a:r>
              <a:rPr lang="en-GB" b="0" i="0" dirty="0">
                <a:solidFill>
                  <a:srgbClr val="000000"/>
                </a:solidFill>
                <a:effectLst/>
                <a:latin typeface="+mj-lt"/>
              </a:rPr>
              <a:t>. (2008). </a:t>
            </a:r>
            <a:r>
              <a:rPr lang="en-GB" b="0" i="1" dirty="0" err="1">
                <a:solidFill>
                  <a:srgbClr val="000000"/>
                </a:solidFill>
                <a:effectLst/>
                <a:latin typeface="+mj-lt"/>
              </a:rPr>
              <a:t>Pengantar</a:t>
            </a:r>
            <a:r>
              <a:rPr lang="en-GB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1" dirty="0" err="1">
                <a:solidFill>
                  <a:srgbClr val="000000"/>
                </a:solidFill>
                <a:effectLst/>
                <a:latin typeface="+mj-lt"/>
              </a:rPr>
              <a:t>Logika</a:t>
            </a:r>
            <a:r>
              <a:rPr lang="en-GB" b="0" i="1" dirty="0">
                <a:solidFill>
                  <a:srgbClr val="000000"/>
                </a:solidFill>
                <a:effectLst/>
                <a:latin typeface="+mj-lt"/>
              </a:rPr>
              <a:t>: </a:t>
            </a:r>
            <a:r>
              <a:rPr lang="en-GB" b="0" i="1" dirty="0" err="1">
                <a:solidFill>
                  <a:srgbClr val="000000"/>
                </a:solidFill>
                <a:effectLst/>
                <a:latin typeface="+mj-lt"/>
              </a:rPr>
              <a:t>Sebuah</a:t>
            </a:r>
            <a:r>
              <a:rPr lang="en-GB" b="0" i="1" dirty="0">
                <a:solidFill>
                  <a:srgbClr val="000000"/>
                </a:solidFill>
                <a:effectLst/>
                <a:latin typeface="+mj-lt"/>
              </a:rPr>
              <a:t> Langkah </a:t>
            </a:r>
            <a:r>
              <a:rPr lang="en-GB" b="0" i="1" dirty="0" err="1">
                <a:solidFill>
                  <a:srgbClr val="000000"/>
                </a:solidFill>
                <a:effectLst/>
                <a:latin typeface="+mj-lt"/>
              </a:rPr>
              <a:t>Pertama</a:t>
            </a:r>
            <a:r>
              <a:rPr lang="en-GB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GB" b="0" i="1" dirty="0" err="1">
                <a:solidFill>
                  <a:srgbClr val="000000"/>
                </a:solidFill>
                <a:effectLst/>
                <a:latin typeface="+mj-lt"/>
              </a:rPr>
              <a:t>Pengenalan</a:t>
            </a:r>
            <a:r>
              <a:rPr lang="en-GB" b="0" i="1" dirty="0">
                <a:solidFill>
                  <a:srgbClr val="000000"/>
                </a:solidFill>
                <a:effectLst/>
                <a:latin typeface="+mj-lt"/>
              </a:rPr>
              <a:t> Medan </a:t>
            </a:r>
            <a:r>
              <a:rPr lang="en-GB" b="0" i="1" dirty="0" err="1">
                <a:solidFill>
                  <a:srgbClr val="000000"/>
                </a:solidFill>
                <a:effectLst/>
                <a:latin typeface="+mj-lt"/>
              </a:rPr>
              <a:t>Telaah</a:t>
            </a:r>
            <a:r>
              <a:rPr lang="en-GB" b="0" i="1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en-GB" i="1" dirty="0">
                <a:solidFill>
                  <a:srgbClr val="000000"/>
                </a:solidFill>
                <a:latin typeface="+mj-lt"/>
              </a:rPr>
              <a:t>vii</a:t>
            </a:r>
            <a:r>
              <a:rPr lang="en-GB" b="0" i="1" dirty="0">
                <a:solidFill>
                  <a:srgbClr val="000000"/>
                </a:solidFill>
                <a:effectLst/>
                <a:latin typeface="+mj-lt"/>
              </a:rPr>
              <a:t>-5. </a:t>
            </a:r>
            <a:endParaRPr lang="en-GB" b="0" i="0" dirty="0">
              <a:solidFill>
                <a:srgbClr val="000000"/>
              </a:solidFill>
              <a:effectLst/>
              <a:latin typeface="+mj-lt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465B05-ECB3-CDE2-CBAF-D0F407836FB1}"/>
              </a:ext>
            </a:extLst>
          </p:cNvPr>
          <p:cNvSpPr/>
          <p:nvPr/>
        </p:nvSpPr>
        <p:spPr>
          <a:xfrm>
            <a:off x="3322217" y="5392009"/>
            <a:ext cx="6571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See you next week!</a:t>
            </a:r>
          </a:p>
        </p:txBody>
      </p:sp>
    </p:spTree>
    <p:extLst>
      <p:ext uri="{BB962C8B-B14F-4D97-AF65-F5344CB8AC3E}">
        <p14:creationId xmlns:p14="http://schemas.microsoft.com/office/powerpoint/2010/main" val="2971189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88AB2F-48EF-11C8-710A-69EF4DEF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HEY! HO! LET’S GO!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D436C22-6E9B-867C-8654-DC8A4A2CE2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488928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7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58AF5-6354-FA37-501A-1AADA46A2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D7D9C-BC76-7F2F-E948-9054A3B09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94" y="1363134"/>
            <a:ext cx="10972800" cy="4525963"/>
          </a:xfrm>
        </p:spPr>
        <p:txBody>
          <a:bodyPr/>
          <a:lstStyle/>
          <a:p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328D417-84FE-7887-7B94-AD3F92D92E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057790"/>
              </p:ext>
            </p:extLst>
          </p:nvPr>
        </p:nvGraphicFramePr>
        <p:xfrm>
          <a:off x="1032934" y="2147147"/>
          <a:ext cx="10800079" cy="4710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301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25612-D232-2D80-D021-9874C754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 err="1"/>
              <a:t>Hakikat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Berpikir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26C770-D9B4-277C-3DC9-171D54112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719" y="1604854"/>
            <a:ext cx="10418975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id-ID" sz="2000" dirty="0" err="1"/>
              <a:t>Bicara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dengan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dirinya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sendiri</a:t>
            </a:r>
            <a:r>
              <a:rPr lang="en-US" altLang="id-ID" sz="2000" dirty="0"/>
              <a:t> di </a:t>
            </a:r>
            <a:r>
              <a:rPr lang="en-US" altLang="id-ID" sz="2000" dirty="0" err="1"/>
              <a:t>dalam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batin</a:t>
            </a:r>
            <a:r>
              <a:rPr lang="en-US" altLang="id-ID" sz="2000" dirty="0"/>
              <a:t>, </a:t>
            </a:r>
            <a:r>
              <a:rPr lang="en-US" altLang="id-ID" sz="2000" dirty="0" err="1"/>
              <a:t>mempertimbangkan</a:t>
            </a:r>
            <a:r>
              <a:rPr lang="en-US" altLang="id-ID" sz="2000" dirty="0"/>
              <a:t>, </a:t>
            </a:r>
            <a:r>
              <a:rPr lang="en-US" altLang="id-ID" sz="2000" dirty="0" err="1"/>
              <a:t>merenungkan</a:t>
            </a:r>
            <a:r>
              <a:rPr lang="en-US" altLang="id-ID" sz="2000" dirty="0"/>
              <a:t>, </a:t>
            </a:r>
            <a:r>
              <a:rPr lang="en-US" altLang="id-ID" sz="2000" dirty="0" err="1"/>
              <a:t>menganalisis</a:t>
            </a:r>
            <a:r>
              <a:rPr lang="en-US" altLang="id-ID" sz="2000" dirty="0"/>
              <a:t>, </a:t>
            </a:r>
            <a:r>
              <a:rPr lang="en-US" altLang="id-ID" sz="2000" dirty="0" err="1"/>
              <a:t>membuktikan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sesuatu</a:t>
            </a:r>
            <a:r>
              <a:rPr lang="en-US" altLang="id-ID" sz="2000" dirty="0"/>
              <a:t>, </a:t>
            </a:r>
            <a:r>
              <a:rPr lang="en-US" altLang="id-ID" sz="2000" dirty="0" err="1"/>
              <a:t>menunjukkan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alasan-alasan</a:t>
            </a:r>
            <a:r>
              <a:rPr lang="en-US" altLang="id-ID" sz="2000" dirty="0"/>
              <a:t>, </a:t>
            </a:r>
            <a:r>
              <a:rPr lang="en-US" altLang="id-ID" sz="2000" dirty="0" err="1"/>
              <a:t>menarik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simpulan</a:t>
            </a:r>
            <a:r>
              <a:rPr lang="en-US" altLang="id-ID" sz="2000" dirty="0"/>
              <a:t>, </a:t>
            </a:r>
            <a:r>
              <a:rPr lang="en-US" altLang="id-ID" sz="2000" dirty="0" err="1"/>
              <a:t>meneliti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suatu</a:t>
            </a:r>
            <a:r>
              <a:rPr lang="en-US" altLang="id-ID" sz="2000" dirty="0"/>
              <a:t> </a:t>
            </a:r>
            <a:r>
              <a:rPr lang="en-US" altLang="id-ID" sz="2000" dirty="0" err="1"/>
              <a:t>jalan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pikiran</a:t>
            </a:r>
            <a:r>
              <a:rPr lang="en-US" altLang="id-ID" sz="2000" dirty="0"/>
              <a:t>, </a:t>
            </a:r>
            <a:r>
              <a:rPr lang="en-US" altLang="id-ID" sz="2000" dirty="0" err="1"/>
              <a:t>mencari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bagaimana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berbagai</a:t>
            </a:r>
            <a:r>
              <a:rPr lang="en-US" altLang="id-ID" sz="2000" dirty="0"/>
              <a:t> </a:t>
            </a:r>
            <a:r>
              <a:rPr lang="en-US" altLang="id-ID" sz="2000" dirty="0" err="1"/>
              <a:t>hal</a:t>
            </a:r>
            <a:r>
              <a:rPr lang="en-US" altLang="id-ID" sz="2000" dirty="0"/>
              <a:t> </a:t>
            </a:r>
            <a:r>
              <a:rPr lang="en-US" altLang="id-ID" sz="2000" dirty="0" err="1"/>
              <a:t>berhubungan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satu</a:t>
            </a:r>
            <a:r>
              <a:rPr lang="en-US" altLang="id-ID" sz="2000" dirty="0"/>
              <a:t> </a:t>
            </a:r>
            <a:r>
              <a:rPr lang="en-US" altLang="id-ID" sz="2000" dirty="0" err="1"/>
              <a:t>sama</a:t>
            </a:r>
            <a:r>
              <a:rPr lang="en-US" altLang="id-ID" sz="2000" dirty="0"/>
              <a:t> lain, </a:t>
            </a:r>
            <a:r>
              <a:rPr lang="en-US" altLang="id-ID" sz="2000" dirty="0" err="1"/>
              <a:t>mengapa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atau</a:t>
            </a:r>
            <a:r>
              <a:rPr lang="en-US" altLang="id-ID" sz="2000" dirty="0"/>
              <a:t> </a:t>
            </a:r>
            <a:r>
              <a:rPr lang="en-US" altLang="id-ID" sz="2000" dirty="0" err="1"/>
              <a:t>untuk</a:t>
            </a:r>
            <a:r>
              <a:rPr lang="en-US" altLang="id-ID" sz="2000" dirty="0"/>
              <a:t> </a:t>
            </a:r>
            <a:r>
              <a:rPr lang="en-US" altLang="id-ID" sz="2000" dirty="0" err="1"/>
              <a:t>apa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sesuatu</a:t>
            </a:r>
            <a:r>
              <a:rPr lang="en-US" altLang="id-ID" sz="2000" dirty="0"/>
              <a:t> </a:t>
            </a:r>
            <a:r>
              <a:rPr lang="en-US" altLang="id-ID" sz="2000" dirty="0" err="1"/>
              <a:t>terjadi</a:t>
            </a:r>
            <a:r>
              <a:rPr lang="en-US" altLang="id-ID" sz="2000" dirty="0"/>
              <a:t>, </a:t>
            </a:r>
            <a:r>
              <a:rPr lang="en-US" altLang="id-ID" sz="2000" dirty="0" err="1"/>
              <a:t>membahasakan</a:t>
            </a:r>
            <a:r>
              <a:rPr lang="en-US" altLang="id-ID" sz="2000" dirty="0"/>
              <a:t> </a:t>
            </a:r>
            <a:r>
              <a:rPr lang="en-US" altLang="id-ID" sz="2000" dirty="0" err="1"/>
              <a:t>suatu</a:t>
            </a:r>
            <a:r>
              <a:rPr lang="en-US" altLang="id-ID" sz="2000" dirty="0"/>
              <a:t> </a:t>
            </a:r>
            <a:r>
              <a:rPr lang="en-US" altLang="id-ID" sz="2000" dirty="0" err="1"/>
              <a:t>realitas</a:t>
            </a:r>
            <a:r>
              <a:rPr lang="en-US" altLang="id-ID" sz="2000" dirty="0"/>
              <a:t>.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CA912-D161-40C7-E897-9E76FE6FF18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0907" y="1000019"/>
            <a:ext cx="5386388" cy="639762"/>
          </a:xfrm>
        </p:spPr>
        <p:txBody>
          <a:bodyPr wrap="square" anchor="b">
            <a:normAutofit/>
          </a:bodyPr>
          <a:lstStyle/>
          <a:p>
            <a:r>
              <a:rPr lang="en-US" b="1" dirty="0" err="1"/>
              <a:t>Hakikat</a:t>
            </a:r>
            <a:r>
              <a:rPr lang="en-US" dirty="0"/>
              <a:t> </a:t>
            </a:r>
            <a:r>
              <a:rPr lang="en-US" b="1" dirty="0" err="1"/>
              <a:t>Berpikir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16A5BF-58F5-9859-6200-582BA273B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39" b="20157"/>
          <a:stretch/>
        </p:blipFill>
        <p:spPr>
          <a:xfrm>
            <a:off x="0" y="3664373"/>
            <a:ext cx="12192000" cy="321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0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>
            <a:extLst>
              <a:ext uri="{FF2B5EF4-FFF2-40B4-BE49-F238E27FC236}">
                <a16:creationId xmlns:a16="http://schemas.microsoft.com/office/drawing/2014/main" id="{D1B6E59A-E37C-595D-49DB-F9BD483F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-10053"/>
            <a:ext cx="10972800" cy="1143000"/>
          </a:xfrm>
        </p:spPr>
        <p:txBody>
          <a:bodyPr/>
          <a:lstStyle/>
          <a:p>
            <a:r>
              <a:rPr lang="en-US" dirty="0" err="1"/>
              <a:t>Hakikat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Berpikir</a:t>
            </a:r>
            <a:endParaRPr lang="en-US" dirty="0"/>
          </a:p>
        </p:txBody>
      </p:sp>
      <p:pic>
        <p:nvPicPr>
          <p:cNvPr id="2050" name="Picture 2" descr="The Truth Is Out There by Archie on Dribbble">
            <a:extLst>
              <a:ext uri="{FF2B5EF4-FFF2-40B4-BE49-F238E27FC236}">
                <a16:creationId xmlns:a16="http://schemas.microsoft.com/office/drawing/2014/main" id="{0519E93E-C58A-3F8B-D95F-0C24CE6CF1E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843881"/>
            <a:ext cx="5384800" cy="40386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40AB7-DF5C-2654-7C75-1FA10BE33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2" y="1667313"/>
            <a:ext cx="5994397" cy="4525963"/>
          </a:xfrm>
        </p:spPr>
        <p:txBody>
          <a:bodyPr wrap="square" anchor="t">
            <a:normAutofit/>
          </a:bodyPr>
          <a:lstStyle/>
          <a:p>
            <a:endParaRPr lang="en-US" altLang="id-ID" dirty="0"/>
          </a:p>
          <a:p>
            <a:endParaRPr lang="en-US" altLang="id-ID" dirty="0"/>
          </a:p>
          <a:p>
            <a:r>
              <a:rPr lang="id-ID" altLang="id-ID" dirty="0"/>
              <a:t>Hakikat manusia berpikir adalah untuk mencari kebenaran</a:t>
            </a:r>
            <a:endParaRPr lang="en-US" altLang="id-ID" dirty="0"/>
          </a:p>
          <a:p>
            <a:r>
              <a:rPr lang="en-US" altLang="id-ID" dirty="0" err="1"/>
              <a:t>Apakah</a:t>
            </a:r>
            <a:r>
              <a:rPr lang="en-US" altLang="id-ID" dirty="0"/>
              <a:t> </a:t>
            </a:r>
            <a:r>
              <a:rPr lang="en-US" altLang="id-ID" dirty="0" err="1"/>
              <a:t>kebenaran</a:t>
            </a:r>
            <a:r>
              <a:rPr lang="en-US" altLang="id-ID" dirty="0"/>
              <a:t> </a:t>
            </a:r>
            <a:r>
              <a:rPr lang="en-US" altLang="id-ID" dirty="0" err="1"/>
              <a:t>itu</a:t>
            </a:r>
            <a:r>
              <a:rPr lang="en-US" altLang="id-ID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321F26-74AB-E58B-40EB-091CDA52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Hakikat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Berpikir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299CB5-EBC4-3F72-C0F5-EF511206DB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000" dirty="0"/>
              <a:t>I: </a:t>
            </a:r>
            <a:r>
              <a:rPr lang="en-US" sz="2000" dirty="0" err="1"/>
              <a:t>Dok</a:t>
            </a:r>
            <a:r>
              <a:rPr lang="en-US" sz="2000" dirty="0"/>
              <a:t>, </a:t>
            </a:r>
            <a:r>
              <a:rPr lang="en-US" sz="2000" dirty="0" err="1"/>
              <a:t>tolong</a:t>
            </a:r>
            <a:r>
              <a:rPr lang="en-US" sz="2000" dirty="0"/>
              <a:t> </a:t>
            </a:r>
            <a:r>
              <a:rPr lang="en-US" sz="2000" i="1" dirty="0" err="1"/>
              <a:t>selametin</a:t>
            </a:r>
            <a:r>
              <a:rPr lang="en-US" sz="2000" dirty="0"/>
              <a:t> </a:t>
            </a:r>
            <a:r>
              <a:rPr lang="en-US" sz="2000" dirty="0" err="1"/>
              <a:t>anak</a:t>
            </a:r>
            <a:r>
              <a:rPr lang="en-US" sz="2000" dirty="0"/>
              <a:t> </a:t>
            </a:r>
            <a:r>
              <a:rPr lang="en-US" sz="2000" dirty="0" err="1"/>
              <a:t>saya</a:t>
            </a: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/>
              <a:t>D: </a:t>
            </a:r>
            <a:r>
              <a:rPr lang="en-US" sz="2000" dirty="0" err="1"/>
              <a:t>Tenang</a:t>
            </a:r>
            <a:r>
              <a:rPr lang="en-US" sz="2000" dirty="0"/>
              <a:t> </a:t>
            </a:r>
            <a:r>
              <a:rPr lang="en-US" sz="2000" dirty="0" err="1"/>
              <a:t>dulu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! Anak Ibu </a:t>
            </a:r>
            <a:r>
              <a:rPr lang="en-US" sz="2000" dirty="0" err="1"/>
              <a:t>kenapa</a:t>
            </a:r>
            <a:r>
              <a:rPr lang="en-US" sz="2000" dirty="0"/>
              <a:t>?</a:t>
            </a:r>
          </a:p>
          <a:p>
            <a:pPr marL="0" indent="0">
              <a:buNone/>
              <a:defRPr/>
            </a:pPr>
            <a:r>
              <a:rPr lang="en-US" sz="2000" dirty="0"/>
              <a:t>I: Anak </a:t>
            </a:r>
            <a:r>
              <a:rPr lang="en-US" sz="2000" dirty="0" err="1"/>
              <a:t>saya</a:t>
            </a:r>
            <a:r>
              <a:rPr lang="en-US" sz="2000" dirty="0"/>
              <a:t> </a:t>
            </a:r>
            <a:r>
              <a:rPr lang="en-US" sz="2000" dirty="0" err="1"/>
              <a:t>ulang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, </a:t>
            </a:r>
            <a:r>
              <a:rPr lang="en-US" sz="2000" dirty="0" err="1"/>
              <a:t>Dok</a:t>
            </a:r>
            <a:r>
              <a:rPr lang="en-US" sz="2000" dirty="0"/>
              <a:t>. </a:t>
            </a:r>
            <a:r>
              <a:rPr lang="en-US" sz="2000" i="1" dirty="0" err="1"/>
              <a:t>Selametin</a:t>
            </a:r>
            <a:r>
              <a:rPr lang="en-US" sz="2000" dirty="0"/>
              <a:t> </a:t>
            </a:r>
            <a:r>
              <a:rPr lang="en-US" sz="2000" dirty="0" err="1"/>
              <a:t>ya</a:t>
            </a:r>
            <a:r>
              <a:rPr lang="en-US" sz="2000" dirty="0"/>
              <a:t>!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/>
              <a:t>X: Bang, di </a:t>
            </a:r>
            <a:r>
              <a:rPr lang="en-US" sz="2000" dirty="0" err="1"/>
              <a:t>ruangan</a:t>
            </a:r>
            <a:r>
              <a:rPr lang="en-US" sz="2000" dirty="0"/>
              <a:t> </a:t>
            </a:r>
            <a:r>
              <a:rPr lang="en-US" sz="2000" dirty="0" err="1"/>
              <a:t>ber</a:t>
            </a:r>
            <a:r>
              <a:rPr lang="en-US" sz="2000" dirty="0"/>
              <a:t>-AC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merokok</a:t>
            </a:r>
            <a:r>
              <a:rPr lang="en-US" sz="2000" dirty="0"/>
              <a:t>!</a:t>
            </a:r>
          </a:p>
          <a:p>
            <a:pPr marL="0" indent="0">
              <a:buNone/>
              <a:defRPr/>
            </a:pPr>
            <a:r>
              <a:rPr lang="en-US" sz="2000" dirty="0"/>
              <a:t>Y: Oh, </a:t>
            </a:r>
            <a:r>
              <a:rPr lang="en-US" sz="2000" dirty="0" err="1"/>
              <a:t>maaf</a:t>
            </a:r>
            <a:r>
              <a:rPr lang="en-US" sz="2000" dirty="0"/>
              <a:t> Pak. Saya </a:t>
            </a:r>
            <a:r>
              <a:rPr lang="en-US" sz="2000" dirty="0" err="1"/>
              <a:t>lupa</a:t>
            </a:r>
            <a:r>
              <a:rPr lang="en-US" sz="2000" dirty="0"/>
              <a:t> </a:t>
            </a:r>
            <a:r>
              <a:rPr lang="en-US" sz="2000" dirty="0" err="1"/>
              <a:t>mematikan</a:t>
            </a:r>
            <a:r>
              <a:rPr lang="en-US" sz="2000" dirty="0"/>
              <a:t> AC </a:t>
            </a:r>
          </a:p>
          <a:p>
            <a:pPr marL="0" indent="0">
              <a:buNone/>
              <a:defRPr/>
            </a:pPr>
            <a:r>
              <a:rPr lang="en-US" sz="2000" dirty="0"/>
              <a:t>	(</a:t>
            </a:r>
            <a:r>
              <a:rPr lang="en-US" sz="2000" dirty="0" err="1"/>
              <a:t>ambil</a:t>
            </a:r>
            <a:r>
              <a:rPr lang="en-US" sz="2000" dirty="0"/>
              <a:t> remote)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altLang="id-ID" sz="2000" dirty="0">
                <a:ea typeface="ＭＳ Ｐゴシック" panose="020B0600070205080204" pitchFamily="34" charset="-128"/>
              </a:rPr>
              <a:t>Bang,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Bakso</a:t>
            </a:r>
            <a:r>
              <a:rPr lang="en-US" altLang="id-ID" sz="2000" dirty="0">
                <a:ea typeface="ＭＳ Ｐゴシック" panose="020B0600070205080204" pitchFamily="34" charset="-128"/>
              </a:rPr>
              <a:t> dong</a:t>
            </a:r>
          </a:p>
          <a:p>
            <a:r>
              <a:rPr lang="en-US" altLang="id-ID" sz="2000" dirty="0">
                <a:ea typeface="ＭＳ Ｐゴシック" panose="020B0600070205080204" pitchFamily="34" charset="-128"/>
              </a:rPr>
              <a:t>A: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Boleh</a:t>
            </a:r>
            <a:endParaRPr lang="en-US" altLang="id-ID" sz="2000" dirty="0">
              <a:ea typeface="ＭＳ Ｐゴシック" panose="020B0600070205080204" pitchFamily="34" charset="-128"/>
            </a:endParaRPr>
          </a:p>
          <a:p>
            <a:r>
              <a:rPr lang="en-US" altLang="id-ID" sz="2000" dirty="0">
                <a:ea typeface="ＭＳ Ｐゴシック" panose="020B0600070205080204" pitchFamily="34" charset="-128"/>
              </a:rPr>
              <a:t>O: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Sambelnya</a:t>
            </a:r>
            <a:r>
              <a:rPr lang="en-US" altLang="id-ID" sz="2000" dirty="0">
                <a:ea typeface="ＭＳ Ｐゴシック" panose="020B0600070205080204" pitchFamily="34" charset="-128"/>
              </a:rPr>
              <a:t> </a:t>
            </a:r>
            <a:r>
              <a:rPr lang="en-US" altLang="id-ID" sz="2000" i="1" dirty="0" err="1">
                <a:ea typeface="ＭＳ Ｐゴシック" panose="020B0600070205080204" pitchFamily="34" charset="-128"/>
              </a:rPr>
              <a:t>banyakin</a:t>
            </a:r>
            <a:r>
              <a:rPr lang="en-US" altLang="id-ID" sz="2000" dirty="0">
                <a:ea typeface="ＭＳ Ｐゴシック" panose="020B0600070205080204" pitchFamily="34" charset="-128"/>
              </a:rPr>
              <a:t> </a:t>
            </a:r>
            <a:r>
              <a:rPr lang="en-US" altLang="id-ID" sz="2000" i="1" dirty="0" err="1">
                <a:ea typeface="ＭＳ Ｐゴシック" panose="020B0600070205080204" pitchFamily="34" charset="-128"/>
              </a:rPr>
              <a:t>dikit</a:t>
            </a:r>
            <a:endParaRPr lang="en-US" altLang="id-ID" sz="2000" i="1" dirty="0">
              <a:ea typeface="ＭＳ Ｐゴシック" panose="020B0600070205080204" pitchFamily="34" charset="-128"/>
            </a:endParaRPr>
          </a:p>
          <a:p>
            <a:r>
              <a:rPr lang="en-US" altLang="id-ID" sz="2000" dirty="0">
                <a:ea typeface="ＭＳ Ｐゴシック" panose="020B0600070205080204" pitchFamily="34" charset="-128"/>
              </a:rPr>
              <a:t>A: Mau </a:t>
            </a:r>
            <a:r>
              <a:rPr lang="en-US" altLang="id-ID" sz="2000" i="1" dirty="0">
                <a:ea typeface="ＭＳ Ｐゴシック" panose="020B0600070205080204" pitchFamily="34" charset="-128"/>
              </a:rPr>
              <a:t>lo</a:t>
            </a:r>
            <a:r>
              <a:rPr lang="en-US" altLang="id-ID" sz="2000" dirty="0">
                <a:ea typeface="ＭＳ Ｐゴシック" panose="020B0600070205080204" pitchFamily="34" charset="-128"/>
              </a:rPr>
              <a:t>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apa</a:t>
            </a:r>
            <a:r>
              <a:rPr lang="en-US" altLang="id-ID" sz="2000" dirty="0">
                <a:ea typeface="ＭＳ Ｐゴシック" panose="020B0600070205080204" pitchFamily="34" charset="-128"/>
              </a:rPr>
              <a:t>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sih</a:t>
            </a:r>
            <a:r>
              <a:rPr lang="en-US" altLang="id-ID" sz="2000" dirty="0">
                <a:ea typeface="ＭＳ Ｐゴシック" panose="020B0600070205080204" pitchFamily="34" charset="-128"/>
              </a:rPr>
              <a:t>? Banyak </a:t>
            </a:r>
            <a:r>
              <a:rPr lang="en-US" altLang="id-ID" sz="2000" i="1" dirty="0">
                <a:ea typeface="ＭＳ Ｐゴシック" panose="020B0600070205080204" pitchFamily="34" charset="-128"/>
              </a:rPr>
              <a:t>ape</a:t>
            </a:r>
            <a:r>
              <a:rPr lang="en-US" altLang="id-ID" sz="2000" dirty="0">
                <a:ea typeface="ＭＳ Ｐゴシック" panose="020B0600070205080204" pitchFamily="34" charset="-128"/>
              </a:rPr>
              <a:t> </a:t>
            </a:r>
            <a:r>
              <a:rPr lang="en-US" altLang="id-ID" sz="2000" i="1" dirty="0" err="1">
                <a:ea typeface="ＭＳ Ｐゴシック" panose="020B0600070205080204" pitchFamily="34" charset="-128"/>
              </a:rPr>
              <a:t>dikit</a:t>
            </a:r>
            <a:r>
              <a:rPr lang="en-US" altLang="id-ID" sz="2000" dirty="0">
                <a:ea typeface="ＭＳ Ｐゴシック" panose="020B0600070205080204" pitchFamily="34" charset="-128"/>
              </a:rPr>
              <a:t>?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668F6D-4619-243B-C191-543DB313C9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id-ID" sz="2000" dirty="0">
                <a:ea typeface="ＭＳ Ｐゴシック" panose="020B0600070205080204" pitchFamily="34" charset="-128"/>
              </a:rPr>
              <a:t>O: Bang,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bubur</a:t>
            </a:r>
            <a:r>
              <a:rPr lang="en-US" altLang="id-ID" sz="2000" dirty="0">
                <a:ea typeface="ＭＳ Ｐゴシック" panose="020B0600070205080204" pitchFamily="34" charset="-128"/>
              </a:rPr>
              <a:t>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satu</a:t>
            </a:r>
            <a:r>
              <a:rPr lang="en-US" altLang="id-ID" sz="2000" dirty="0">
                <a:ea typeface="ＭＳ Ｐゴシック" panose="020B0600070205080204" pitchFamily="34" charset="-128"/>
              </a:rPr>
              <a:t>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ya</a:t>
            </a:r>
            <a:endParaRPr lang="en-US" altLang="id-ID" sz="20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id-ID" sz="2000" dirty="0">
                <a:ea typeface="ＭＳ Ｐゴシック" panose="020B0600070205080204" pitchFamily="34" charset="-128"/>
              </a:rPr>
              <a:t>A: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Pakai</a:t>
            </a:r>
            <a:r>
              <a:rPr lang="en-US" altLang="id-ID" sz="2000" dirty="0">
                <a:ea typeface="ＭＳ Ｐゴシック" panose="020B0600070205080204" pitchFamily="34" charset="-128"/>
              </a:rPr>
              <a:t>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kacang</a:t>
            </a:r>
            <a:r>
              <a:rPr lang="en-US" altLang="id-ID" sz="2000" dirty="0">
                <a:ea typeface="ＭＳ Ｐゴシック" panose="020B0600070205080204" pitchFamily="34" charset="-128"/>
              </a:rPr>
              <a:t>?</a:t>
            </a:r>
          </a:p>
          <a:p>
            <a:pPr marL="0" indent="0">
              <a:buNone/>
            </a:pPr>
            <a:r>
              <a:rPr lang="en-US" altLang="id-ID" sz="2000" dirty="0">
                <a:ea typeface="ＭＳ Ｐゴシック" panose="020B0600070205080204" pitchFamily="34" charset="-128"/>
              </a:rPr>
              <a:t>O: Iya</a:t>
            </a:r>
          </a:p>
          <a:p>
            <a:pPr marL="0" indent="0">
              <a:buNone/>
            </a:pPr>
            <a:r>
              <a:rPr lang="en-US" altLang="id-ID" sz="2000" dirty="0">
                <a:ea typeface="ＭＳ Ｐゴシック" panose="020B0600070205080204" pitchFamily="34" charset="-128"/>
              </a:rPr>
              <a:t>A: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Dikasih</a:t>
            </a:r>
            <a:r>
              <a:rPr lang="en-US" altLang="id-ID" sz="2000" dirty="0">
                <a:ea typeface="ＭＳ Ｐゴシック" panose="020B0600070205080204" pitchFamily="34" charset="-128"/>
              </a:rPr>
              <a:t>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ayam</a:t>
            </a:r>
            <a:r>
              <a:rPr lang="en-US" altLang="id-ID" sz="2000" dirty="0">
                <a:ea typeface="ＭＳ Ｐゴシック" panose="020B0600070205080204" pitchFamily="34" charset="-128"/>
              </a:rPr>
              <a:t>, Mas?</a:t>
            </a:r>
          </a:p>
          <a:p>
            <a:pPr marL="0" indent="0">
              <a:buNone/>
            </a:pPr>
            <a:r>
              <a:rPr lang="en-US" altLang="id-ID" sz="2000" dirty="0">
                <a:ea typeface="ＭＳ Ｐゴシック" panose="020B0600070205080204" pitchFamily="34" charset="-128"/>
              </a:rPr>
              <a:t>O: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Kalau</a:t>
            </a:r>
            <a:r>
              <a:rPr lang="en-US" altLang="id-ID" sz="2000" dirty="0">
                <a:ea typeface="ＭＳ Ｐゴシック" panose="020B0600070205080204" pitchFamily="34" charset="-128"/>
              </a:rPr>
              <a:t>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dikasih</a:t>
            </a:r>
            <a:r>
              <a:rPr lang="en-US" altLang="id-ID" sz="2000" dirty="0">
                <a:ea typeface="ＭＳ Ｐゴシック" panose="020B0600070205080204" pitchFamily="34" charset="-128"/>
              </a:rPr>
              <a:t>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ayam</a:t>
            </a:r>
            <a:r>
              <a:rPr lang="en-US" altLang="id-ID" sz="2000" dirty="0">
                <a:ea typeface="ＭＳ Ｐゴシック" panose="020B0600070205080204" pitchFamily="34" charset="-128"/>
              </a:rPr>
              <a:t>,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saya</a:t>
            </a:r>
            <a:r>
              <a:rPr lang="en-US" altLang="id-ID" sz="2000" dirty="0">
                <a:ea typeface="ＭＳ Ｐゴシック" panose="020B0600070205080204" pitchFamily="34" charset="-128"/>
              </a:rPr>
              <a:t>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makan</a:t>
            </a:r>
            <a:r>
              <a:rPr lang="en-US" altLang="id-ID" sz="2000" dirty="0">
                <a:ea typeface="ＭＳ Ｐゴシック" panose="020B0600070205080204" pitchFamily="34" charset="-128"/>
              </a:rPr>
              <a:t>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apa</a:t>
            </a:r>
            <a:r>
              <a:rPr lang="en-US" altLang="id-ID" sz="2000" dirty="0">
                <a:ea typeface="ＭＳ Ｐゴシック" panose="020B0600070205080204" pitchFamily="34" charset="-128"/>
              </a:rPr>
              <a:t>?</a:t>
            </a:r>
          </a:p>
          <a:p>
            <a:pPr marL="0" indent="0">
              <a:buNone/>
            </a:pPr>
            <a:endParaRPr lang="id-ID" altLang="id-ID" sz="20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id-ID" sz="2000" dirty="0">
                <a:ea typeface="ＭＳ Ｐゴシック" panose="020B0600070205080204" pitchFamily="34" charset="-128"/>
              </a:rPr>
              <a:t>B: Bang, nasi goreng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satu</a:t>
            </a:r>
            <a:endParaRPr lang="en-US" altLang="id-ID" sz="20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id-ID" sz="2000" dirty="0">
                <a:ea typeface="ＭＳ Ｐゴシック" panose="020B0600070205080204" pitchFamily="34" charset="-128"/>
              </a:rPr>
              <a:t>A: Pedes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apa</a:t>
            </a:r>
            <a:r>
              <a:rPr lang="en-US" altLang="id-ID" sz="2000" dirty="0">
                <a:ea typeface="ＭＳ Ｐゴシック" panose="020B0600070205080204" pitchFamily="34" charset="-128"/>
              </a:rPr>
              <a:t> </a:t>
            </a:r>
            <a:r>
              <a:rPr lang="en-US" altLang="id-ID" sz="2000" i="1" dirty="0" err="1">
                <a:ea typeface="ＭＳ Ｐゴシック" panose="020B0600070205080204" pitchFamily="34" charset="-128"/>
              </a:rPr>
              <a:t>nggak</a:t>
            </a:r>
            <a:r>
              <a:rPr lang="en-US" altLang="id-ID" sz="2000" dirty="0">
                <a:ea typeface="ＭＳ Ｐゴシック" panose="020B0600070205080204" pitchFamily="34" charset="-128"/>
              </a:rPr>
              <a:t>?</a:t>
            </a:r>
          </a:p>
          <a:p>
            <a:pPr marL="0" indent="0">
              <a:buNone/>
            </a:pPr>
            <a:r>
              <a:rPr lang="en-US" altLang="id-ID" sz="2000" dirty="0">
                <a:ea typeface="ＭＳ Ｐゴシック" panose="020B0600070205080204" pitchFamily="34" charset="-128"/>
              </a:rPr>
              <a:t>B: Mana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saya</a:t>
            </a:r>
            <a:r>
              <a:rPr lang="en-US" altLang="id-ID" sz="2000" dirty="0">
                <a:ea typeface="ＭＳ Ｐゴシック" panose="020B0600070205080204" pitchFamily="34" charset="-128"/>
              </a:rPr>
              <a:t>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tahu</a:t>
            </a:r>
            <a:r>
              <a:rPr lang="en-US" altLang="id-ID" sz="2000" dirty="0">
                <a:ea typeface="ＭＳ Ｐゴシック" panose="020B0600070205080204" pitchFamily="34" charset="-128"/>
              </a:rPr>
              <a:t>? </a:t>
            </a:r>
            <a:r>
              <a:rPr lang="en-US" altLang="id-ID" sz="2000" i="1" dirty="0">
                <a:ea typeface="ＭＳ Ｐゴシック" panose="020B0600070205080204" pitchFamily="34" charset="-128"/>
              </a:rPr>
              <a:t>Kan</a:t>
            </a:r>
            <a:r>
              <a:rPr lang="en-US" altLang="id-ID" sz="2000" dirty="0">
                <a:ea typeface="ＭＳ Ｐゴシック" panose="020B0600070205080204" pitchFamily="34" charset="-128"/>
              </a:rPr>
              <a:t>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belum</a:t>
            </a:r>
            <a:r>
              <a:rPr lang="en-US" altLang="id-ID" sz="2000" dirty="0">
                <a:ea typeface="ＭＳ Ｐゴシック" panose="020B0600070205080204" pitchFamily="34" charset="-128"/>
              </a:rPr>
              <a:t> </a:t>
            </a:r>
            <a:r>
              <a:rPr lang="en-US" altLang="id-ID" sz="2000" i="1" dirty="0" err="1">
                <a:ea typeface="ＭＳ Ｐゴシック" panose="020B0600070205080204" pitchFamily="34" charset="-128"/>
              </a:rPr>
              <a:t>nyicipin</a:t>
            </a:r>
            <a:r>
              <a:rPr lang="en-US" altLang="id-ID" sz="2000" dirty="0">
                <a:ea typeface="ＭＳ Ｐゴシック" panose="020B0600070205080204" pitchFamily="34" charset="-128"/>
              </a:rPr>
              <a:t>!</a:t>
            </a:r>
          </a:p>
          <a:p>
            <a:pPr marL="0" indent="0">
              <a:buNone/>
            </a:pPr>
            <a:endParaRPr lang="en-US" altLang="id-ID" sz="20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id-ID" sz="2000" dirty="0">
                <a:ea typeface="ＭＳ Ｐゴシック" panose="020B0600070205080204" pitchFamily="34" charset="-128"/>
              </a:rPr>
              <a:t>X: Bang,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gerobaknya</a:t>
            </a:r>
            <a:r>
              <a:rPr lang="en-US" altLang="id-ID" sz="2000" dirty="0">
                <a:ea typeface="ＭＳ Ｐゴシック" panose="020B0600070205080204" pitchFamily="34" charset="-128"/>
              </a:rPr>
              <a:t>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rusak</a:t>
            </a:r>
            <a:r>
              <a:rPr lang="en-US" altLang="id-ID" sz="2000" dirty="0">
                <a:ea typeface="ＭＳ Ｐゴシック" panose="020B0600070205080204" pitchFamily="34" charset="-128"/>
              </a:rPr>
              <a:t>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ya</a:t>
            </a:r>
            <a:r>
              <a:rPr lang="en-US" altLang="id-ID" sz="2000" dirty="0">
                <a:ea typeface="ＭＳ Ｐゴシック" panose="020B0600070205080204" pitchFamily="34" charset="-128"/>
              </a:rPr>
              <a:t>?</a:t>
            </a:r>
          </a:p>
          <a:p>
            <a:pPr marL="0" indent="0">
              <a:buNone/>
            </a:pPr>
            <a:r>
              <a:rPr lang="en-US" altLang="id-ID" sz="2000" dirty="0">
                <a:ea typeface="ＭＳ Ｐゴシック" panose="020B0600070205080204" pitchFamily="34" charset="-128"/>
              </a:rPr>
              <a:t>Y: </a:t>
            </a:r>
            <a:r>
              <a:rPr lang="en-US" altLang="id-ID" sz="2000" i="1" dirty="0" err="1">
                <a:ea typeface="ＭＳ Ｐゴシック" panose="020B0600070205080204" pitchFamily="34" charset="-128"/>
              </a:rPr>
              <a:t>Enggak</a:t>
            </a:r>
            <a:r>
              <a:rPr lang="en-US" altLang="id-ID" sz="2000" dirty="0">
                <a:ea typeface="ＭＳ Ｐゴシック" panose="020B0600070205080204" pitchFamily="34" charset="-128"/>
              </a:rPr>
              <a:t>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kok</a:t>
            </a:r>
            <a:endParaRPr lang="en-US" altLang="id-ID" sz="20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id-ID" sz="2000" dirty="0">
                <a:ea typeface="ＭＳ Ｐゴシック" panose="020B0600070205080204" pitchFamily="34" charset="-128"/>
              </a:rPr>
              <a:t>X: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Lho</a:t>
            </a:r>
            <a:r>
              <a:rPr lang="en-US" altLang="id-ID" sz="2000" dirty="0">
                <a:ea typeface="ＭＳ Ｐゴシック" panose="020B0600070205080204" pitchFamily="34" charset="-128"/>
              </a:rPr>
              <a:t>,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kok</a:t>
            </a:r>
            <a:r>
              <a:rPr lang="en-US" altLang="id-ID" sz="2000" dirty="0">
                <a:ea typeface="ＭＳ Ｐゴシック" panose="020B0600070205080204" pitchFamily="34" charset="-128"/>
              </a:rPr>
              <a:t> </a:t>
            </a:r>
            <a:r>
              <a:rPr lang="en-US" altLang="id-ID" sz="2000" dirty="0" err="1">
                <a:ea typeface="ＭＳ Ｐゴシック" panose="020B0600070205080204" pitchFamily="34" charset="-128"/>
              </a:rPr>
              <a:t>didorong</a:t>
            </a:r>
            <a:r>
              <a:rPr lang="en-US" altLang="id-ID" sz="2000" dirty="0">
                <a:ea typeface="ＭＳ Ｐゴシック" panose="020B0600070205080204" pitchFamily="34" charset="-128"/>
              </a:rPr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39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DA5732-20F5-3A31-751C-437AF0BDE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Hakikat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Berpikir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BB78BD4-E321-9A06-4DF6-EF64A94A727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33894595"/>
              </p:ext>
            </p:extLst>
          </p:nvPr>
        </p:nvGraphicFramePr>
        <p:xfrm>
          <a:off x="6454986" y="1606974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65A9EE5-C51A-B9A0-B04E-A939EA1282A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8767269"/>
              </p:ext>
            </p:extLst>
          </p:nvPr>
        </p:nvGraphicFramePr>
        <p:xfrm>
          <a:off x="0" y="1361439"/>
          <a:ext cx="6278880" cy="5154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4130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7223FCE-6586-DE15-3884-394DB6BD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LOGIKA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57D07FE9-12B5-4A2D-72CC-88D5930BB07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56823286"/>
              </p:ext>
            </p:extLst>
          </p:nvPr>
        </p:nvGraphicFramePr>
        <p:xfrm>
          <a:off x="379307" y="1634067"/>
          <a:ext cx="5384800" cy="4759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Content Placeholder 8">
            <a:extLst>
              <a:ext uri="{FF2B5EF4-FFF2-40B4-BE49-F238E27FC236}">
                <a16:creationId xmlns:a16="http://schemas.microsoft.com/office/drawing/2014/main" id="{7D46B5A7-2268-54F1-4DC8-3C390E16933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8307474"/>
              </p:ext>
            </p:extLst>
          </p:nvPr>
        </p:nvGraphicFramePr>
        <p:xfrm>
          <a:off x="5994400" y="1463040"/>
          <a:ext cx="6177280" cy="5222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6278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AFB74-3A29-ECDD-AD0D-9B95C527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LOGIKA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B05561-B702-10EF-38B2-D09C4D68D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342690"/>
              </p:ext>
            </p:extLst>
          </p:nvPr>
        </p:nvGraphicFramePr>
        <p:xfrm>
          <a:off x="609600" y="1363133"/>
          <a:ext cx="10972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524977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86378352-BC8D-4E16-B649-697F4FD273B3}" vid="{923637D4-857D-4DF5-89C6-1839B12E5F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315</TotalTime>
  <Words>1068</Words>
  <Application>Microsoft Office PowerPoint</Application>
  <PresentationFormat>Widescreen</PresentationFormat>
  <Paragraphs>132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ＭＳ Ｐゴシック</vt:lpstr>
      <vt:lpstr>Arial</vt:lpstr>
      <vt:lpstr>Wingdings</vt:lpstr>
      <vt:lpstr>Theme1</vt:lpstr>
      <vt:lpstr>Logika &amp; Bahasa Jurnalistik</vt:lpstr>
      <vt:lpstr>HEY! HO! LET’S GO!</vt:lpstr>
      <vt:lpstr>Apakah Manusia?</vt:lpstr>
      <vt:lpstr>Hakikat Manusia Berpikir</vt:lpstr>
      <vt:lpstr>Hakikat Manusia Berpikir</vt:lpstr>
      <vt:lpstr>Hakikat Manusia Berpikir</vt:lpstr>
      <vt:lpstr>Hakikat Manusia Berpikir</vt:lpstr>
      <vt:lpstr>LOGIKA</vt:lpstr>
      <vt:lpstr>LOGIKA</vt:lpstr>
      <vt:lpstr>LOGIKA</vt:lpstr>
      <vt:lpstr>LOGIKA &amp; DIALEKTIKA</vt:lpstr>
      <vt:lpstr>LOGIKA &amp; DIALEKTIKA</vt:lpstr>
      <vt:lpstr>QUIZ for WEEK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Logika &amp; Bahasa Jurnalistik</dc:title>
  <dc:creator>nunik maharani</dc:creator>
  <cp:lastModifiedBy>nunik maharani</cp:lastModifiedBy>
  <cp:revision>17</cp:revision>
  <dcterms:created xsi:type="dcterms:W3CDTF">2023-02-27T03:56:32Z</dcterms:created>
  <dcterms:modified xsi:type="dcterms:W3CDTF">2023-03-06T03:07:14Z</dcterms:modified>
</cp:coreProperties>
</file>