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4"/>
  </p:notesMasterIdLst>
  <p:handoutMasterIdLst>
    <p:handoutMasterId r:id="rId15"/>
  </p:handoutMasterIdLst>
  <p:sldIdLst>
    <p:sldId id="496" r:id="rId5"/>
    <p:sldId id="507" r:id="rId6"/>
    <p:sldId id="497" r:id="rId7"/>
    <p:sldId id="511" r:id="rId8"/>
    <p:sldId id="498" r:id="rId9"/>
    <p:sldId id="508" r:id="rId10"/>
    <p:sldId id="509" r:id="rId11"/>
    <p:sldId id="510" r:id="rId12"/>
    <p:sldId id="5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8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522FD-0C67-4662-BE65-5DF54F2F586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AA0A53-4FDA-4B1C-A366-082886A4E3A4}">
      <dgm:prSet phldrT="[Text]"/>
      <dgm:spPr/>
      <dgm:t>
        <a:bodyPr/>
        <a:lstStyle/>
        <a:p>
          <a:r>
            <a:rPr lang="en-US" dirty="0"/>
            <a:t>Social &amp; Pol. Movement</a:t>
          </a:r>
          <a:endParaRPr lang="en-ID" dirty="0"/>
        </a:p>
      </dgm:t>
    </dgm:pt>
    <dgm:pt modelId="{93362CE1-0C96-42AB-A2E5-1B6F59C543A4}" type="parTrans" cxnId="{D8328A30-C81E-4875-96FA-5178891FCBE0}">
      <dgm:prSet/>
      <dgm:spPr/>
      <dgm:t>
        <a:bodyPr/>
        <a:lstStyle/>
        <a:p>
          <a:endParaRPr lang="en-ID"/>
        </a:p>
      </dgm:t>
    </dgm:pt>
    <dgm:pt modelId="{E6346D6E-6749-4E49-AEB4-1488167DD44D}" type="sibTrans" cxnId="{D8328A30-C81E-4875-96FA-5178891FCBE0}">
      <dgm:prSet/>
      <dgm:spPr/>
      <dgm:t>
        <a:bodyPr/>
        <a:lstStyle/>
        <a:p>
          <a:endParaRPr lang="en-ID"/>
        </a:p>
      </dgm:t>
    </dgm:pt>
    <dgm:pt modelId="{11DC767B-6BC3-4076-94B4-654FA77B73C1}">
      <dgm:prSet phldrT="[Text]"/>
      <dgm:spPr/>
      <dgm:t>
        <a:bodyPr/>
        <a:lstStyle/>
        <a:p>
          <a:r>
            <a:rPr lang="en-US" dirty="0" err="1"/>
            <a:t>Mahasiswa</a:t>
          </a:r>
          <a:endParaRPr lang="en-ID" dirty="0"/>
        </a:p>
      </dgm:t>
    </dgm:pt>
    <dgm:pt modelId="{6A6D42A2-060A-4BB1-B32D-A568FCD20861}" type="parTrans" cxnId="{98DE87E6-C641-4953-ADBC-C842AB42813D}">
      <dgm:prSet/>
      <dgm:spPr/>
      <dgm:t>
        <a:bodyPr/>
        <a:lstStyle/>
        <a:p>
          <a:endParaRPr lang="en-ID"/>
        </a:p>
      </dgm:t>
    </dgm:pt>
    <dgm:pt modelId="{46B8B023-575F-431A-AB63-B7840E3314C9}" type="sibTrans" cxnId="{98DE87E6-C641-4953-ADBC-C842AB42813D}">
      <dgm:prSet/>
      <dgm:spPr/>
      <dgm:t>
        <a:bodyPr/>
        <a:lstStyle/>
        <a:p>
          <a:endParaRPr lang="en-ID"/>
        </a:p>
      </dgm:t>
    </dgm:pt>
    <dgm:pt modelId="{5215DB1D-3D4A-431A-B259-EF63AD8127A1}">
      <dgm:prSet phldrT="[Text]"/>
      <dgm:spPr/>
      <dgm:t>
        <a:bodyPr/>
        <a:lstStyle/>
        <a:p>
          <a:r>
            <a:rPr lang="en-US" dirty="0"/>
            <a:t>NGO</a:t>
          </a:r>
          <a:endParaRPr lang="en-ID" dirty="0"/>
        </a:p>
      </dgm:t>
    </dgm:pt>
    <dgm:pt modelId="{18505E95-32B6-4D54-B0EB-DCE023BF3A25}" type="parTrans" cxnId="{37BB21D7-A09B-463A-BE5A-FB134F82FAB2}">
      <dgm:prSet/>
      <dgm:spPr/>
      <dgm:t>
        <a:bodyPr/>
        <a:lstStyle/>
        <a:p>
          <a:endParaRPr lang="en-ID"/>
        </a:p>
      </dgm:t>
    </dgm:pt>
    <dgm:pt modelId="{52B00972-B53E-49AF-BA2D-B436A22CAE12}" type="sibTrans" cxnId="{37BB21D7-A09B-463A-BE5A-FB134F82FAB2}">
      <dgm:prSet/>
      <dgm:spPr/>
      <dgm:t>
        <a:bodyPr/>
        <a:lstStyle/>
        <a:p>
          <a:endParaRPr lang="en-ID"/>
        </a:p>
      </dgm:t>
    </dgm:pt>
    <dgm:pt modelId="{730AE8E7-FB2E-499F-A737-2E0AF90325B7}">
      <dgm:prSet phldrT="[Text]"/>
      <dgm:spPr/>
      <dgm:t>
        <a:bodyPr/>
        <a:lstStyle/>
        <a:p>
          <a:r>
            <a:rPr lang="en-US" dirty="0" err="1"/>
            <a:t>Parpol</a:t>
          </a:r>
          <a:endParaRPr lang="en-ID" dirty="0"/>
        </a:p>
      </dgm:t>
    </dgm:pt>
    <dgm:pt modelId="{46901869-BAA9-4E5A-93B3-BEAF93602F98}" type="parTrans" cxnId="{F4152AFF-0071-4F94-90DE-44F12545CC6C}">
      <dgm:prSet/>
      <dgm:spPr/>
      <dgm:t>
        <a:bodyPr/>
        <a:lstStyle/>
        <a:p>
          <a:endParaRPr lang="en-ID"/>
        </a:p>
      </dgm:t>
    </dgm:pt>
    <dgm:pt modelId="{D1BF73DE-A6A6-4E24-B6C8-279EBCBCD854}" type="sibTrans" cxnId="{F4152AFF-0071-4F94-90DE-44F12545CC6C}">
      <dgm:prSet/>
      <dgm:spPr/>
      <dgm:t>
        <a:bodyPr/>
        <a:lstStyle/>
        <a:p>
          <a:endParaRPr lang="en-ID"/>
        </a:p>
      </dgm:t>
    </dgm:pt>
    <dgm:pt modelId="{2558496D-EC75-4F9D-9D59-4BEBD2AC345E}">
      <dgm:prSet phldrT="[Text]"/>
      <dgm:spPr/>
      <dgm:t>
        <a:bodyPr/>
        <a:lstStyle/>
        <a:p>
          <a:r>
            <a:rPr lang="en-US" dirty="0" err="1"/>
            <a:t>Buruh</a:t>
          </a:r>
          <a:endParaRPr lang="en-ID" dirty="0"/>
        </a:p>
      </dgm:t>
    </dgm:pt>
    <dgm:pt modelId="{D994068C-BDBF-455A-9BA9-E59CECC130AD}" type="parTrans" cxnId="{A43E58BE-F360-4BEC-9CC9-5808BFCC97AD}">
      <dgm:prSet/>
      <dgm:spPr/>
      <dgm:t>
        <a:bodyPr/>
        <a:lstStyle/>
        <a:p>
          <a:endParaRPr lang="en-ID"/>
        </a:p>
      </dgm:t>
    </dgm:pt>
    <dgm:pt modelId="{EEF5F228-087C-4E8A-AF4A-A022AB267D49}" type="sibTrans" cxnId="{A43E58BE-F360-4BEC-9CC9-5808BFCC97AD}">
      <dgm:prSet/>
      <dgm:spPr/>
      <dgm:t>
        <a:bodyPr/>
        <a:lstStyle/>
        <a:p>
          <a:endParaRPr lang="en-ID"/>
        </a:p>
      </dgm:t>
    </dgm:pt>
    <dgm:pt modelId="{25DF61A4-313D-4DAB-B08A-E3668D29F0E6}" type="pres">
      <dgm:prSet presAssocID="{299522FD-0C67-4662-BE65-5DF54F2F586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DCEBC2-B4AF-4782-8BDC-9A291E4E3561}" type="pres">
      <dgm:prSet presAssocID="{6EAA0A53-4FDA-4B1C-A366-082886A4E3A4}" presName="centerShape" presStyleLbl="node0" presStyleIdx="0" presStyleCnt="1"/>
      <dgm:spPr/>
    </dgm:pt>
    <dgm:pt modelId="{9EA11C69-C682-4796-B46E-EC38D108EC39}" type="pres">
      <dgm:prSet presAssocID="{6A6D42A2-060A-4BB1-B32D-A568FCD20861}" presName="parTrans" presStyleLbl="sibTrans2D1" presStyleIdx="0" presStyleCnt="4"/>
      <dgm:spPr/>
    </dgm:pt>
    <dgm:pt modelId="{22022A81-716F-492F-A38E-147639D35945}" type="pres">
      <dgm:prSet presAssocID="{6A6D42A2-060A-4BB1-B32D-A568FCD20861}" presName="connectorText" presStyleLbl="sibTrans2D1" presStyleIdx="0" presStyleCnt="4"/>
      <dgm:spPr/>
    </dgm:pt>
    <dgm:pt modelId="{5C96BF05-FCE5-4A11-9BAB-F67F55048C36}" type="pres">
      <dgm:prSet presAssocID="{11DC767B-6BC3-4076-94B4-654FA77B73C1}" presName="node" presStyleLbl="node1" presStyleIdx="0" presStyleCnt="4">
        <dgm:presLayoutVars>
          <dgm:bulletEnabled val="1"/>
        </dgm:presLayoutVars>
      </dgm:prSet>
      <dgm:spPr/>
    </dgm:pt>
    <dgm:pt modelId="{EA0CDBE0-EFEE-4306-8E92-889A9E4474D2}" type="pres">
      <dgm:prSet presAssocID="{18505E95-32B6-4D54-B0EB-DCE023BF3A25}" presName="parTrans" presStyleLbl="sibTrans2D1" presStyleIdx="1" presStyleCnt="4"/>
      <dgm:spPr/>
    </dgm:pt>
    <dgm:pt modelId="{78327627-30D5-4BC0-9502-57D03BABC139}" type="pres">
      <dgm:prSet presAssocID="{18505E95-32B6-4D54-B0EB-DCE023BF3A25}" presName="connectorText" presStyleLbl="sibTrans2D1" presStyleIdx="1" presStyleCnt="4"/>
      <dgm:spPr/>
    </dgm:pt>
    <dgm:pt modelId="{38816018-F75E-4692-85D5-9BBC39ACF42D}" type="pres">
      <dgm:prSet presAssocID="{5215DB1D-3D4A-431A-B259-EF63AD8127A1}" presName="node" presStyleLbl="node1" presStyleIdx="1" presStyleCnt="4">
        <dgm:presLayoutVars>
          <dgm:bulletEnabled val="1"/>
        </dgm:presLayoutVars>
      </dgm:prSet>
      <dgm:spPr/>
    </dgm:pt>
    <dgm:pt modelId="{3EC65FC2-FA46-4557-853E-1123BE424AE3}" type="pres">
      <dgm:prSet presAssocID="{46901869-BAA9-4E5A-93B3-BEAF93602F98}" presName="parTrans" presStyleLbl="sibTrans2D1" presStyleIdx="2" presStyleCnt="4"/>
      <dgm:spPr/>
    </dgm:pt>
    <dgm:pt modelId="{E8D6BD0A-037F-498D-AA9E-227170D13EA1}" type="pres">
      <dgm:prSet presAssocID="{46901869-BAA9-4E5A-93B3-BEAF93602F98}" presName="connectorText" presStyleLbl="sibTrans2D1" presStyleIdx="2" presStyleCnt="4"/>
      <dgm:spPr/>
    </dgm:pt>
    <dgm:pt modelId="{6F7033A9-2141-4648-8791-D03A20C7E63E}" type="pres">
      <dgm:prSet presAssocID="{730AE8E7-FB2E-499F-A737-2E0AF90325B7}" presName="node" presStyleLbl="node1" presStyleIdx="2" presStyleCnt="4">
        <dgm:presLayoutVars>
          <dgm:bulletEnabled val="1"/>
        </dgm:presLayoutVars>
      </dgm:prSet>
      <dgm:spPr/>
    </dgm:pt>
    <dgm:pt modelId="{C882D410-89F1-41F0-9CEC-09658F2995FB}" type="pres">
      <dgm:prSet presAssocID="{D994068C-BDBF-455A-9BA9-E59CECC130AD}" presName="parTrans" presStyleLbl="sibTrans2D1" presStyleIdx="3" presStyleCnt="4"/>
      <dgm:spPr/>
    </dgm:pt>
    <dgm:pt modelId="{1D28874A-F22A-4C75-9981-D37A644087FE}" type="pres">
      <dgm:prSet presAssocID="{D994068C-BDBF-455A-9BA9-E59CECC130AD}" presName="connectorText" presStyleLbl="sibTrans2D1" presStyleIdx="3" presStyleCnt="4"/>
      <dgm:spPr/>
    </dgm:pt>
    <dgm:pt modelId="{A8EA12EA-E31A-4E54-AC5D-8AC13E78B354}" type="pres">
      <dgm:prSet presAssocID="{2558496D-EC75-4F9D-9D59-4BEBD2AC345E}" presName="node" presStyleLbl="node1" presStyleIdx="3" presStyleCnt="4">
        <dgm:presLayoutVars>
          <dgm:bulletEnabled val="1"/>
        </dgm:presLayoutVars>
      </dgm:prSet>
      <dgm:spPr/>
    </dgm:pt>
  </dgm:ptLst>
  <dgm:cxnLst>
    <dgm:cxn modelId="{490E3A07-89F5-422E-8569-7D5600C620D4}" type="presOf" srcId="{5215DB1D-3D4A-431A-B259-EF63AD8127A1}" destId="{38816018-F75E-4692-85D5-9BBC39ACF42D}" srcOrd="0" destOrd="0" presId="urn:microsoft.com/office/officeart/2005/8/layout/radial5"/>
    <dgm:cxn modelId="{D8328A30-C81E-4875-96FA-5178891FCBE0}" srcId="{299522FD-0C67-4662-BE65-5DF54F2F5861}" destId="{6EAA0A53-4FDA-4B1C-A366-082886A4E3A4}" srcOrd="0" destOrd="0" parTransId="{93362CE1-0C96-42AB-A2E5-1B6F59C543A4}" sibTransId="{E6346D6E-6749-4E49-AEB4-1488167DD44D}"/>
    <dgm:cxn modelId="{524F1265-2167-4880-9060-3DD449AEFC72}" type="presOf" srcId="{18505E95-32B6-4D54-B0EB-DCE023BF3A25}" destId="{78327627-30D5-4BC0-9502-57D03BABC139}" srcOrd="1" destOrd="0" presId="urn:microsoft.com/office/officeart/2005/8/layout/radial5"/>
    <dgm:cxn modelId="{8CFA4248-88E2-4F57-A98C-AA782D676F79}" type="presOf" srcId="{6EAA0A53-4FDA-4B1C-A366-082886A4E3A4}" destId="{84DCEBC2-B4AF-4782-8BDC-9A291E4E3561}" srcOrd="0" destOrd="0" presId="urn:microsoft.com/office/officeart/2005/8/layout/radial5"/>
    <dgm:cxn modelId="{C2AA9673-783E-4352-8C8B-4C7BB8E9FA99}" type="presOf" srcId="{11DC767B-6BC3-4076-94B4-654FA77B73C1}" destId="{5C96BF05-FCE5-4A11-9BAB-F67F55048C36}" srcOrd="0" destOrd="0" presId="urn:microsoft.com/office/officeart/2005/8/layout/radial5"/>
    <dgm:cxn modelId="{DFC15B54-5A38-486F-9D6C-5B575FF29451}" type="presOf" srcId="{D994068C-BDBF-455A-9BA9-E59CECC130AD}" destId="{C882D410-89F1-41F0-9CEC-09658F2995FB}" srcOrd="0" destOrd="0" presId="urn:microsoft.com/office/officeart/2005/8/layout/radial5"/>
    <dgm:cxn modelId="{01C44556-43A8-4995-9F85-7AB897F0B907}" type="presOf" srcId="{46901869-BAA9-4E5A-93B3-BEAF93602F98}" destId="{3EC65FC2-FA46-4557-853E-1123BE424AE3}" srcOrd="0" destOrd="0" presId="urn:microsoft.com/office/officeart/2005/8/layout/radial5"/>
    <dgm:cxn modelId="{21EF72AE-CC6E-4D1F-A2EE-3B24E9B6F28A}" type="presOf" srcId="{6A6D42A2-060A-4BB1-B32D-A568FCD20861}" destId="{22022A81-716F-492F-A38E-147639D35945}" srcOrd="1" destOrd="0" presId="urn:microsoft.com/office/officeart/2005/8/layout/radial5"/>
    <dgm:cxn modelId="{FCB26FB4-49D9-4CB2-8EAF-30CCBE738774}" type="presOf" srcId="{299522FD-0C67-4662-BE65-5DF54F2F5861}" destId="{25DF61A4-313D-4DAB-B08A-E3668D29F0E6}" srcOrd="0" destOrd="0" presId="urn:microsoft.com/office/officeart/2005/8/layout/radial5"/>
    <dgm:cxn modelId="{5B679FB4-37DB-412B-AA3B-8446F7A2A413}" type="presOf" srcId="{46901869-BAA9-4E5A-93B3-BEAF93602F98}" destId="{E8D6BD0A-037F-498D-AA9E-227170D13EA1}" srcOrd="1" destOrd="0" presId="urn:microsoft.com/office/officeart/2005/8/layout/radial5"/>
    <dgm:cxn modelId="{51162DBD-3A07-4A32-B9A3-21138FCB92E0}" type="presOf" srcId="{2558496D-EC75-4F9D-9D59-4BEBD2AC345E}" destId="{A8EA12EA-E31A-4E54-AC5D-8AC13E78B354}" srcOrd="0" destOrd="0" presId="urn:microsoft.com/office/officeart/2005/8/layout/radial5"/>
    <dgm:cxn modelId="{A43E58BE-F360-4BEC-9CC9-5808BFCC97AD}" srcId="{6EAA0A53-4FDA-4B1C-A366-082886A4E3A4}" destId="{2558496D-EC75-4F9D-9D59-4BEBD2AC345E}" srcOrd="3" destOrd="0" parTransId="{D994068C-BDBF-455A-9BA9-E59CECC130AD}" sibTransId="{EEF5F228-087C-4E8A-AF4A-A022AB267D49}"/>
    <dgm:cxn modelId="{C0599CC6-F55F-44C1-8683-234DD98A440F}" type="presOf" srcId="{730AE8E7-FB2E-499F-A737-2E0AF90325B7}" destId="{6F7033A9-2141-4648-8791-D03A20C7E63E}" srcOrd="0" destOrd="0" presId="urn:microsoft.com/office/officeart/2005/8/layout/radial5"/>
    <dgm:cxn modelId="{EF9A31C8-67BC-4E4C-99E6-D2E0303355B0}" type="presOf" srcId="{6A6D42A2-060A-4BB1-B32D-A568FCD20861}" destId="{9EA11C69-C682-4796-B46E-EC38D108EC39}" srcOrd="0" destOrd="0" presId="urn:microsoft.com/office/officeart/2005/8/layout/radial5"/>
    <dgm:cxn modelId="{987735CC-CCC2-4A18-87E9-6F668EF9921C}" type="presOf" srcId="{D994068C-BDBF-455A-9BA9-E59CECC130AD}" destId="{1D28874A-F22A-4C75-9981-D37A644087FE}" srcOrd="1" destOrd="0" presId="urn:microsoft.com/office/officeart/2005/8/layout/radial5"/>
    <dgm:cxn modelId="{CDBCF7CC-BD61-4579-9EA7-EE748A080229}" type="presOf" srcId="{18505E95-32B6-4D54-B0EB-DCE023BF3A25}" destId="{EA0CDBE0-EFEE-4306-8E92-889A9E4474D2}" srcOrd="0" destOrd="0" presId="urn:microsoft.com/office/officeart/2005/8/layout/radial5"/>
    <dgm:cxn modelId="{37BB21D7-A09B-463A-BE5A-FB134F82FAB2}" srcId="{6EAA0A53-4FDA-4B1C-A366-082886A4E3A4}" destId="{5215DB1D-3D4A-431A-B259-EF63AD8127A1}" srcOrd="1" destOrd="0" parTransId="{18505E95-32B6-4D54-B0EB-DCE023BF3A25}" sibTransId="{52B00972-B53E-49AF-BA2D-B436A22CAE12}"/>
    <dgm:cxn modelId="{98DE87E6-C641-4953-ADBC-C842AB42813D}" srcId="{6EAA0A53-4FDA-4B1C-A366-082886A4E3A4}" destId="{11DC767B-6BC3-4076-94B4-654FA77B73C1}" srcOrd="0" destOrd="0" parTransId="{6A6D42A2-060A-4BB1-B32D-A568FCD20861}" sibTransId="{46B8B023-575F-431A-AB63-B7840E3314C9}"/>
    <dgm:cxn modelId="{F4152AFF-0071-4F94-90DE-44F12545CC6C}" srcId="{6EAA0A53-4FDA-4B1C-A366-082886A4E3A4}" destId="{730AE8E7-FB2E-499F-A737-2E0AF90325B7}" srcOrd="2" destOrd="0" parTransId="{46901869-BAA9-4E5A-93B3-BEAF93602F98}" sibTransId="{D1BF73DE-A6A6-4E24-B6C8-279EBCBCD854}"/>
    <dgm:cxn modelId="{F5A88DB4-4C7D-4B84-AC65-426DEDBDCA15}" type="presParOf" srcId="{25DF61A4-313D-4DAB-B08A-E3668D29F0E6}" destId="{84DCEBC2-B4AF-4782-8BDC-9A291E4E3561}" srcOrd="0" destOrd="0" presId="urn:microsoft.com/office/officeart/2005/8/layout/radial5"/>
    <dgm:cxn modelId="{958406B8-234C-49C4-B6EB-C2C496E325BA}" type="presParOf" srcId="{25DF61A4-313D-4DAB-B08A-E3668D29F0E6}" destId="{9EA11C69-C682-4796-B46E-EC38D108EC39}" srcOrd="1" destOrd="0" presId="urn:microsoft.com/office/officeart/2005/8/layout/radial5"/>
    <dgm:cxn modelId="{AFC8E01D-FB6A-4672-877A-758D4A2B118E}" type="presParOf" srcId="{9EA11C69-C682-4796-B46E-EC38D108EC39}" destId="{22022A81-716F-492F-A38E-147639D35945}" srcOrd="0" destOrd="0" presId="urn:microsoft.com/office/officeart/2005/8/layout/radial5"/>
    <dgm:cxn modelId="{B2ECD1EE-A3DD-4450-8468-E01CB96B9400}" type="presParOf" srcId="{25DF61A4-313D-4DAB-B08A-E3668D29F0E6}" destId="{5C96BF05-FCE5-4A11-9BAB-F67F55048C36}" srcOrd="2" destOrd="0" presId="urn:microsoft.com/office/officeart/2005/8/layout/radial5"/>
    <dgm:cxn modelId="{C2E9B765-216D-4B10-B06F-C1D235C1A2EF}" type="presParOf" srcId="{25DF61A4-313D-4DAB-B08A-E3668D29F0E6}" destId="{EA0CDBE0-EFEE-4306-8E92-889A9E4474D2}" srcOrd="3" destOrd="0" presId="urn:microsoft.com/office/officeart/2005/8/layout/radial5"/>
    <dgm:cxn modelId="{317CED30-F193-44B4-922E-77D102D59D86}" type="presParOf" srcId="{EA0CDBE0-EFEE-4306-8E92-889A9E4474D2}" destId="{78327627-30D5-4BC0-9502-57D03BABC139}" srcOrd="0" destOrd="0" presId="urn:microsoft.com/office/officeart/2005/8/layout/radial5"/>
    <dgm:cxn modelId="{31A1AE5B-F63B-41F5-8F53-C0458DADD96F}" type="presParOf" srcId="{25DF61A4-313D-4DAB-B08A-E3668D29F0E6}" destId="{38816018-F75E-4692-85D5-9BBC39ACF42D}" srcOrd="4" destOrd="0" presId="urn:microsoft.com/office/officeart/2005/8/layout/radial5"/>
    <dgm:cxn modelId="{3BB432A9-3A61-48A2-AAAC-910B4B21F595}" type="presParOf" srcId="{25DF61A4-313D-4DAB-B08A-E3668D29F0E6}" destId="{3EC65FC2-FA46-4557-853E-1123BE424AE3}" srcOrd="5" destOrd="0" presId="urn:microsoft.com/office/officeart/2005/8/layout/radial5"/>
    <dgm:cxn modelId="{76296618-2CED-46D7-9543-4B594E7C593D}" type="presParOf" srcId="{3EC65FC2-FA46-4557-853E-1123BE424AE3}" destId="{E8D6BD0A-037F-498D-AA9E-227170D13EA1}" srcOrd="0" destOrd="0" presId="urn:microsoft.com/office/officeart/2005/8/layout/radial5"/>
    <dgm:cxn modelId="{35AE8378-23B7-4D9F-8301-E3AA7F6B1995}" type="presParOf" srcId="{25DF61A4-313D-4DAB-B08A-E3668D29F0E6}" destId="{6F7033A9-2141-4648-8791-D03A20C7E63E}" srcOrd="6" destOrd="0" presId="urn:microsoft.com/office/officeart/2005/8/layout/radial5"/>
    <dgm:cxn modelId="{504E1A6D-8616-40EF-99ED-5E8B37C69401}" type="presParOf" srcId="{25DF61A4-313D-4DAB-B08A-E3668D29F0E6}" destId="{C882D410-89F1-41F0-9CEC-09658F2995FB}" srcOrd="7" destOrd="0" presId="urn:microsoft.com/office/officeart/2005/8/layout/radial5"/>
    <dgm:cxn modelId="{0F8373B9-083D-4389-A372-29DBC752B631}" type="presParOf" srcId="{C882D410-89F1-41F0-9CEC-09658F2995FB}" destId="{1D28874A-F22A-4C75-9981-D37A644087FE}" srcOrd="0" destOrd="0" presId="urn:microsoft.com/office/officeart/2005/8/layout/radial5"/>
    <dgm:cxn modelId="{D0198F71-4758-414A-94B4-62E5B458F135}" type="presParOf" srcId="{25DF61A4-313D-4DAB-B08A-E3668D29F0E6}" destId="{A8EA12EA-E31A-4E54-AC5D-8AC13E78B35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167AD-5C76-4880-A81D-BE3750D7E1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8343C8-E457-487E-A860-ACE1F746EED5}">
      <dgm:prSet/>
      <dgm:spPr/>
      <dgm:t>
        <a:bodyPr/>
        <a:lstStyle/>
        <a:p>
          <a:r>
            <a:rPr lang="en-US" dirty="0"/>
            <a:t>Intra </a:t>
          </a:r>
          <a:r>
            <a:rPr lang="en-US" dirty="0" err="1"/>
            <a:t>Kampus</a:t>
          </a:r>
          <a:endParaRPr lang="en-US" dirty="0"/>
        </a:p>
      </dgm:t>
    </dgm:pt>
    <dgm:pt modelId="{C3A40522-A132-4948-B5FB-FC7BE8092735}" type="parTrans" cxnId="{FEC0D841-4A79-46B8-80DD-6765F8DB8C6C}">
      <dgm:prSet/>
      <dgm:spPr/>
      <dgm:t>
        <a:bodyPr/>
        <a:lstStyle/>
        <a:p>
          <a:endParaRPr lang="en-US"/>
        </a:p>
      </dgm:t>
    </dgm:pt>
    <dgm:pt modelId="{A6A3981A-543B-478A-A4A5-A1DF68E57F50}" type="sibTrans" cxnId="{FEC0D841-4A79-46B8-80DD-6765F8DB8C6C}">
      <dgm:prSet/>
      <dgm:spPr/>
      <dgm:t>
        <a:bodyPr/>
        <a:lstStyle/>
        <a:p>
          <a:endParaRPr lang="en-US"/>
        </a:p>
      </dgm:t>
    </dgm:pt>
    <dgm:pt modelId="{A271DC99-65AA-47C4-BD44-C21196E94225}">
      <dgm:prSet/>
      <dgm:spPr/>
      <dgm:t>
        <a:bodyPr/>
        <a:lstStyle/>
        <a:p>
          <a:r>
            <a:rPr lang="en-US" dirty="0" err="1"/>
            <a:t>Ekstra</a:t>
          </a:r>
          <a:r>
            <a:rPr lang="en-US" dirty="0"/>
            <a:t> </a:t>
          </a:r>
          <a:r>
            <a:rPr lang="en-US" dirty="0" err="1"/>
            <a:t>Kampus</a:t>
          </a:r>
          <a:endParaRPr lang="en-US" dirty="0"/>
        </a:p>
      </dgm:t>
    </dgm:pt>
    <dgm:pt modelId="{F4417D61-7D2E-4151-99E1-F83E343EFB9B}" type="parTrans" cxnId="{85BBD766-C242-461D-BF8E-911CC5E81D44}">
      <dgm:prSet/>
      <dgm:spPr/>
      <dgm:t>
        <a:bodyPr/>
        <a:lstStyle/>
        <a:p>
          <a:endParaRPr lang="en-US"/>
        </a:p>
      </dgm:t>
    </dgm:pt>
    <dgm:pt modelId="{51AA60C7-8E11-4CEC-BF77-733436FE4655}" type="sibTrans" cxnId="{85BBD766-C242-461D-BF8E-911CC5E81D44}">
      <dgm:prSet/>
      <dgm:spPr/>
      <dgm:t>
        <a:bodyPr/>
        <a:lstStyle/>
        <a:p>
          <a:endParaRPr lang="en-US"/>
        </a:p>
      </dgm:t>
    </dgm:pt>
    <dgm:pt modelId="{C90D3DF4-55A1-42C5-8575-EB6DCAA2F9B6}" type="pres">
      <dgm:prSet presAssocID="{A74167AD-5C76-4880-A81D-BE3750D7E13F}" presName="linear" presStyleCnt="0">
        <dgm:presLayoutVars>
          <dgm:animLvl val="lvl"/>
          <dgm:resizeHandles val="exact"/>
        </dgm:presLayoutVars>
      </dgm:prSet>
      <dgm:spPr/>
    </dgm:pt>
    <dgm:pt modelId="{72CA9F43-D4AE-4818-897B-1EF1E1110057}" type="pres">
      <dgm:prSet presAssocID="{158343C8-E457-487E-A860-ACE1F746EE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8F1C8F-CCD6-43D5-B3A9-FAED682BB3AA}" type="pres">
      <dgm:prSet presAssocID="{A6A3981A-543B-478A-A4A5-A1DF68E57F50}" presName="spacer" presStyleCnt="0"/>
      <dgm:spPr/>
    </dgm:pt>
    <dgm:pt modelId="{86808D70-FABA-4345-8BC8-A97D5D41EFF5}" type="pres">
      <dgm:prSet presAssocID="{A271DC99-65AA-47C4-BD44-C21196E942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BA371E-609D-4778-A52A-2CF3EB9A21DD}" type="presOf" srcId="{A74167AD-5C76-4880-A81D-BE3750D7E13F}" destId="{C90D3DF4-55A1-42C5-8575-EB6DCAA2F9B6}" srcOrd="0" destOrd="0" presId="urn:microsoft.com/office/officeart/2005/8/layout/vList2"/>
    <dgm:cxn modelId="{FEC0D841-4A79-46B8-80DD-6765F8DB8C6C}" srcId="{A74167AD-5C76-4880-A81D-BE3750D7E13F}" destId="{158343C8-E457-487E-A860-ACE1F746EED5}" srcOrd="0" destOrd="0" parTransId="{C3A40522-A132-4948-B5FB-FC7BE8092735}" sibTransId="{A6A3981A-543B-478A-A4A5-A1DF68E57F50}"/>
    <dgm:cxn modelId="{85BBD766-C242-461D-BF8E-911CC5E81D44}" srcId="{A74167AD-5C76-4880-A81D-BE3750D7E13F}" destId="{A271DC99-65AA-47C4-BD44-C21196E94225}" srcOrd="1" destOrd="0" parTransId="{F4417D61-7D2E-4151-99E1-F83E343EFB9B}" sibTransId="{51AA60C7-8E11-4CEC-BF77-733436FE4655}"/>
    <dgm:cxn modelId="{4749407E-C760-4FCB-9471-D6E2C8095FC4}" type="presOf" srcId="{A271DC99-65AA-47C4-BD44-C21196E94225}" destId="{86808D70-FABA-4345-8BC8-A97D5D41EFF5}" srcOrd="0" destOrd="0" presId="urn:microsoft.com/office/officeart/2005/8/layout/vList2"/>
    <dgm:cxn modelId="{02CF2189-B5BE-4CE1-894A-AC2E5FA211DF}" type="presOf" srcId="{158343C8-E457-487E-A860-ACE1F746EED5}" destId="{72CA9F43-D4AE-4818-897B-1EF1E1110057}" srcOrd="0" destOrd="0" presId="urn:microsoft.com/office/officeart/2005/8/layout/vList2"/>
    <dgm:cxn modelId="{F51A329C-4E55-4E50-ABCA-869778E83B3E}" type="presParOf" srcId="{C90D3DF4-55A1-42C5-8575-EB6DCAA2F9B6}" destId="{72CA9F43-D4AE-4818-897B-1EF1E1110057}" srcOrd="0" destOrd="0" presId="urn:microsoft.com/office/officeart/2005/8/layout/vList2"/>
    <dgm:cxn modelId="{821EAD98-36BA-4F1C-B033-20A71C1AA972}" type="presParOf" srcId="{C90D3DF4-55A1-42C5-8575-EB6DCAA2F9B6}" destId="{C48F1C8F-CCD6-43D5-B3A9-FAED682BB3AA}" srcOrd="1" destOrd="0" presId="urn:microsoft.com/office/officeart/2005/8/layout/vList2"/>
    <dgm:cxn modelId="{0E23DC50-E16D-44C6-B40D-BF6CFA68D479}" type="presParOf" srcId="{C90D3DF4-55A1-42C5-8575-EB6DCAA2F9B6}" destId="{86808D70-FABA-4345-8BC8-A97D5D41EF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8054E-F8AE-4A18-B08E-D39DB8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09E9FC8-B60E-4465-9681-C50186B35D38}">
      <dgm:prSet/>
      <dgm:spPr/>
      <dgm:t>
        <a:bodyPr/>
        <a:lstStyle/>
        <a:p>
          <a:r>
            <a:rPr lang="en-US"/>
            <a:t>Berbasis nasionalisme (GMNI, LMND)</a:t>
          </a:r>
        </a:p>
      </dgm:t>
    </dgm:pt>
    <dgm:pt modelId="{FB39894A-1D89-4911-9C24-309D37E2AA83}" type="parTrans" cxnId="{E2DCE13E-DE51-40E7-81EC-2425577D1323}">
      <dgm:prSet/>
      <dgm:spPr/>
      <dgm:t>
        <a:bodyPr/>
        <a:lstStyle/>
        <a:p>
          <a:endParaRPr lang="en-US"/>
        </a:p>
      </dgm:t>
    </dgm:pt>
    <dgm:pt modelId="{C99416DF-C308-4C1E-940E-60A28FE26416}" type="sibTrans" cxnId="{E2DCE13E-DE51-40E7-81EC-2425577D1323}">
      <dgm:prSet/>
      <dgm:spPr/>
      <dgm:t>
        <a:bodyPr/>
        <a:lstStyle/>
        <a:p>
          <a:endParaRPr lang="en-US"/>
        </a:p>
      </dgm:t>
    </dgm:pt>
    <dgm:pt modelId="{211FD47A-0F70-48B1-A5C2-19D6182F2B24}">
      <dgm:prSet/>
      <dgm:spPr/>
      <dgm:t>
        <a:bodyPr/>
        <a:lstStyle/>
        <a:p>
          <a:r>
            <a:rPr lang="en-US"/>
            <a:t>Berbasis agama (HMI, KAMMI, PMII, dll.)</a:t>
          </a:r>
        </a:p>
      </dgm:t>
    </dgm:pt>
    <dgm:pt modelId="{6DAA4CCF-D732-440C-AF60-32FF72B8E818}" type="parTrans" cxnId="{AD2A1F98-E1EC-4C22-B465-8ECEB6E9A012}">
      <dgm:prSet/>
      <dgm:spPr/>
      <dgm:t>
        <a:bodyPr/>
        <a:lstStyle/>
        <a:p>
          <a:endParaRPr lang="en-US"/>
        </a:p>
      </dgm:t>
    </dgm:pt>
    <dgm:pt modelId="{F154011B-F0DD-437C-86B6-E489E452D634}" type="sibTrans" cxnId="{AD2A1F98-E1EC-4C22-B465-8ECEB6E9A012}">
      <dgm:prSet/>
      <dgm:spPr/>
      <dgm:t>
        <a:bodyPr/>
        <a:lstStyle/>
        <a:p>
          <a:endParaRPr lang="en-US"/>
        </a:p>
      </dgm:t>
    </dgm:pt>
    <dgm:pt modelId="{AC20B037-13AC-41C5-BFD3-56D93610CF3F}">
      <dgm:prSet/>
      <dgm:spPr/>
      <dgm:t>
        <a:bodyPr/>
        <a:lstStyle/>
        <a:p>
          <a:r>
            <a:rPr lang="en-US"/>
            <a:t>Berbasis kedaerahan (Aliansi Mahasiswa Papua, Himpunan Mahasiswa Aceh, dll.)</a:t>
          </a:r>
        </a:p>
      </dgm:t>
    </dgm:pt>
    <dgm:pt modelId="{50F2C581-643A-4F38-AFA3-8282491554E1}" type="parTrans" cxnId="{C5391C80-44A7-4E71-9C31-1BAC77FC43DF}">
      <dgm:prSet/>
      <dgm:spPr/>
      <dgm:t>
        <a:bodyPr/>
        <a:lstStyle/>
        <a:p>
          <a:endParaRPr lang="en-US"/>
        </a:p>
      </dgm:t>
    </dgm:pt>
    <dgm:pt modelId="{9233ADC3-7A77-451F-8880-CB45A35C4F92}" type="sibTrans" cxnId="{C5391C80-44A7-4E71-9C31-1BAC77FC43DF}">
      <dgm:prSet/>
      <dgm:spPr/>
      <dgm:t>
        <a:bodyPr/>
        <a:lstStyle/>
        <a:p>
          <a:endParaRPr lang="en-US"/>
        </a:p>
      </dgm:t>
    </dgm:pt>
    <dgm:pt modelId="{A5590035-8ACD-481B-BAE9-637DD42736EF}" type="pres">
      <dgm:prSet presAssocID="{A778054E-F8AE-4A18-B08E-D39DB81ED096}" presName="vert0" presStyleCnt="0">
        <dgm:presLayoutVars>
          <dgm:dir/>
          <dgm:animOne val="branch"/>
          <dgm:animLvl val="lvl"/>
        </dgm:presLayoutVars>
      </dgm:prSet>
      <dgm:spPr/>
    </dgm:pt>
    <dgm:pt modelId="{CECF630F-6A37-4332-A7B7-2781B0DA8785}" type="pres">
      <dgm:prSet presAssocID="{109E9FC8-B60E-4465-9681-C50186B35D38}" presName="thickLine" presStyleLbl="alignNode1" presStyleIdx="0" presStyleCnt="3"/>
      <dgm:spPr/>
    </dgm:pt>
    <dgm:pt modelId="{FED81199-91EF-4743-BDE6-6F8978297A94}" type="pres">
      <dgm:prSet presAssocID="{109E9FC8-B60E-4465-9681-C50186B35D38}" presName="horz1" presStyleCnt="0"/>
      <dgm:spPr/>
    </dgm:pt>
    <dgm:pt modelId="{2B03B0B6-1136-4E06-BF69-CD4827CBDC7D}" type="pres">
      <dgm:prSet presAssocID="{109E9FC8-B60E-4465-9681-C50186B35D38}" presName="tx1" presStyleLbl="revTx" presStyleIdx="0" presStyleCnt="3"/>
      <dgm:spPr/>
    </dgm:pt>
    <dgm:pt modelId="{380E939E-2648-42FF-BA11-1406147B7F94}" type="pres">
      <dgm:prSet presAssocID="{109E9FC8-B60E-4465-9681-C50186B35D38}" presName="vert1" presStyleCnt="0"/>
      <dgm:spPr/>
    </dgm:pt>
    <dgm:pt modelId="{4E9B4FDE-E913-432E-88BF-D4E1C80466A0}" type="pres">
      <dgm:prSet presAssocID="{211FD47A-0F70-48B1-A5C2-19D6182F2B24}" presName="thickLine" presStyleLbl="alignNode1" presStyleIdx="1" presStyleCnt="3"/>
      <dgm:spPr/>
    </dgm:pt>
    <dgm:pt modelId="{7AD72C71-0A66-4EBF-BCE7-CF9C3A11995F}" type="pres">
      <dgm:prSet presAssocID="{211FD47A-0F70-48B1-A5C2-19D6182F2B24}" presName="horz1" presStyleCnt="0"/>
      <dgm:spPr/>
    </dgm:pt>
    <dgm:pt modelId="{EBAD5E57-2624-4AAE-9558-B9472759A388}" type="pres">
      <dgm:prSet presAssocID="{211FD47A-0F70-48B1-A5C2-19D6182F2B24}" presName="tx1" presStyleLbl="revTx" presStyleIdx="1" presStyleCnt="3"/>
      <dgm:spPr/>
    </dgm:pt>
    <dgm:pt modelId="{9518B7A9-BB53-46D3-A1FF-52C8F7DC51FE}" type="pres">
      <dgm:prSet presAssocID="{211FD47A-0F70-48B1-A5C2-19D6182F2B24}" presName="vert1" presStyleCnt="0"/>
      <dgm:spPr/>
    </dgm:pt>
    <dgm:pt modelId="{85B70D86-0BF1-4EF1-A494-806341D23D8E}" type="pres">
      <dgm:prSet presAssocID="{AC20B037-13AC-41C5-BFD3-56D93610CF3F}" presName="thickLine" presStyleLbl="alignNode1" presStyleIdx="2" presStyleCnt="3"/>
      <dgm:spPr/>
    </dgm:pt>
    <dgm:pt modelId="{27B4FD20-EBAA-4288-934E-F5B5B487C18C}" type="pres">
      <dgm:prSet presAssocID="{AC20B037-13AC-41C5-BFD3-56D93610CF3F}" presName="horz1" presStyleCnt="0"/>
      <dgm:spPr/>
    </dgm:pt>
    <dgm:pt modelId="{D74BD8A1-098E-45F5-A74F-46D862853307}" type="pres">
      <dgm:prSet presAssocID="{AC20B037-13AC-41C5-BFD3-56D93610CF3F}" presName="tx1" presStyleLbl="revTx" presStyleIdx="2" presStyleCnt="3"/>
      <dgm:spPr/>
    </dgm:pt>
    <dgm:pt modelId="{7463D1F2-B04F-4BC0-9DA6-F8E2574F5672}" type="pres">
      <dgm:prSet presAssocID="{AC20B037-13AC-41C5-BFD3-56D93610CF3F}" presName="vert1" presStyleCnt="0"/>
      <dgm:spPr/>
    </dgm:pt>
  </dgm:ptLst>
  <dgm:cxnLst>
    <dgm:cxn modelId="{BA13C902-0276-48C4-B03A-1E47B961FAD2}" type="presOf" srcId="{AC20B037-13AC-41C5-BFD3-56D93610CF3F}" destId="{D74BD8A1-098E-45F5-A74F-46D862853307}" srcOrd="0" destOrd="0" presId="urn:microsoft.com/office/officeart/2008/layout/LinedList"/>
    <dgm:cxn modelId="{E2DCE13E-DE51-40E7-81EC-2425577D1323}" srcId="{A778054E-F8AE-4A18-B08E-D39DB81ED096}" destId="{109E9FC8-B60E-4465-9681-C50186B35D38}" srcOrd="0" destOrd="0" parTransId="{FB39894A-1D89-4911-9C24-309D37E2AA83}" sibTransId="{C99416DF-C308-4C1E-940E-60A28FE26416}"/>
    <dgm:cxn modelId="{BEC08E7A-734E-43D6-8075-67D5C5E8104D}" type="presOf" srcId="{211FD47A-0F70-48B1-A5C2-19D6182F2B24}" destId="{EBAD5E57-2624-4AAE-9558-B9472759A388}" srcOrd="0" destOrd="0" presId="urn:microsoft.com/office/officeart/2008/layout/LinedList"/>
    <dgm:cxn modelId="{C5391C80-44A7-4E71-9C31-1BAC77FC43DF}" srcId="{A778054E-F8AE-4A18-B08E-D39DB81ED096}" destId="{AC20B037-13AC-41C5-BFD3-56D93610CF3F}" srcOrd="2" destOrd="0" parTransId="{50F2C581-643A-4F38-AFA3-8282491554E1}" sibTransId="{9233ADC3-7A77-451F-8880-CB45A35C4F92}"/>
    <dgm:cxn modelId="{A0D29C90-D9E2-4A53-ABC3-CDE690A6CC2B}" type="presOf" srcId="{109E9FC8-B60E-4465-9681-C50186B35D38}" destId="{2B03B0B6-1136-4E06-BF69-CD4827CBDC7D}" srcOrd="0" destOrd="0" presId="urn:microsoft.com/office/officeart/2008/layout/LinedList"/>
    <dgm:cxn modelId="{7C5FC191-2BE3-4624-824C-1597B07493CF}" type="presOf" srcId="{A778054E-F8AE-4A18-B08E-D39DB81ED096}" destId="{A5590035-8ACD-481B-BAE9-637DD42736EF}" srcOrd="0" destOrd="0" presId="urn:microsoft.com/office/officeart/2008/layout/LinedList"/>
    <dgm:cxn modelId="{AD2A1F98-E1EC-4C22-B465-8ECEB6E9A012}" srcId="{A778054E-F8AE-4A18-B08E-D39DB81ED096}" destId="{211FD47A-0F70-48B1-A5C2-19D6182F2B24}" srcOrd="1" destOrd="0" parTransId="{6DAA4CCF-D732-440C-AF60-32FF72B8E818}" sibTransId="{F154011B-F0DD-437C-86B6-E489E452D634}"/>
    <dgm:cxn modelId="{039386A2-7210-4560-9845-908A5AE070AA}" type="presParOf" srcId="{A5590035-8ACD-481B-BAE9-637DD42736EF}" destId="{CECF630F-6A37-4332-A7B7-2781B0DA8785}" srcOrd="0" destOrd="0" presId="urn:microsoft.com/office/officeart/2008/layout/LinedList"/>
    <dgm:cxn modelId="{E31BA820-91A7-4CC5-A3B5-54C07B328AB7}" type="presParOf" srcId="{A5590035-8ACD-481B-BAE9-637DD42736EF}" destId="{FED81199-91EF-4743-BDE6-6F8978297A94}" srcOrd="1" destOrd="0" presId="urn:microsoft.com/office/officeart/2008/layout/LinedList"/>
    <dgm:cxn modelId="{81F94967-62CF-4ADA-93F3-812B62569DE7}" type="presParOf" srcId="{FED81199-91EF-4743-BDE6-6F8978297A94}" destId="{2B03B0B6-1136-4E06-BF69-CD4827CBDC7D}" srcOrd="0" destOrd="0" presId="urn:microsoft.com/office/officeart/2008/layout/LinedList"/>
    <dgm:cxn modelId="{DC8A0CDF-ED03-437C-AE93-E6E7DC32A9C4}" type="presParOf" srcId="{FED81199-91EF-4743-BDE6-6F8978297A94}" destId="{380E939E-2648-42FF-BA11-1406147B7F94}" srcOrd="1" destOrd="0" presId="urn:microsoft.com/office/officeart/2008/layout/LinedList"/>
    <dgm:cxn modelId="{275AC332-A91B-447E-AD7B-1746DC9B8289}" type="presParOf" srcId="{A5590035-8ACD-481B-BAE9-637DD42736EF}" destId="{4E9B4FDE-E913-432E-88BF-D4E1C80466A0}" srcOrd="2" destOrd="0" presId="urn:microsoft.com/office/officeart/2008/layout/LinedList"/>
    <dgm:cxn modelId="{2CCD5A30-3476-4D10-B3FA-3ED283BA1FB0}" type="presParOf" srcId="{A5590035-8ACD-481B-BAE9-637DD42736EF}" destId="{7AD72C71-0A66-4EBF-BCE7-CF9C3A11995F}" srcOrd="3" destOrd="0" presId="urn:microsoft.com/office/officeart/2008/layout/LinedList"/>
    <dgm:cxn modelId="{6534A16A-6CA6-4A45-8299-989786323083}" type="presParOf" srcId="{7AD72C71-0A66-4EBF-BCE7-CF9C3A11995F}" destId="{EBAD5E57-2624-4AAE-9558-B9472759A388}" srcOrd="0" destOrd="0" presId="urn:microsoft.com/office/officeart/2008/layout/LinedList"/>
    <dgm:cxn modelId="{66CD4E5B-BF82-44C5-9B56-34EB3CE8134F}" type="presParOf" srcId="{7AD72C71-0A66-4EBF-BCE7-CF9C3A11995F}" destId="{9518B7A9-BB53-46D3-A1FF-52C8F7DC51FE}" srcOrd="1" destOrd="0" presId="urn:microsoft.com/office/officeart/2008/layout/LinedList"/>
    <dgm:cxn modelId="{21423F6C-9ADC-4D6F-8BB5-32239C6E3805}" type="presParOf" srcId="{A5590035-8ACD-481B-BAE9-637DD42736EF}" destId="{85B70D86-0BF1-4EF1-A494-806341D23D8E}" srcOrd="4" destOrd="0" presId="urn:microsoft.com/office/officeart/2008/layout/LinedList"/>
    <dgm:cxn modelId="{2F1A6729-831B-48E4-B785-DC1116A8B31A}" type="presParOf" srcId="{A5590035-8ACD-481B-BAE9-637DD42736EF}" destId="{27B4FD20-EBAA-4288-934E-F5B5B487C18C}" srcOrd="5" destOrd="0" presId="urn:microsoft.com/office/officeart/2008/layout/LinedList"/>
    <dgm:cxn modelId="{21FF26F3-EF68-4392-8B68-7C41DBE71864}" type="presParOf" srcId="{27B4FD20-EBAA-4288-934E-F5B5B487C18C}" destId="{D74BD8A1-098E-45F5-A74F-46D862853307}" srcOrd="0" destOrd="0" presId="urn:microsoft.com/office/officeart/2008/layout/LinedList"/>
    <dgm:cxn modelId="{394FBC6A-8824-4840-9C12-2CEF2F03E5D9}" type="presParOf" srcId="{27B4FD20-EBAA-4288-934E-F5B5B487C18C}" destId="{7463D1F2-B04F-4BC0-9DA6-F8E2574F56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98942-85EC-44D2-AA92-49D13705E5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E23617-27DC-455E-8D27-1DE28C580B07}">
      <dgm:prSet/>
      <dgm:spPr/>
      <dgm:t>
        <a:bodyPr/>
        <a:lstStyle/>
        <a:p>
          <a:r>
            <a:rPr lang="en-ID"/>
            <a:t>Meningkatkan kecakapan</a:t>
          </a:r>
          <a:endParaRPr lang="en-US"/>
        </a:p>
      </dgm:t>
    </dgm:pt>
    <dgm:pt modelId="{1F89492F-7013-44C9-AEB2-C59F62FD74C8}" type="parTrans" cxnId="{24766F20-6402-4AE8-956F-7823871B5E0B}">
      <dgm:prSet/>
      <dgm:spPr/>
      <dgm:t>
        <a:bodyPr/>
        <a:lstStyle/>
        <a:p>
          <a:endParaRPr lang="en-US"/>
        </a:p>
      </dgm:t>
    </dgm:pt>
    <dgm:pt modelId="{891E2B29-9499-4DD8-82E8-F8608110BD8D}" type="sibTrans" cxnId="{24766F20-6402-4AE8-956F-7823871B5E0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247F29-B1C1-4BBB-888F-63A6FE547359}">
      <dgm:prSet/>
      <dgm:spPr/>
      <dgm:t>
        <a:bodyPr/>
        <a:lstStyle/>
        <a:p>
          <a:r>
            <a:rPr lang="en-ID"/>
            <a:t>Meningkatkan intelektualitas</a:t>
          </a:r>
          <a:endParaRPr lang="en-US"/>
        </a:p>
      </dgm:t>
    </dgm:pt>
    <dgm:pt modelId="{333A102C-CA32-4AA4-9CB4-872AD87BEB08}" type="parTrans" cxnId="{9C7FF9E6-8DB7-4095-BEE4-0BB6A51196E6}">
      <dgm:prSet/>
      <dgm:spPr/>
      <dgm:t>
        <a:bodyPr/>
        <a:lstStyle/>
        <a:p>
          <a:endParaRPr lang="en-US"/>
        </a:p>
      </dgm:t>
    </dgm:pt>
    <dgm:pt modelId="{82DE3BFD-FD6A-4C25-8614-AA4D39F9F6CE}" type="sibTrans" cxnId="{9C7FF9E6-8DB7-4095-BEE4-0BB6A51196E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5963AD9-371F-43A9-8464-F7AB71DDC610}">
      <dgm:prSet/>
      <dgm:spPr/>
      <dgm:t>
        <a:bodyPr/>
        <a:lstStyle/>
        <a:p>
          <a:r>
            <a:rPr lang="en-ID"/>
            <a:t>Meningkatkan kemampuan kepemimpinan para aktivis.</a:t>
          </a:r>
          <a:endParaRPr lang="en-US"/>
        </a:p>
      </dgm:t>
    </dgm:pt>
    <dgm:pt modelId="{A76F10A7-6CD3-44D4-984D-FC771951F083}" type="parTrans" cxnId="{37748CF8-2CB3-4877-A9AF-7EEFB295DBDA}">
      <dgm:prSet/>
      <dgm:spPr/>
      <dgm:t>
        <a:bodyPr/>
        <a:lstStyle/>
        <a:p>
          <a:endParaRPr lang="en-US"/>
        </a:p>
      </dgm:t>
    </dgm:pt>
    <dgm:pt modelId="{53ADC299-5754-4042-B794-C91C41DCF8D1}" type="sibTrans" cxnId="{37748CF8-2CB3-4877-A9AF-7EEFB295DBD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E30232F-B9BD-4774-9217-803D98A56FB2}" type="pres">
      <dgm:prSet presAssocID="{2B598942-85EC-44D2-AA92-49D13705E54A}" presName="Name0" presStyleCnt="0">
        <dgm:presLayoutVars>
          <dgm:animLvl val="lvl"/>
          <dgm:resizeHandles val="exact"/>
        </dgm:presLayoutVars>
      </dgm:prSet>
      <dgm:spPr/>
    </dgm:pt>
    <dgm:pt modelId="{0FC9E365-530C-4ECE-87BE-5F44860C6BE1}" type="pres">
      <dgm:prSet presAssocID="{C5E23617-27DC-455E-8D27-1DE28C580B07}" presName="compositeNode" presStyleCnt="0">
        <dgm:presLayoutVars>
          <dgm:bulletEnabled val="1"/>
        </dgm:presLayoutVars>
      </dgm:prSet>
      <dgm:spPr/>
    </dgm:pt>
    <dgm:pt modelId="{CD7240E2-4EB6-4E59-9862-1655F095630E}" type="pres">
      <dgm:prSet presAssocID="{C5E23617-27DC-455E-8D27-1DE28C580B07}" presName="bgRect" presStyleLbl="bgAccFollowNode1" presStyleIdx="0" presStyleCnt="3"/>
      <dgm:spPr/>
    </dgm:pt>
    <dgm:pt modelId="{841EDCA9-741A-426C-BEC7-D36BF3DE6479}" type="pres">
      <dgm:prSet presAssocID="{891E2B29-9499-4DD8-82E8-F8608110BD8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81C7378-AD29-4B77-ADC7-67C4B8BFDB11}" type="pres">
      <dgm:prSet presAssocID="{C5E23617-27DC-455E-8D27-1DE28C580B07}" presName="bottomLine" presStyleLbl="alignNode1" presStyleIdx="1" presStyleCnt="6">
        <dgm:presLayoutVars/>
      </dgm:prSet>
      <dgm:spPr/>
    </dgm:pt>
    <dgm:pt modelId="{178E7E5F-3551-449A-86B2-67C95C65F906}" type="pres">
      <dgm:prSet presAssocID="{C5E23617-27DC-455E-8D27-1DE28C580B07}" presName="nodeText" presStyleLbl="bgAccFollowNode1" presStyleIdx="0" presStyleCnt="3">
        <dgm:presLayoutVars>
          <dgm:bulletEnabled val="1"/>
        </dgm:presLayoutVars>
      </dgm:prSet>
      <dgm:spPr/>
    </dgm:pt>
    <dgm:pt modelId="{77AE100C-525A-4E76-A98C-0498FB450366}" type="pres">
      <dgm:prSet presAssocID="{891E2B29-9499-4DD8-82E8-F8608110BD8D}" presName="sibTrans" presStyleCnt="0"/>
      <dgm:spPr/>
    </dgm:pt>
    <dgm:pt modelId="{95D9CA07-1BB7-4456-964F-533D89313546}" type="pres">
      <dgm:prSet presAssocID="{76247F29-B1C1-4BBB-888F-63A6FE547359}" presName="compositeNode" presStyleCnt="0">
        <dgm:presLayoutVars>
          <dgm:bulletEnabled val="1"/>
        </dgm:presLayoutVars>
      </dgm:prSet>
      <dgm:spPr/>
    </dgm:pt>
    <dgm:pt modelId="{5715AD96-6FF8-4F4C-8190-D3ECD1DF07F1}" type="pres">
      <dgm:prSet presAssocID="{76247F29-B1C1-4BBB-888F-63A6FE547359}" presName="bgRect" presStyleLbl="bgAccFollowNode1" presStyleIdx="1" presStyleCnt="3"/>
      <dgm:spPr/>
    </dgm:pt>
    <dgm:pt modelId="{D0656F0B-0A2C-45D5-99DD-E50F34FE1FFD}" type="pres">
      <dgm:prSet presAssocID="{82DE3BFD-FD6A-4C25-8614-AA4D39F9F6C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F128796-01E2-43F6-A1D8-0EBA8835F885}" type="pres">
      <dgm:prSet presAssocID="{76247F29-B1C1-4BBB-888F-63A6FE547359}" presName="bottomLine" presStyleLbl="alignNode1" presStyleIdx="3" presStyleCnt="6">
        <dgm:presLayoutVars/>
      </dgm:prSet>
      <dgm:spPr/>
    </dgm:pt>
    <dgm:pt modelId="{573686AF-3D87-4F62-ACC0-E77D939ED34B}" type="pres">
      <dgm:prSet presAssocID="{76247F29-B1C1-4BBB-888F-63A6FE547359}" presName="nodeText" presStyleLbl="bgAccFollowNode1" presStyleIdx="1" presStyleCnt="3">
        <dgm:presLayoutVars>
          <dgm:bulletEnabled val="1"/>
        </dgm:presLayoutVars>
      </dgm:prSet>
      <dgm:spPr/>
    </dgm:pt>
    <dgm:pt modelId="{6FFB3E3A-66EA-404A-88AF-30BE4C4DD289}" type="pres">
      <dgm:prSet presAssocID="{82DE3BFD-FD6A-4C25-8614-AA4D39F9F6CE}" presName="sibTrans" presStyleCnt="0"/>
      <dgm:spPr/>
    </dgm:pt>
    <dgm:pt modelId="{A3CF8A70-F4C0-46D8-AC3D-BFD258EA5B01}" type="pres">
      <dgm:prSet presAssocID="{B5963AD9-371F-43A9-8464-F7AB71DDC610}" presName="compositeNode" presStyleCnt="0">
        <dgm:presLayoutVars>
          <dgm:bulletEnabled val="1"/>
        </dgm:presLayoutVars>
      </dgm:prSet>
      <dgm:spPr/>
    </dgm:pt>
    <dgm:pt modelId="{58E8D339-75F2-4204-9744-F185B7689207}" type="pres">
      <dgm:prSet presAssocID="{B5963AD9-371F-43A9-8464-F7AB71DDC610}" presName="bgRect" presStyleLbl="bgAccFollowNode1" presStyleIdx="2" presStyleCnt="3"/>
      <dgm:spPr/>
    </dgm:pt>
    <dgm:pt modelId="{C9F50E5A-4DAF-4B94-907A-4A97A3E51747}" type="pres">
      <dgm:prSet presAssocID="{53ADC299-5754-4042-B794-C91C41DCF8D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F661634-9DB4-4B00-8723-8A48004DC79A}" type="pres">
      <dgm:prSet presAssocID="{B5963AD9-371F-43A9-8464-F7AB71DDC610}" presName="bottomLine" presStyleLbl="alignNode1" presStyleIdx="5" presStyleCnt="6">
        <dgm:presLayoutVars/>
      </dgm:prSet>
      <dgm:spPr/>
    </dgm:pt>
    <dgm:pt modelId="{366B98F6-7994-4B77-8D6B-2A24B8D6DE0B}" type="pres">
      <dgm:prSet presAssocID="{B5963AD9-371F-43A9-8464-F7AB71DDC61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64D9115-1687-4338-A904-9943762477FF}" type="presOf" srcId="{76247F29-B1C1-4BBB-888F-63A6FE547359}" destId="{5715AD96-6FF8-4F4C-8190-D3ECD1DF07F1}" srcOrd="0" destOrd="0" presId="urn:microsoft.com/office/officeart/2016/7/layout/BasicLinearProcessNumbered"/>
    <dgm:cxn modelId="{24766F20-6402-4AE8-956F-7823871B5E0B}" srcId="{2B598942-85EC-44D2-AA92-49D13705E54A}" destId="{C5E23617-27DC-455E-8D27-1DE28C580B07}" srcOrd="0" destOrd="0" parTransId="{1F89492F-7013-44C9-AEB2-C59F62FD74C8}" sibTransId="{891E2B29-9499-4DD8-82E8-F8608110BD8D}"/>
    <dgm:cxn modelId="{A001B937-5CC3-475D-88EB-9FFEB99CF94A}" type="presOf" srcId="{B5963AD9-371F-43A9-8464-F7AB71DDC610}" destId="{58E8D339-75F2-4204-9744-F185B7689207}" srcOrd="0" destOrd="0" presId="urn:microsoft.com/office/officeart/2016/7/layout/BasicLinearProcessNumbered"/>
    <dgm:cxn modelId="{440A8239-C091-44EE-93A2-A7FCF2990102}" type="presOf" srcId="{C5E23617-27DC-455E-8D27-1DE28C580B07}" destId="{178E7E5F-3551-449A-86B2-67C95C65F906}" srcOrd="1" destOrd="0" presId="urn:microsoft.com/office/officeart/2016/7/layout/BasicLinearProcessNumbered"/>
    <dgm:cxn modelId="{88C9565C-750A-4F13-A971-C821D0C5A10E}" type="presOf" srcId="{891E2B29-9499-4DD8-82E8-F8608110BD8D}" destId="{841EDCA9-741A-426C-BEC7-D36BF3DE6479}" srcOrd="0" destOrd="0" presId="urn:microsoft.com/office/officeart/2016/7/layout/BasicLinearProcessNumbered"/>
    <dgm:cxn modelId="{4CA93961-35B2-4046-83DA-D3965B423377}" type="presOf" srcId="{53ADC299-5754-4042-B794-C91C41DCF8D1}" destId="{C9F50E5A-4DAF-4B94-907A-4A97A3E51747}" srcOrd="0" destOrd="0" presId="urn:microsoft.com/office/officeart/2016/7/layout/BasicLinearProcessNumbered"/>
    <dgm:cxn modelId="{91C9286C-271D-40CF-AC90-F380A47AD471}" type="presOf" srcId="{C5E23617-27DC-455E-8D27-1DE28C580B07}" destId="{CD7240E2-4EB6-4E59-9862-1655F095630E}" srcOrd="0" destOrd="0" presId="urn:microsoft.com/office/officeart/2016/7/layout/BasicLinearProcessNumbered"/>
    <dgm:cxn modelId="{634B255A-502D-4BBB-847B-9AF6B281BCEF}" type="presOf" srcId="{76247F29-B1C1-4BBB-888F-63A6FE547359}" destId="{573686AF-3D87-4F62-ACC0-E77D939ED34B}" srcOrd="1" destOrd="0" presId="urn:microsoft.com/office/officeart/2016/7/layout/BasicLinearProcessNumbered"/>
    <dgm:cxn modelId="{4236E182-BA49-48B5-93A0-F78A13FD5819}" type="presOf" srcId="{B5963AD9-371F-43A9-8464-F7AB71DDC610}" destId="{366B98F6-7994-4B77-8D6B-2A24B8D6DE0B}" srcOrd="1" destOrd="0" presId="urn:microsoft.com/office/officeart/2016/7/layout/BasicLinearProcessNumbered"/>
    <dgm:cxn modelId="{C882FF84-6548-464E-9C8F-C0F47152F7E7}" type="presOf" srcId="{82DE3BFD-FD6A-4C25-8614-AA4D39F9F6CE}" destId="{D0656F0B-0A2C-45D5-99DD-E50F34FE1FFD}" srcOrd="0" destOrd="0" presId="urn:microsoft.com/office/officeart/2016/7/layout/BasicLinearProcessNumbered"/>
    <dgm:cxn modelId="{EBF45C8B-FA24-4BFE-903B-9305552B2ED1}" type="presOf" srcId="{2B598942-85EC-44D2-AA92-49D13705E54A}" destId="{FE30232F-B9BD-4774-9217-803D98A56FB2}" srcOrd="0" destOrd="0" presId="urn:microsoft.com/office/officeart/2016/7/layout/BasicLinearProcessNumbered"/>
    <dgm:cxn modelId="{9C7FF9E6-8DB7-4095-BEE4-0BB6A51196E6}" srcId="{2B598942-85EC-44D2-AA92-49D13705E54A}" destId="{76247F29-B1C1-4BBB-888F-63A6FE547359}" srcOrd="1" destOrd="0" parTransId="{333A102C-CA32-4AA4-9CB4-872AD87BEB08}" sibTransId="{82DE3BFD-FD6A-4C25-8614-AA4D39F9F6CE}"/>
    <dgm:cxn modelId="{37748CF8-2CB3-4877-A9AF-7EEFB295DBDA}" srcId="{2B598942-85EC-44D2-AA92-49D13705E54A}" destId="{B5963AD9-371F-43A9-8464-F7AB71DDC610}" srcOrd="2" destOrd="0" parTransId="{A76F10A7-6CD3-44D4-984D-FC771951F083}" sibTransId="{53ADC299-5754-4042-B794-C91C41DCF8D1}"/>
    <dgm:cxn modelId="{574C5D2D-82AA-4D4E-AAAD-89528E6F78CD}" type="presParOf" srcId="{FE30232F-B9BD-4774-9217-803D98A56FB2}" destId="{0FC9E365-530C-4ECE-87BE-5F44860C6BE1}" srcOrd="0" destOrd="0" presId="urn:microsoft.com/office/officeart/2016/7/layout/BasicLinearProcessNumbered"/>
    <dgm:cxn modelId="{75E90704-2D49-4BAF-A560-EA6CF698233B}" type="presParOf" srcId="{0FC9E365-530C-4ECE-87BE-5F44860C6BE1}" destId="{CD7240E2-4EB6-4E59-9862-1655F095630E}" srcOrd="0" destOrd="0" presId="urn:microsoft.com/office/officeart/2016/7/layout/BasicLinearProcessNumbered"/>
    <dgm:cxn modelId="{06771BB2-EB37-4442-BF15-813EFA79E4E6}" type="presParOf" srcId="{0FC9E365-530C-4ECE-87BE-5F44860C6BE1}" destId="{841EDCA9-741A-426C-BEC7-D36BF3DE6479}" srcOrd="1" destOrd="0" presId="urn:microsoft.com/office/officeart/2016/7/layout/BasicLinearProcessNumbered"/>
    <dgm:cxn modelId="{3F46F553-90D2-4905-BF7B-3F49435626AB}" type="presParOf" srcId="{0FC9E365-530C-4ECE-87BE-5F44860C6BE1}" destId="{781C7378-AD29-4B77-ADC7-67C4B8BFDB11}" srcOrd="2" destOrd="0" presId="urn:microsoft.com/office/officeart/2016/7/layout/BasicLinearProcessNumbered"/>
    <dgm:cxn modelId="{610A8A5F-AF2D-420B-B9D4-9444E5AC46D6}" type="presParOf" srcId="{0FC9E365-530C-4ECE-87BE-5F44860C6BE1}" destId="{178E7E5F-3551-449A-86B2-67C95C65F906}" srcOrd="3" destOrd="0" presId="urn:microsoft.com/office/officeart/2016/7/layout/BasicLinearProcessNumbered"/>
    <dgm:cxn modelId="{0D65CEA3-5628-4894-BA04-665F4EF5C20C}" type="presParOf" srcId="{FE30232F-B9BD-4774-9217-803D98A56FB2}" destId="{77AE100C-525A-4E76-A98C-0498FB450366}" srcOrd="1" destOrd="0" presId="urn:microsoft.com/office/officeart/2016/7/layout/BasicLinearProcessNumbered"/>
    <dgm:cxn modelId="{1542C9B3-F9CC-48BC-9021-A60D7A640947}" type="presParOf" srcId="{FE30232F-B9BD-4774-9217-803D98A56FB2}" destId="{95D9CA07-1BB7-4456-964F-533D89313546}" srcOrd="2" destOrd="0" presId="urn:microsoft.com/office/officeart/2016/7/layout/BasicLinearProcessNumbered"/>
    <dgm:cxn modelId="{B4CE4402-C280-4C2F-B9CA-28C659ADCE8B}" type="presParOf" srcId="{95D9CA07-1BB7-4456-964F-533D89313546}" destId="{5715AD96-6FF8-4F4C-8190-D3ECD1DF07F1}" srcOrd="0" destOrd="0" presId="urn:microsoft.com/office/officeart/2016/7/layout/BasicLinearProcessNumbered"/>
    <dgm:cxn modelId="{EBF01D8F-16FF-43D0-BC00-03F2BD69ADF5}" type="presParOf" srcId="{95D9CA07-1BB7-4456-964F-533D89313546}" destId="{D0656F0B-0A2C-45D5-99DD-E50F34FE1FFD}" srcOrd="1" destOrd="0" presId="urn:microsoft.com/office/officeart/2016/7/layout/BasicLinearProcessNumbered"/>
    <dgm:cxn modelId="{ECB192C9-0719-40A5-968C-B7ED0442CECF}" type="presParOf" srcId="{95D9CA07-1BB7-4456-964F-533D89313546}" destId="{AF128796-01E2-43F6-A1D8-0EBA8835F885}" srcOrd="2" destOrd="0" presId="urn:microsoft.com/office/officeart/2016/7/layout/BasicLinearProcessNumbered"/>
    <dgm:cxn modelId="{A2E55B71-6A17-4F6A-AF71-023DD216889B}" type="presParOf" srcId="{95D9CA07-1BB7-4456-964F-533D89313546}" destId="{573686AF-3D87-4F62-ACC0-E77D939ED34B}" srcOrd="3" destOrd="0" presId="urn:microsoft.com/office/officeart/2016/7/layout/BasicLinearProcessNumbered"/>
    <dgm:cxn modelId="{478FE795-39A9-4929-BF18-488AEA2EB5AB}" type="presParOf" srcId="{FE30232F-B9BD-4774-9217-803D98A56FB2}" destId="{6FFB3E3A-66EA-404A-88AF-30BE4C4DD289}" srcOrd="3" destOrd="0" presId="urn:microsoft.com/office/officeart/2016/7/layout/BasicLinearProcessNumbered"/>
    <dgm:cxn modelId="{D619FD95-F8A0-491B-9B1D-3D2EE9566512}" type="presParOf" srcId="{FE30232F-B9BD-4774-9217-803D98A56FB2}" destId="{A3CF8A70-F4C0-46D8-AC3D-BFD258EA5B01}" srcOrd="4" destOrd="0" presId="urn:microsoft.com/office/officeart/2016/7/layout/BasicLinearProcessNumbered"/>
    <dgm:cxn modelId="{34C4176B-27A1-440C-9063-DC847189E301}" type="presParOf" srcId="{A3CF8A70-F4C0-46D8-AC3D-BFD258EA5B01}" destId="{58E8D339-75F2-4204-9744-F185B7689207}" srcOrd="0" destOrd="0" presId="urn:microsoft.com/office/officeart/2016/7/layout/BasicLinearProcessNumbered"/>
    <dgm:cxn modelId="{ECA49B49-8122-4DAA-BB2F-68648BCB4D62}" type="presParOf" srcId="{A3CF8A70-F4C0-46D8-AC3D-BFD258EA5B01}" destId="{C9F50E5A-4DAF-4B94-907A-4A97A3E51747}" srcOrd="1" destOrd="0" presId="urn:microsoft.com/office/officeart/2016/7/layout/BasicLinearProcessNumbered"/>
    <dgm:cxn modelId="{8C3B8492-F8F9-4317-A656-27DE10FA36F0}" type="presParOf" srcId="{A3CF8A70-F4C0-46D8-AC3D-BFD258EA5B01}" destId="{BF661634-9DB4-4B00-8723-8A48004DC79A}" srcOrd="2" destOrd="0" presId="urn:microsoft.com/office/officeart/2016/7/layout/BasicLinearProcessNumbered"/>
    <dgm:cxn modelId="{0B308179-3FDD-499B-BF2C-F851C728E787}" type="presParOf" srcId="{A3CF8A70-F4C0-46D8-AC3D-BFD258EA5B01}" destId="{366B98F6-7994-4B77-8D6B-2A24B8D6DE0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623EB0-E0E6-45BF-901E-430A82C7B02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A0A587-AA61-4AE7-9A2C-5A584CAAAF87}">
      <dgm:prSet/>
      <dgm:spPr/>
      <dgm:t>
        <a:bodyPr/>
        <a:lstStyle/>
        <a:p>
          <a:r>
            <a:rPr lang="en-US"/>
            <a:t>Masa Orde Lama</a:t>
          </a:r>
        </a:p>
      </dgm:t>
    </dgm:pt>
    <dgm:pt modelId="{2185F118-103D-4A82-BFAE-212CBEF9A84C}" type="parTrans" cxnId="{2118D824-D875-435C-8E67-58A6A8532F15}">
      <dgm:prSet/>
      <dgm:spPr/>
      <dgm:t>
        <a:bodyPr/>
        <a:lstStyle/>
        <a:p>
          <a:endParaRPr lang="en-US"/>
        </a:p>
      </dgm:t>
    </dgm:pt>
    <dgm:pt modelId="{017BF875-BDB8-49BB-840C-5DF8A0B4D008}" type="sibTrans" cxnId="{2118D824-D875-435C-8E67-58A6A8532F15}">
      <dgm:prSet/>
      <dgm:spPr/>
      <dgm:t>
        <a:bodyPr/>
        <a:lstStyle/>
        <a:p>
          <a:endParaRPr lang="en-US"/>
        </a:p>
      </dgm:t>
    </dgm:pt>
    <dgm:pt modelId="{8FD881DA-5AB8-43B0-A850-1C6C1EBA42E1}">
      <dgm:prSet/>
      <dgm:spPr/>
      <dgm:t>
        <a:bodyPr/>
        <a:lstStyle/>
        <a:p>
          <a:r>
            <a:rPr lang="en-US"/>
            <a:t>Orde Baru</a:t>
          </a:r>
        </a:p>
      </dgm:t>
    </dgm:pt>
    <dgm:pt modelId="{8F751991-0157-4A74-9CED-565C90A91540}" type="parTrans" cxnId="{5D682699-841B-499B-AAB4-0DC8C39B1848}">
      <dgm:prSet/>
      <dgm:spPr/>
      <dgm:t>
        <a:bodyPr/>
        <a:lstStyle/>
        <a:p>
          <a:endParaRPr lang="en-US"/>
        </a:p>
      </dgm:t>
    </dgm:pt>
    <dgm:pt modelId="{B1E2D597-9E2C-4BEA-95D8-FBAFC3D0C6C6}" type="sibTrans" cxnId="{5D682699-841B-499B-AAB4-0DC8C39B1848}">
      <dgm:prSet/>
      <dgm:spPr/>
      <dgm:t>
        <a:bodyPr/>
        <a:lstStyle/>
        <a:p>
          <a:endParaRPr lang="en-US"/>
        </a:p>
      </dgm:t>
    </dgm:pt>
    <dgm:pt modelId="{3D79D51A-E9DD-475D-9893-80C62E0286E7}">
      <dgm:prSet/>
      <dgm:spPr/>
      <dgm:t>
        <a:bodyPr/>
        <a:lstStyle/>
        <a:p>
          <a:r>
            <a:rPr lang="en-US"/>
            <a:t>Reformasi</a:t>
          </a:r>
        </a:p>
      </dgm:t>
    </dgm:pt>
    <dgm:pt modelId="{7C477FCF-0DBA-4D12-A954-610A225AB283}" type="parTrans" cxnId="{E3DDD120-0C18-4B86-B57B-F53071BC87AF}">
      <dgm:prSet/>
      <dgm:spPr/>
      <dgm:t>
        <a:bodyPr/>
        <a:lstStyle/>
        <a:p>
          <a:endParaRPr lang="en-US"/>
        </a:p>
      </dgm:t>
    </dgm:pt>
    <dgm:pt modelId="{B109D4DB-1C12-4A4C-8D39-C6EC658E1402}" type="sibTrans" cxnId="{E3DDD120-0C18-4B86-B57B-F53071BC87AF}">
      <dgm:prSet/>
      <dgm:spPr/>
      <dgm:t>
        <a:bodyPr/>
        <a:lstStyle/>
        <a:p>
          <a:endParaRPr lang="en-US"/>
        </a:p>
      </dgm:t>
    </dgm:pt>
    <dgm:pt modelId="{4532BEED-F9EB-427A-BE3F-3E47F32C0699}" type="pres">
      <dgm:prSet presAssocID="{DD623EB0-E0E6-45BF-901E-430A82C7B023}" presName="diagram" presStyleCnt="0">
        <dgm:presLayoutVars>
          <dgm:dir/>
          <dgm:resizeHandles val="exact"/>
        </dgm:presLayoutVars>
      </dgm:prSet>
      <dgm:spPr/>
    </dgm:pt>
    <dgm:pt modelId="{878D4F64-BA69-435A-8DE9-8EF454788C7A}" type="pres">
      <dgm:prSet presAssocID="{A0A0A587-AA61-4AE7-9A2C-5A584CAAAF87}" presName="node" presStyleLbl="node1" presStyleIdx="0" presStyleCnt="3">
        <dgm:presLayoutVars>
          <dgm:bulletEnabled val="1"/>
        </dgm:presLayoutVars>
      </dgm:prSet>
      <dgm:spPr/>
    </dgm:pt>
    <dgm:pt modelId="{5989A924-99DF-4031-9D41-06AFAC2DA24B}" type="pres">
      <dgm:prSet presAssocID="{017BF875-BDB8-49BB-840C-5DF8A0B4D008}" presName="sibTrans" presStyleLbl="sibTrans2D1" presStyleIdx="0" presStyleCnt="2"/>
      <dgm:spPr/>
    </dgm:pt>
    <dgm:pt modelId="{88F9FC84-45A4-4AAB-AEDC-035C54317C6D}" type="pres">
      <dgm:prSet presAssocID="{017BF875-BDB8-49BB-840C-5DF8A0B4D008}" presName="connectorText" presStyleLbl="sibTrans2D1" presStyleIdx="0" presStyleCnt="2"/>
      <dgm:spPr/>
    </dgm:pt>
    <dgm:pt modelId="{F1435289-17F4-4B03-9A81-DEA7643F7051}" type="pres">
      <dgm:prSet presAssocID="{8FD881DA-5AB8-43B0-A850-1C6C1EBA42E1}" presName="node" presStyleLbl="node1" presStyleIdx="1" presStyleCnt="3">
        <dgm:presLayoutVars>
          <dgm:bulletEnabled val="1"/>
        </dgm:presLayoutVars>
      </dgm:prSet>
      <dgm:spPr/>
    </dgm:pt>
    <dgm:pt modelId="{F6156786-BF31-4F2F-A9A2-6CE1FB9A96BE}" type="pres">
      <dgm:prSet presAssocID="{B1E2D597-9E2C-4BEA-95D8-FBAFC3D0C6C6}" presName="sibTrans" presStyleLbl="sibTrans2D1" presStyleIdx="1" presStyleCnt="2"/>
      <dgm:spPr/>
    </dgm:pt>
    <dgm:pt modelId="{EC31A958-783F-4644-9B3C-3EFB39D30D03}" type="pres">
      <dgm:prSet presAssocID="{B1E2D597-9E2C-4BEA-95D8-FBAFC3D0C6C6}" presName="connectorText" presStyleLbl="sibTrans2D1" presStyleIdx="1" presStyleCnt="2"/>
      <dgm:spPr/>
    </dgm:pt>
    <dgm:pt modelId="{3B25C13A-84C0-44F3-AA5C-65D8A036A3DA}" type="pres">
      <dgm:prSet presAssocID="{3D79D51A-E9DD-475D-9893-80C62E0286E7}" presName="node" presStyleLbl="node1" presStyleIdx="2" presStyleCnt="3">
        <dgm:presLayoutVars>
          <dgm:bulletEnabled val="1"/>
        </dgm:presLayoutVars>
      </dgm:prSet>
      <dgm:spPr/>
    </dgm:pt>
  </dgm:ptLst>
  <dgm:cxnLst>
    <dgm:cxn modelId="{16991E15-AD46-4557-AC89-7695360A338B}" type="presOf" srcId="{017BF875-BDB8-49BB-840C-5DF8A0B4D008}" destId="{5989A924-99DF-4031-9D41-06AFAC2DA24B}" srcOrd="0" destOrd="0" presId="urn:microsoft.com/office/officeart/2005/8/layout/process5"/>
    <dgm:cxn modelId="{E3DDD120-0C18-4B86-B57B-F53071BC87AF}" srcId="{DD623EB0-E0E6-45BF-901E-430A82C7B023}" destId="{3D79D51A-E9DD-475D-9893-80C62E0286E7}" srcOrd="2" destOrd="0" parTransId="{7C477FCF-0DBA-4D12-A954-610A225AB283}" sibTransId="{B109D4DB-1C12-4A4C-8D39-C6EC658E1402}"/>
    <dgm:cxn modelId="{2118D824-D875-435C-8E67-58A6A8532F15}" srcId="{DD623EB0-E0E6-45BF-901E-430A82C7B023}" destId="{A0A0A587-AA61-4AE7-9A2C-5A584CAAAF87}" srcOrd="0" destOrd="0" parTransId="{2185F118-103D-4A82-BFAE-212CBEF9A84C}" sibTransId="{017BF875-BDB8-49BB-840C-5DF8A0B4D008}"/>
    <dgm:cxn modelId="{5514B83C-FD67-4B2F-B829-3458D749DC51}" type="presOf" srcId="{017BF875-BDB8-49BB-840C-5DF8A0B4D008}" destId="{88F9FC84-45A4-4AAB-AEDC-035C54317C6D}" srcOrd="1" destOrd="0" presId="urn:microsoft.com/office/officeart/2005/8/layout/process5"/>
    <dgm:cxn modelId="{04861C5D-55CC-4D55-8196-22D5BE814842}" type="presOf" srcId="{A0A0A587-AA61-4AE7-9A2C-5A584CAAAF87}" destId="{878D4F64-BA69-435A-8DE9-8EF454788C7A}" srcOrd="0" destOrd="0" presId="urn:microsoft.com/office/officeart/2005/8/layout/process5"/>
    <dgm:cxn modelId="{71108772-F59F-45AF-8655-830960AC321E}" type="presOf" srcId="{DD623EB0-E0E6-45BF-901E-430A82C7B023}" destId="{4532BEED-F9EB-427A-BE3F-3E47F32C0699}" srcOrd="0" destOrd="0" presId="urn:microsoft.com/office/officeart/2005/8/layout/process5"/>
    <dgm:cxn modelId="{850ADE8E-B130-44E2-AA09-BEA93A31C842}" type="presOf" srcId="{8FD881DA-5AB8-43B0-A850-1C6C1EBA42E1}" destId="{F1435289-17F4-4B03-9A81-DEA7643F7051}" srcOrd="0" destOrd="0" presId="urn:microsoft.com/office/officeart/2005/8/layout/process5"/>
    <dgm:cxn modelId="{7321DD96-8D20-463A-8DA5-6E3DD37E4A69}" type="presOf" srcId="{B1E2D597-9E2C-4BEA-95D8-FBAFC3D0C6C6}" destId="{F6156786-BF31-4F2F-A9A2-6CE1FB9A96BE}" srcOrd="0" destOrd="0" presId="urn:microsoft.com/office/officeart/2005/8/layout/process5"/>
    <dgm:cxn modelId="{5D682699-841B-499B-AAB4-0DC8C39B1848}" srcId="{DD623EB0-E0E6-45BF-901E-430A82C7B023}" destId="{8FD881DA-5AB8-43B0-A850-1C6C1EBA42E1}" srcOrd="1" destOrd="0" parTransId="{8F751991-0157-4A74-9CED-565C90A91540}" sibTransId="{B1E2D597-9E2C-4BEA-95D8-FBAFC3D0C6C6}"/>
    <dgm:cxn modelId="{8C119EC0-00F3-470D-99A9-E7448AFAC448}" type="presOf" srcId="{3D79D51A-E9DD-475D-9893-80C62E0286E7}" destId="{3B25C13A-84C0-44F3-AA5C-65D8A036A3DA}" srcOrd="0" destOrd="0" presId="urn:microsoft.com/office/officeart/2005/8/layout/process5"/>
    <dgm:cxn modelId="{CBCEC8F0-ECFF-44C8-9F14-8300A73949DC}" type="presOf" srcId="{B1E2D597-9E2C-4BEA-95D8-FBAFC3D0C6C6}" destId="{EC31A958-783F-4644-9B3C-3EFB39D30D03}" srcOrd="1" destOrd="0" presId="urn:microsoft.com/office/officeart/2005/8/layout/process5"/>
    <dgm:cxn modelId="{76A9F671-9FD3-4902-8004-05CCBEC851F8}" type="presParOf" srcId="{4532BEED-F9EB-427A-BE3F-3E47F32C0699}" destId="{878D4F64-BA69-435A-8DE9-8EF454788C7A}" srcOrd="0" destOrd="0" presId="urn:microsoft.com/office/officeart/2005/8/layout/process5"/>
    <dgm:cxn modelId="{B877E18F-735B-4EEF-AB4E-937A977AA242}" type="presParOf" srcId="{4532BEED-F9EB-427A-BE3F-3E47F32C0699}" destId="{5989A924-99DF-4031-9D41-06AFAC2DA24B}" srcOrd="1" destOrd="0" presId="urn:microsoft.com/office/officeart/2005/8/layout/process5"/>
    <dgm:cxn modelId="{8A3732FF-3BE9-4658-8671-D9F2E052B8FC}" type="presParOf" srcId="{5989A924-99DF-4031-9D41-06AFAC2DA24B}" destId="{88F9FC84-45A4-4AAB-AEDC-035C54317C6D}" srcOrd="0" destOrd="0" presId="urn:microsoft.com/office/officeart/2005/8/layout/process5"/>
    <dgm:cxn modelId="{038E6AFD-965C-4405-902B-112221808E68}" type="presParOf" srcId="{4532BEED-F9EB-427A-BE3F-3E47F32C0699}" destId="{F1435289-17F4-4B03-9A81-DEA7643F7051}" srcOrd="2" destOrd="0" presId="urn:microsoft.com/office/officeart/2005/8/layout/process5"/>
    <dgm:cxn modelId="{2D72A0B1-0CE1-4937-A63E-038DB69A3787}" type="presParOf" srcId="{4532BEED-F9EB-427A-BE3F-3E47F32C0699}" destId="{F6156786-BF31-4F2F-A9A2-6CE1FB9A96BE}" srcOrd="3" destOrd="0" presId="urn:microsoft.com/office/officeart/2005/8/layout/process5"/>
    <dgm:cxn modelId="{96F3DB22-65A3-48E0-963C-C371D39CDA26}" type="presParOf" srcId="{F6156786-BF31-4F2F-A9A2-6CE1FB9A96BE}" destId="{EC31A958-783F-4644-9B3C-3EFB39D30D03}" srcOrd="0" destOrd="0" presId="urn:microsoft.com/office/officeart/2005/8/layout/process5"/>
    <dgm:cxn modelId="{527F3B00-AE74-4675-9AD3-9C6290BC7220}" type="presParOf" srcId="{4532BEED-F9EB-427A-BE3F-3E47F32C0699}" destId="{3B25C13A-84C0-44F3-AA5C-65D8A036A3D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EBC2-B4AF-4782-8BDC-9A291E4E3561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&amp; Pol. Movement</a:t>
          </a:r>
          <a:endParaRPr lang="en-ID" sz="2500" kern="1200" dirty="0"/>
        </a:p>
      </dsp:txBody>
      <dsp:txXfrm>
        <a:off x="3560263" y="2205596"/>
        <a:ext cx="1007473" cy="1007473"/>
      </dsp:txXfrm>
    </dsp:sp>
    <dsp:sp modelId="{9EA11C69-C682-4796-B46E-EC38D108EC39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/>
        </a:p>
      </dsp:txBody>
      <dsp:txXfrm>
        <a:off x="3958418" y="1620816"/>
        <a:ext cx="211162" cy="290655"/>
      </dsp:txXfrm>
    </dsp:sp>
    <dsp:sp modelId="{5C96BF05-FCE5-4A11-9BAB-F67F55048C36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Mahasiswa</a:t>
          </a:r>
          <a:endParaRPr lang="en-ID" sz="2500" kern="1200" dirty="0"/>
        </a:p>
      </dsp:txBody>
      <dsp:txXfrm>
        <a:off x="3560263" y="211644"/>
        <a:ext cx="1007473" cy="1007473"/>
      </dsp:txXfrm>
    </dsp:sp>
    <dsp:sp modelId="{EA0CDBE0-EFEE-4306-8E92-889A9E4474D2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/>
        </a:p>
      </dsp:txBody>
      <dsp:txXfrm>
        <a:off x="4901608" y="2564005"/>
        <a:ext cx="211162" cy="290655"/>
      </dsp:txXfrm>
    </dsp:sp>
    <dsp:sp modelId="{38816018-F75E-4692-85D5-9BBC39ACF42D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NGO</a:t>
          </a:r>
          <a:endParaRPr lang="en-ID" sz="2500" kern="1200" dirty="0"/>
        </a:p>
      </dsp:txBody>
      <dsp:txXfrm>
        <a:off x="5554215" y="2205596"/>
        <a:ext cx="1007473" cy="1007473"/>
      </dsp:txXfrm>
    </dsp:sp>
    <dsp:sp modelId="{3EC65FC2-FA46-4557-853E-1123BE424AE3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/>
        </a:p>
      </dsp:txBody>
      <dsp:txXfrm>
        <a:off x="3958418" y="3507195"/>
        <a:ext cx="211162" cy="290655"/>
      </dsp:txXfrm>
    </dsp:sp>
    <dsp:sp modelId="{6F7033A9-2141-4648-8791-D03A20C7E63E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Parpol</a:t>
          </a:r>
          <a:endParaRPr lang="en-ID" sz="2500" kern="1200" dirty="0"/>
        </a:p>
      </dsp:txBody>
      <dsp:txXfrm>
        <a:off x="3560263" y="4199548"/>
        <a:ext cx="1007473" cy="1007473"/>
      </dsp:txXfrm>
    </dsp:sp>
    <dsp:sp modelId="{C882D410-89F1-41F0-9CEC-09658F2995FB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kern="1200"/>
        </a:p>
      </dsp:txBody>
      <dsp:txXfrm rot="10800000">
        <a:off x="3015229" y="2564005"/>
        <a:ext cx="211162" cy="290655"/>
      </dsp:txXfrm>
    </dsp:sp>
    <dsp:sp modelId="{A8EA12EA-E31A-4E54-AC5D-8AC13E78B354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Buruh</a:t>
          </a:r>
          <a:endParaRPr lang="en-ID" sz="2500" kern="1200" dirty="0"/>
        </a:p>
      </dsp:txBody>
      <dsp:txXfrm>
        <a:off x="1566311" y="2205596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9F43-D4AE-4818-897B-1EF1E1110057}">
      <dsp:nvSpPr>
        <dsp:cNvPr id="0" name=""/>
        <dsp:cNvSpPr/>
      </dsp:nvSpPr>
      <dsp:spPr>
        <a:xfrm>
          <a:off x="0" y="1115445"/>
          <a:ext cx="690051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Intra </a:t>
          </a:r>
          <a:r>
            <a:rPr lang="en-US" sz="6500" kern="1200" dirty="0" err="1"/>
            <a:t>Kampus</a:t>
          </a:r>
          <a:endParaRPr lang="en-US" sz="6500" kern="1200" dirty="0"/>
        </a:p>
      </dsp:txBody>
      <dsp:txXfrm>
        <a:off x="76105" y="1191550"/>
        <a:ext cx="6748302" cy="1406815"/>
      </dsp:txXfrm>
    </dsp:sp>
    <dsp:sp modelId="{86808D70-FABA-4345-8BC8-A97D5D41EFF5}">
      <dsp:nvSpPr>
        <dsp:cNvPr id="0" name=""/>
        <dsp:cNvSpPr/>
      </dsp:nvSpPr>
      <dsp:spPr>
        <a:xfrm>
          <a:off x="0" y="2861670"/>
          <a:ext cx="6900512" cy="1559025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Ekstra</a:t>
          </a:r>
          <a:r>
            <a:rPr lang="en-US" sz="6500" kern="1200" dirty="0"/>
            <a:t> </a:t>
          </a:r>
          <a:r>
            <a:rPr lang="en-US" sz="6500" kern="1200" dirty="0" err="1"/>
            <a:t>Kampus</a:t>
          </a:r>
          <a:endParaRPr lang="en-US" sz="6500" kern="1200" dirty="0"/>
        </a:p>
      </dsp:txBody>
      <dsp:txXfrm>
        <a:off x="76105" y="2937775"/>
        <a:ext cx="6748302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630F-6A37-4332-A7B7-2781B0DA878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3B0B6-1136-4E06-BF69-CD4827CBDC7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Berbasis nasionalisme (GMNI, LMND)</a:t>
          </a:r>
        </a:p>
      </dsp:txBody>
      <dsp:txXfrm>
        <a:off x="0" y="2703"/>
        <a:ext cx="6900512" cy="1843578"/>
      </dsp:txXfrm>
    </dsp:sp>
    <dsp:sp modelId="{4E9B4FDE-E913-432E-88BF-D4E1C80466A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D5E57-2624-4AAE-9558-B9472759A388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Berbasis agama (HMI, KAMMI, PMII, dll.)</a:t>
          </a:r>
        </a:p>
      </dsp:txBody>
      <dsp:txXfrm>
        <a:off x="0" y="1846281"/>
        <a:ext cx="6900512" cy="1843578"/>
      </dsp:txXfrm>
    </dsp:sp>
    <dsp:sp modelId="{85B70D86-0BF1-4EF1-A494-806341D23D8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BD8A1-098E-45F5-A74F-46D86285330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Berbasis kedaerahan (Aliansi Mahasiswa Papua, Himpunan Mahasiswa Aceh, dll.)</a:t>
          </a:r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40E2-4EB6-4E59-9862-1655F095630E}">
      <dsp:nvSpPr>
        <dsp:cNvPr id="0" name=""/>
        <dsp:cNvSpPr/>
      </dsp:nvSpPr>
      <dsp:spPr>
        <a:xfrm>
          <a:off x="0" y="0"/>
          <a:ext cx="3411209" cy="347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Meningkatkan kecakapan</a:t>
          </a:r>
          <a:endParaRPr lang="en-US" sz="2600" kern="1200"/>
        </a:p>
      </dsp:txBody>
      <dsp:txXfrm>
        <a:off x="0" y="1321997"/>
        <a:ext cx="3411209" cy="2087364"/>
      </dsp:txXfrm>
    </dsp:sp>
    <dsp:sp modelId="{841EDCA9-741A-426C-BEC7-D36BF3DE6479}">
      <dsp:nvSpPr>
        <dsp:cNvPr id="0" name=""/>
        <dsp:cNvSpPr/>
      </dsp:nvSpPr>
      <dsp:spPr>
        <a:xfrm>
          <a:off x="1183763" y="347893"/>
          <a:ext cx="1043682" cy="1043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6607" y="500737"/>
        <a:ext cx="737994" cy="737994"/>
      </dsp:txXfrm>
    </dsp:sp>
    <dsp:sp modelId="{781C7378-AD29-4B77-ADC7-67C4B8BFDB11}">
      <dsp:nvSpPr>
        <dsp:cNvPr id="0" name=""/>
        <dsp:cNvSpPr/>
      </dsp:nvSpPr>
      <dsp:spPr>
        <a:xfrm>
          <a:off x="0" y="3478868"/>
          <a:ext cx="3411209" cy="72"/>
        </a:xfrm>
        <a:prstGeom prst="rect">
          <a:avLst/>
        </a:prstGeom>
        <a:solidFill>
          <a:schemeClr val="accent2">
            <a:hueOff val="-489910"/>
            <a:satOff val="-2263"/>
            <a:lumOff val="-471"/>
            <a:alphaOff val="0"/>
          </a:schemeClr>
        </a:solidFill>
        <a:ln w="12700" cap="flat" cmpd="sng" algn="ctr">
          <a:solidFill>
            <a:schemeClr val="accent2">
              <a:hueOff val="-489910"/>
              <a:satOff val="-2263"/>
              <a:lumOff val="-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AD96-6FF8-4F4C-8190-D3ECD1DF07F1}">
      <dsp:nvSpPr>
        <dsp:cNvPr id="0" name=""/>
        <dsp:cNvSpPr/>
      </dsp:nvSpPr>
      <dsp:spPr>
        <a:xfrm>
          <a:off x="3752329" y="0"/>
          <a:ext cx="3411209" cy="3478940"/>
        </a:xfrm>
        <a:prstGeom prst="rect">
          <a:avLst/>
        </a:prstGeom>
        <a:solidFill>
          <a:schemeClr val="accent2">
            <a:tint val="40000"/>
            <a:alpha val="90000"/>
            <a:hueOff val="-1672628"/>
            <a:satOff val="-4166"/>
            <a:lumOff val="-5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72628"/>
              <a:satOff val="-4166"/>
              <a:lumOff val="-5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Meningkatkan intelektualitas</a:t>
          </a:r>
          <a:endParaRPr lang="en-US" sz="2600" kern="1200"/>
        </a:p>
      </dsp:txBody>
      <dsp:txXfrm>
        <a:off x="3752329" y="1321997"/>
        <a:ext cx="3411209" cy="2087364"/>
      </dsp:txXfrm>
    </dsp:sp>
    <dsp:sp modelId="{D0656F0B-0A2C-45D5-99DD-E50F34FE1FFD}">
      <dsp:nvSpPr>
        <dsp:cNvPr id="0" name=""/>
        <dsp:cNvSpPr/>
      </dsp:nvSpPr>
      <dsp:spPr>
        <a:xfrm>
          <a:off x="4936093" y="347893"/>
          <a:ext cx="1043682" cy="1043682"/>
        </a:xfrm>
        <a:prstGeom prst="ellipse">
          <a:avLst/>
        </a:prstGeom>
        <a:solidFill>
          <a:schemeClr val="accent2">
            <a:hueOff val="-979820"/>
            <a:satOff val="-4526"/>
            <a:lumOff val="-942"/>
            <a:alphaOff val="0"/>
          </a:schemeClr>
        </a:solidFill>
        <a:ln w="12700" cap="flat" cmpd="sng" algn="ctr">
          <a:solidFill>
            <a:schemeClr val="accent2">
              <a:hueOff val="-979820"/>
              <a:satOff val="-4526"/>
              <a:lumOff val="-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88937" y="500737"/>
        <a:ext cx="737994" cy="737994"/>
      </dsp:txXfrm>
    </dsp:sp>
    <dsp:sp modelId="{AF128796-01E2-43F6-A1D8-0EBA8835F885}">
      <dsp:nvSpPr>
        <dsp:cNvPr id="0" name=""/>
        <dsp:cNvSpPr/>
      </dsp:nvSpPr>
      <dsp:spPr>
        <a:xfrm>
          <a:off x="3752329" y="3478868"/>
          <a:ext cx="3411209" cy="72"/>
        </a:xfrm>
        <a:prstGeom prst="rect">
          <a:avLst/>
        </a:prstGeom>
        <a:solidFill>
          <a:schemeClr val="accent2">
            <a:hueOff val="-1469730"/>
            <a:satOff val="-6788"/>
            <a:lumOff val="-1412"/>
            <a:alphaOff val="0"/>
          </a:schemeClr>
        </a:solidFill>
        <a:ln w="12700" cap="flat" cmpd="sng" algn="ctr">
          <a:solidFill>
            <a:schemeClr val="accent2">
              <a:hueOff val="-1469730"/>
              <a:satOff val="-6788"/>
              <a:lumOff val="-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D339-75F2-4204-9744-F185B7689207}">
      <dsp:nvSpPr>
        <dsp:cNvPr id="0" name=""/>
        <dsp:cNvSpPr/>
      </dsp:nvSpPr>
      <dsp:spPr>
        <a:xfrm>
          <a:off x="7504659" y="0"/>
          <a:ext cx="3411209" cy="3478940"/>
        </a:xfrm>
        <a:prstGeom prst="rect">
          <a:avLst/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Meningkatkan kemampuan kepemimpinan para aktivis.</a:t>
          </a:r>
          <a:endParaRPr lang="en-US" sz="2600" kern="1200"/>
        </a:p>
      </dsp:txBody>
      <dsp:txXfrm>
        <a:off x="7504659" y="1321997"/>
        <a:ext cx="3411209" cy="2087364"/>
      </dsp:txXfrm>
    </dsp:sp>
    <dsp:sp modelId="{C9F50E5A-4DAF-4B94-907A-4A97A3E51747}">
      <dsp:nvSpPr>
        <dsp:cNvPr id="0" name=""/>
        <dsp:cNvSpPr/>
      </dsp:nvSpPr>
      <dsp:spPr>
        <a:xfrm>
          <a:off x="8688423" y="347893"/>
          <a:ext cx="1043682" cy="1043682"/>
        </a:xfrm>
        <a:prstGeom prst="ellipse">
          <a:avLst/>
        </a:prstGeom>
        <a:solidFill>
          <a:schemeClr val="accent2">
            <a:hueOff val="-1959640"/>
            <a:satOff val="-9051"/>
            <a:lumOff val="-1883"/>
            <a:alphaOff val="0"/>
          </a:schemeClr>
        </a:solidFill>
        <a:ln w="12700" cap="flat" cmpd="sng" algn="ctr">
          <a:solidFill>
            <a:schemeClr val="accent2">
              <a:hueOff val="-1959640"/>
              <a:satOff val="-9051"/>
              <a:lumOff val="-1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41267" y="500737"/>
        <a:ext cx="737994" cy="737994"/>
      </dsp:txXfrm>
    </dsp:sp>
    <dsp:sp modelId="{BF661634-9DB4-4B00-8723-8A48004DC79A}">
      <dsp:nvSpPr>
        <dsp:cNvPr id="0" name=""/>
        <dsp:cNvSpPr/>
      </dsp:nvSpPr>
      <dsp:spPr>
        <a:xfrm>
          <a:off x="7504659" y="3478868"/>
          <a:ext cx="3411209" cy="72"/>
        </a:xfrm>
        <a:prstGeom prst="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accent2">
              <a:hueOff val="-2449550"/>
              <a:satOff val="-11314"/>
              <a:lumOff val="-2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D4F64-BA69-435A-8DE9-8EF454788C7A}">
      <dsp:nvSpPr>
        <dsp:cNvPr id="0" name=""/>
        <dsp:cNvSpPr/>
      </dsp:nvSpPr>
      <dsp:spPr>
        <a:xfrm>
          <a:off x="1134" y="902823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Masa Orde Lama</a:t>
          </a:r>
        </a:p>
      </dsp:txBody>
      <dsp:txXfrm>
        <a:off x="43668" y="945357"/>
        <a:ext cx="2335289" cy="1367146"/>
      </dsp:txXfrm>
    </dsp:sp>
    <dsp:sp modelId="{5989A924-99DF-4031-9D41-06AFAC2DA24B}">
      <dsp:nvSpPr>
        <dsp:cNvPr id="0" name=""/>
        <dsp:cNvSpPr/>
      </dsp:nvSpPr>
      <dsp:spPr>
        <a:xfrm>
          <a:off x="2634483" y="1328806"/>
          <a:ext cx="513115" cy="600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634483" y="1448856"/>
        <a:ext cx="359181" cy="360148"/>
      </dsp:txXfrm>
    </dsp:sp>
    <dsp:sp modelId="{F1435289-17F4-4B03-9A81-DEA7643F7051}">
      <dsp:nvSpPr>
        <dsp:cNvPr id="0" name=""/>
        <dsp:cNvSpPr/>
      </dsp:nvSpPr>
      <dsp:spPr>
        <a:xfrm>
          <a:off x="3389635" y="902823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Orde Baru</a:t>
          </a:r>
        </a:p>
      </dsp:txBody>
      <dsp:txXfrm>
        <a:off x="3432169" y="945357"/>
        <a:ext cx="2335289" cy="1367146"/>
      </dsp:txXfrm>
    </dsp:sp>
    <dsp:sp modelId="{F6156786-BF31-4F2F-A9A2-6CE1FB9A96BE}">
      <dsp:nvSpPr>
        <dsp:cNvPr id="0" name=""/>
        <dsp:cNvSpPr/>
      </dsp:nvSpPr>
      <dsp:spPr>
        <a:xfrm rot="5400000">
          <a:off x="4343256" y="2524463"/>
          <a:ext cx="513115" cy="600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4419740" y="2568029"/>
        <a:ext cx="360148" cy="359181"/>
      </dsp:txXfrm>
    </dsp:sp>
    <dsp:sp modelId="{3B25C13A-84C0-44F3-AA5C-65D8A036A3DA}">
      <dsp:nvSpPr>
        <dsp:cNvPr id="0" name=""/>
        <dsp:cNvSpPr/>
      </dsp:nvSpPr>
      <dsp:spPr>
        <a:xfrm>
          <a:off x="3389635" y="3323181"/>
          <a:ext cx="2420357" cy="14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Reformasi</a:t>
          </a:r>
        </a:p>
      </dsp:txBody>
      <dsp:txXfrm>
        <a:off x="3432169" y="3365715"/>
        <a:ext cx="2335289" cy="136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Gerakan </a:t>
            </a:r>
            <a:r>
              <a:rPr lang="en-US" sz="4400" dirty="0" err="1">
                <a:solidFill>
                  <a:schemeClr val="bg1"/>
                </a:solidFill>
              </a:rPr>
              <a:t>mahasiswa</a:t>
            </a:r>
            <a:r>
              <a:rPr lang="en-US" sz="4400" dirty="0">
                <a:solidFill>
                  <a:schemeClr val="bg1"/>
                </a:solidFill>
              </a:rPr>
              <a:t> &amp; Gerakan </a:t>
            </a:r>
            <a:r>
              <a:rPr lang="en-US" sz="4400" dirty="0" err="1">
                <a:solidFill>
                  <a:schemeClr val="bg1"/>
                </a:solidFill>
              </a:rPr>
              <a:t>ekstra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kampus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Dr. Yusa Djuyandi, S.IP., </a:t>
            </a:r>
            <a:r>
              <a:rPr lang="en-US" sz="3200" b="1" dirty="0" err="1">
                <a:solidFill>
                  <a:schemeClr val="bg1"/>
                </a:solidFill>
              </a:rPr>
              <a:t>M.Si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9371A-C2E5-2E29-03F3-679F741A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AECF4-B0F8-7262-CB10-6D35C75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498FD-6C76-B829-161F-468F671F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C9BF48-DD57-17A1-CD98-DA146DA34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8553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29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Perubahan oleh mahasiswa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E77D-BC6B-46E9-A266-292BF5B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64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8432-CFA9-4F2E-902D-95B38069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3657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8200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FB13E7A-0C33-2921-CF72-904D1677D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814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03091A-1D23-6730-DD93-E5FD6DDD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dan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mengupayakan</a:t>
            </a:r>
            <a:r>
              <a:rPr lang="en-ID" dirty="0"/>
              <a:t> </a:t>
            </a:r>
            <a:r>
              <a:rPr lang="en-ID" dirty="0" err="1"/>
              <a:t>tercapainya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yang </a:t>
            </a:r>
            <a:r>
              <a:rPr lang="en-ID" dirty="0" err="1"/>
              <a:t>demokratis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65DE-E703-F0EA-35F3-90257328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DE59-8B29-2F6F-DDD3-53F61DE1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24B20-DAB9-DB50-B714-8D3E53F7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E86A3-B914-0985-F0CF-5A3343286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/>
              <a:t>(Widjojo, 1999: 105 )</a:t>
            </a:r>
          </a:p>
        </p:txBody>
      </p:sp>
    </p:spTree>
    <p:extLst>
      <p:ext uri="{BB962C8B-B14F-4D97-AF65-F5344CB8AC3E}">
        <p14:creationId xmlns:p14="http://schemas.microsoft.com/office/powerpoint/2010/main" val="65847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GERAKAN Intra </a:t>
            </a:r>
            <a:r>
              <a:rPr lang="en-US" sz="7200" dirty="0" err="1"/>
              <a:t>kampus</a:t>
            </a:r>
            <a:endParaRPr lang="en-US" dirty="0"/>
          </a:p>
        </p:txBody>
      </p:sp>
      <p:pic>
        <p:nvPicPr>
          <p:cNvPr id="8" name="Picture Placeholder 7" descr="group of people high fiving&#10;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pic>
        <p:nvPicPr>
          <p:cNvPr id="10" name="Picture Placeholder 9" descr="hands tying a shoe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34" r="234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BPM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HIMPUNAN MAHASISWA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231BB7-BD26-7429-20C0-0AD53DFB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ORGANISASI GERAKAN EKSTRA KAMPUS</a:t>
            </a:r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957A-5E20-ED4F-F130-F3B9474E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8200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E2D3BF91-6450-4E45-0979-D29949A59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6674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32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B1163-B115-F851-F062-9AC87801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tujuan</a:t>
            </a:r>
            <a:endParaRPr lang="en-ID" sz="7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8236-B1D3-48F0-202F-0637702D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647" y="13652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16D9-BFBC-D764-B991-699F8B28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136525"/>
            <a:ext cx="3657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E59A-1AA7-980C-7E65-986E65A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8200" y="136525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FEA9819-78E7-9DA7-B7A6-56EB75298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83664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58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181A7-1502-2D54-6D12-740DADE2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bg1"/>
                </a:solidFill>
              </a:rPr>
              <a:t>Gerakan mahasiswa &amp; ekstra kampus di indonesia</a:t>
            </a:r>
            <a:endParaRPr lang="en-ID" sz="410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0303-E782-E513-33D6-2A2517D4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6" y="6356350"/>
            <a:ext cx="1828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4A79-9A26-0D90-E75A-9A0BE187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36576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6056D-AA38-21DA-C577-87C90CC9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2031" y="6356350"/>
            <a:ext cx="11887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6091777-A596-59E8-6436-C592A93B8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93108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B7CBFD7-CE59-D5F3-79A7-11CF8A4EC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70" y="3543912"/>
            <a:ext cx="3850514" cy="2775745"/>
          </a:xfrm>
          <a:prstGeom prst="rect">
            <a:avLst/>
          </a:prstGeom>
        </p:spPr>
      </p:pic>
      <p:pic>
        <p:nvPicPr>
          <p:cNvPr id="11" name="Picture 10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B3BF0BCB-3260-F555-6A2F-3280FBDC7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131" y="3543912"/>
            <a:ext cx="3913014" cy="25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3" name="Online Image Placeholder 23" descr="User">
            <a:extLst>
              <a:ext uri="{FF2B5EF4-FFF2-40B4-BE49-F238E27FC236}">
                <a16:creationId xmlns:a16="http://schemas.microsoft.com/office/drawing/2014/main" id="{B4D6CBD8-BAE2-4829-AC80-ACEA4658D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pic>
        <p:nvPicPr>
          <p:cNvPr id="25" name="Online Image Placeholder 27" descr="Envelope">
            <a:extLst>
              <a:ext uri="{FF2B5EF4-FFF2-40B4-BE49-F238E27FC236}">
                <a16:creationId xmlns:a16="http://schemas.microsoft.com/office/drawing/2014/main" id="{329FB706-264C-44A5-B17E-0D396F61A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8" r="108"/>
          <a:stretch/>
        </p:blipFill>
        <p:spPr/>
      </p:pic>
      <p:pic>
        <p:nvPicPr>
          <p:cNvPr id="27" name="Online Image Placeholder 11" descr="Monitor">
            <a:extLst>
              <a:ext uri="{FF2B5EF4-FFF2-40B4-BE49-F238E27FC236}">
                <a16:creationId xmlns:a16="http://schemas.microsoft.com/office/drawing/2014/main" id="{6EC943CF-98BB-4FE5-A6A8-5371D13646A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90B51-B7AB-4D15-951F-60CB62BB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Yusa Djuyandi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6B086-BC3B-4FE1-A23D-D1396E627E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yusa.djuyandi@unpad.ac.id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12A310-0919-4438-952C-499AC4A95E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E1FA4-302E-47BF-AD27-4A768594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57B38-EB06-465C-8F7E-F7E1E707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B58A6-180C-4F65-9C7E-460497F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22</TotalTime>
  <Words>162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The Hand Black</vt:lpstr>
      <vt:lpstr>The Serif Hand Black</vt:lpstr>
      <vt:lpstr>SketchyVTI</vt:lpstr>
      <vt:lpstr>Gerakan mahasiswa &amp; Gerakan ekstra kampus</vt:lpstr>
      <vt:lpstr>PowerPoint Presentation</vt:lpstr>
      <vt:lpstr>Perubahan oleh mahasiswa</vt:lpstr>
      <vt:lpstr>Mahasiswa memiliki usaha dan kontribusi dalam mengupayakan tercapainya pemerintahan yang demokratis</vt:lpstr>
      <vt:lpstr>GERAKAN Intra kampus</vt:lpstr>
      <vt:lpstr>ORGANISASI GERAKAN EKSTRA KAMPUS</vt:lpstr>
      <vt:lpstr>tujuan</vt:lpstr>
      <vt:lpstr>Gerakan mahasiswa &amp; ekstra kampus di indonesia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Gerakan mahasiswa &amp; Gerakan ekstra kampus</dc:title>
  <dc:creator>yusa djuyandi</dc:creator>
  <cp:lastModifiedBy>yusa djuyandi</cp:lastModifiedBy>
  <cp:revision>6</cp:revision>
  <dcterms:created xsi:type="dcterms:W3CDTF">2022-09-26T03:03:03Z</dcterms:created>
  <dcterms:modified xsi:type="dcterms:W3CDTF">2022-09-26T03:25:35Z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