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80" r:id="rId3"/>
    <p:sldId id="282" r:id="rId4"/>
    <p:sldId id="281" r:id="rId5"/>
    <p:sldId id="283" r:id="rId6"/>
    <p:sldId id="285" r:id="rId7"/>
    <p:sldId id="289" r:id="rId8"/>
    <p:sldId id="286" r:id="rId9"/>
    <p:sldId id="287" r:id="rId10"/>
    <p:sldId id="290" r:id="rId11"/>
    <p:sldId id="291" r:id="rId12"/>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60"/>
  </p:normalViewPr>
  <p:slideViewPr>
    <p:cSldViewPr snapToGrid="0">
      <p:cViewPr varScale="1">
        <p:scale>
          <a:sx n="94" d="100"/>
          <a:sy n="94" d="100"/>
        </p:scale>
        <p:origin x="84" y="148"/>
      </p:cViewPr>
      <p:guideLst/>
    </p:cSldViewPr>
  </p:slideViewPr>
  <p:notesTextViewPr>
    <p:cViewPr>
      <p:scale>
        <a:sx n="1" d="1"/>
        <a:sy n="1" d="1"/>
      </p:scale>
      <p:origin x="0" y="0"/>
    </p:cViewPr>
  </p:notesTextViewPr>
  <p:notesViewPr>
    <p:cSldViewPr snapToGrid="0">
      <p:cViewPr varScale="1">
        <p:scale>
          <a:sx n="74" d="100"/>
          <a:sy n="74" d="100"/>
        </p:scale>
        <p:origin x="2872"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hyperlink" Target="https://classroom.google.com/c/NTkzOTA5NDQwMjY2?cjc=dexvrkr" TargetMode="External"/><Relationship Id="rId5" Type="http://schemas.openxmlformats.org/officeDocument/2006/relationships/image" Target="../media/image6.svg"/><Relationship Id="rId4" Type="http://schemas.openxmlformats.org/officeDocument/2006/relationships/image" Target="../media/image5.png"/></Relationships>
</file>

<file path=ppt/diagrams/_rels/data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hyperlink" Target="https://classroom.google.com/c/NTkzOTA5NDQwMjY2?cjc=dexvrkr" TargetMode="External"/><Relationship Id="rId5" Type="http://schemas.openxmlformats.org/officeDocument/2006/relationships/image" Target="../media/image6.svg"/><Relationship Id="rId4" Type="http://schemas.openxmlformats.org/officeDocument/2006/relationships/image" Target="../media/image5.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8B8D0D-FCC8-4FB7-9582-A324D1E4373E}" type="doc">
      <dgm:prSet loTypeId="urn:microsoft.com/office/officeart/2008/layout/PictureStrips" loCatId="list" qsTypeId="urn:microsoft.com/office/officeart/2005/8/quickstyle/simple1" qsCatId="simple" csTypeId="urn:microsoft.com/office/officeart/2005/8/colors/colorful4" csCatId="colorful" phldr="1"/>
      <dgm:spPr/>
      <dgm:t>
        <a:bodyPr/>
        <a:lstStyle/>
        <a:p>
          <a:endParaRPr lang="en-US"/>
        </a:p>
      </dgm:t>
    </dgm:pt>
    <dgm:pt modelId="{7803A90A-4622-49F4-AA89-DDA3A5825989}">
      <dgm:prSet phldrT="[Text]" custT="1"/>
      <dgm:spPr/>
      <dgm:t>
        <a:bodyPr/>
        <a:lstStyle/>
        <a:p>
          <a:r>
            <a:rPr lang="en-US" sz="2000" dirty="0" err="1"/>
            <a:t>Kegiatan</a:t>
          </a:r>
          <a:r>
            <a:rPr lang="en-US" sz="2000" dirty="0"/>
            <a:t> </a:t>
          </a:r>
          <a:r>
            <a:rPr lang="en-US" sz="2000" dirty="0" err="1"/>
            <a:t>Perkuliahan</a:t>
          </a:r>
          <a:endParaRPr lang="en-US" sz="2000" dirty="0"/>
        </a:p>
      </dgm:t>
    </dgm:pt>
    <dgm:pt modelId="{C5D23AAE-F533-4728-9043-E4B65EA147A0}" type="parTrans" cxnId="{6FC75508-CADA-47B1-BBA5-75AF1D223F6A}">
      <dgm:prSet/>
      <dgm:spPr/>
      <dgm:t>
        <a:bodyPr/>
        <a:lstStyle/>
        <a:p>
          <a:endParaRPr lang="en-US"/>
        </a:p>
      </dgm:t>
    </dgm:pt>
    <dgm:pt modelId="{E1ED0476-0120-44C6-A484-A4FBFC4FFFF1}" type="sibTrans" cxnId="{6FC75508-CADA-47B1-BBA5-75AF1D223F6A}">
      <dgm:prSet/>
      <dgm:spPr/>
      <dgm:t>
        <a:bodyPr/>
        <a:lstStyle/>
        <a:p>
          <a:endParaRPr lang="en-US"/>
        </a:p>
      </dgm:t>
    </dgm:pt>
    <dgm:pt modelId="{C1A170E7-F8F6-452F-8F1E-216A06E407C9}">
      <dgm:prSet phldrT="[Text]" custT="1"/>
      <dgm:spPr/>
      <dgm:t>
        <a:bodyPr/>
        <a:lstStyle/>
        <a:p>
          <a:r>
            <a:rPr lang="en-US" sz="1600" dirty="0"/>
            <a:t>Daring &amp; Luring</a:t>
          </a:r>
        </a:p>
      </dgm:t>
    </dgm:pt>
    <dgm:pt modelId="{28A9BD3F-C1B6-4E5E-944A-25385CB309B1}" type="parTrans" cxnId="{A8311280-F833-4D50-9EB1-19850C71DDF5}">
      <dgm:prSet/>
      <dgm:spPr/>
      <dgm:t>
        <a:bodyPr/>
        <a:lstStyle/>
        <a:p>
          <a:endParaRPr lang="en-US"/>
        </a:p>
      </dgm:t>
    </dgm:pt>
    <dgm:pt modelId="{9EB63A3B-DF00-4248-AF0B-0121C3E971FA}" type="sibTrans" cxnId="{A8311280-F833-4D50-9EB1-19850C71DDF5}">
      <dgm:prSet/>
      <dgm:spPr/>
      <dgm:t>
        <a:bodyPr/>
        <a:lstStyle/>
        <a:p>
          <a:endParaRPr lang="en-US"/>
        </a:p>
      </dgm:t>
    </dgm:pt>
    <dgm:pt modelId="{03FCB82C-74F1-4622-B349-FD07640087D6}">
      <dgm:prSet phldrT="[Text]" custT="1"/>
      <dgm:spPr/>
      <dgm:t>
        <a:bodyPr/>
        <a:lstStyle/>
        <a:p>
          <a:r>
            <a:rPr lang="en-US" sz="1600" dirty="0" err="1"/>
            <a:t>Materi</a:t>
          </a:r>
          <a:r>
            <a:rPr lang="en-US" sz="1600" dirty="0"/>
            <a:t> </a:t>
          </a:r>
          <a:r>
            <a:rPr lang="en-US" sz="1600" dirty="0" err="1"/>
            <a:t>perkuliahan</a:t>
          </a:r>
          <a:r>
            <a:rPr lang="en-US" sz="1600" dirty="0"/>
            <a:t> </a:t>
          </a:r>
          <a:r>
            <a:rPr lang="en-US" sz="1600" dirty="0" err="1"/>
            <a:t>dapat</a:t>
          </a:r>
          <a:r>
            <a:rPr lang="en-US" sz="1600" dirty="0"/>
            <a:t> </a:t>
          </a:r>
          <a:r>
            <a:rPr lang="en-US" sz="1600" dirty="0" err="1"/>
            <a:t>diunduh</a:t>
          </a:r>
          <a:r>
            <a:rPr lang="en-US" sz="1600" dirty="0"/>
            <a:t> di G-Class</a:t>
          </a:r>
        </a:p>
      </dgm:t>
    </dgm:pt>
    <dgm:pt modelId="{3E3BA592-7DF3-4716-B4A3-FA909335602C}" type="parTrans" cxnId="{24D917B3-35B7-444F-A478-83EB7D07D6EA}">
      <dgm:prSet/>
      <dgm:spPr/>
      <dgm:t>
        <a:bodyPr/>
        <a:lstStyle/>
        <a:p>
          <a:endParaRPr lang="en-US"/>
        </a:p>
      </dgm:t>
    </dgm:pt>
    <dgm:pt modelId="{808D2A20-0FDF-4170-A3CE-CDE9385158DD}" type="sibTrans" cxnId="{24D917B3-35B7-444F-A478-83EB7D07D6EA}">
      <dgm:prSet/>
      <dgm:spPr/>
      <dgm:t>
        <a:bodyPr/>
        <a:lstStyle/>
        <a:p>
          <a:endParaRPr lang="en-US"/>
        </a:p>
      </dgm:t>
    </dgm:pt>
    <dgm:pt modelId="{433D0BCC-DE46-4709-8967-E60000507E93}">
      <dgm:prSet phldrT="[Text]"/>
      <dgm:spPr/>
      <dgm:t>
        <a:bodyPr/>
        <a:lstStyle/>
        <a:p>
          <a:pPr>
            <a:buNone/>
          </a:pPr>
          <a:r>
            <a:rPr lang="en-US" dirty="0" err="1"/>
            <a:t>Komposisi</a:t>
          </a:r>
          <a:r>
            <a:rPr lang="en-US" dirty="0"/>
            <a:t> </a:t>
          </a:r>
          <a:r>
            <a:rPr lang="en-US" dirty="0" err="1"/>
            <a:t>Penilaian</a:t>
          </a:r>
          <a:endParaRPr lang="en-US" dirty="0"/>
        </a:p>
      </dgm:t>
    </dgm:pt>
    <dgm:pt modelId="{2CD7CBED-DAA2-45A9-9118-FCF232D7923D}" type="parTrans" cxnId="{3318B0F4-3101-470A-870D-FB9BA389D4D3}">
      <dgm:prSet/>
      <dgm:spPr/>
      <dgm:t>
        <a:bodyPr/>
        <a:lstStyle/>
        <a:p>
          <a:endParaRPr lang="en-US"/>
        </a:p>
      </dgm:t>
    </dgm:pt>
    <dgm:pt modelId="{10A423AA-9A32-459F-AB29-2098908854BE}" type="sibTrans" cxnId="{3318B0F4-3101-470A-870D-FB9BA389D4D3}">
      <dgm:prSet/>
      <dgm:spPr/>
      <dgm:t>
        <a:bodyPr/>
        <a:lstStyle/>
        <a:p>
          <a:endParaRPr lang="en-US"/>
        </a:p>
      </dgm:t>
    </dgm:pt>
    <dgm:pt modelId="{454047D3-EDE4-4EA8-BC58-2CF09FA5A064}">
      <dgm:prSet phldrT="[Text]"/>
      <dgm:spPr/>
      <dgm:t>
        <a:bodyPr/>
        <a:lstStyle/>
        <a:p>
          <a:pPr>
            <a:buFont typeface="Arial" panose="020B0604020202020204" pitchFamily="34" charset="0"/>
            <a:buChar char="•"/>
          </a:pPr>
          <a:r>
            <a:rPr lang="en-US" dirty="0" err="1"/>
            <a:t>Kehadiran</a:t>
          </a:r>
          <a:r>
            <a:rPr lang="en-US" dirty="0"/>
            <a:t> 10%, </a:t>
          </a:r>
        </a:p>
      </dgm:t>
    </dgm:pt>
    <dgm:pt modelId="{3A53E8A5-B6B1-47CA-9A81-AE4FCA84C6F1}" type="parTrans" cxnId="{6A59A461-74BF-4838-94E5-5562BE2E9AB2}">
      <dgm:prSet/>
      <dgm:spPr/>
      <dgm:t>
        <a:bodyPr/>
        <a:lstStyle/>
        <a:p>
          <a:endParaRPr lang="en-US"/>
        </a:p>
      </dgm:t>
    </dgm:pt>
    <dgm:pt modelId="{77FE43A7-4E4E-4168-AEA3-48DF900A5295}" type="sibTrans" cxnId="{6A59A461-74BF-4838-94E5-5562BE2E9AB2}">
      <dgm:prSet/>
      <dgm:spPr/>
      <dgm:t>
        <a:bodyPr/>
        <a:lstStyle/>
        <a:p>
          <a:endParaRPr lang="en-US"/>
        </a:p>
      </dgm:t>
    </dgm:pt>
    <dgm:pt modelId="{19DAE5B0-772C-40B0-B215-E7FC843F6905}">
      <dgm:prSet phldrT="[Text]" custT="1"/>
      <dgm:spPr/>
      <dgm:t>
        <a:bodyPr/>
        <a:lstStyle/>
        <a:p>
          <a:r>
            <a:rPr lang="en-US" sz="1600" dirty="0" err="1"/>
            <a:t>Konfirmasi</a:t>
          </a:r>
          <a:r>
            <a:rPr lang="en-US" sz="1600" dirty="0"/>
            <a:t> </a:t>
          </a:r>
          <a:r>
            <a:rPr lang="en-US" sz="1600" dirty="0" err="1"/>
            <a:t>pertemuan</a:t>
          </a:r>
          <a:r>
            <a:rPr lang="en-US" sz="1600" dirty="0"/>
            <a:t> daring/luring dan/</a:t>
          </a:r>
          <a:r>
            <a:rPr lang="en-US" sz="1600" dirty="0" err="1"/>
            <a:t>atau</a:t>
          </a:r>
          <a:r>
            <a:rPr lang="en-US" sz="1600" dirty="0"/>
            <a:t> </a:t>
          </a:r>
          <a:r>
            <a:rPr lang="en-US" sz="1600" dirty="0" err="1"/>
            <a:t>perubahan</a:t>
          </a:r>
          <a:r>
            <a:rPr lang="en-US" sz="1600" dirty="0"/>
            <a:t> </a:t>
          </a:r>
          <a:r>
            <a:rPr lang="en-US" sz="1600" dirty="0" err="1"/>
            <a:t>jadwal</a:t>
          </a:r>
          <a:r>
            <a:rPr lang="en-US" sz="1600" dirty="0"/>
            <a:t> (</a:t>
          </a:r>
          <a:r>
            <a:rPr lang="en-US" sz="1600" dirty="0" err="1"/>
            <a:t>bila</a:t>
          </a:r>
          <a:r>
            <a:rPr lang="en-US" sz="1600" dirty="0"/>
            <a:t> </a:t>
          </a:r>
          <a:r>
            <a:rPr lang="en-US" sz="1600" dirty="0" err="1"/>
            <a:t>diperlukan</a:t>
          </a:r>
          <a:r>
            <a:rPr lang="en-US" sz="1600" dirty="0"/>
            <a:t>) </a:t>
          </a:r>
          <a:r>
            <a:rPr lang="en-US" sz="1600" dirty="0" err="1"/>
            <a:t>disampaikan</a:t>
          </a:r>
          <a:r>
            <a:rPr lang="en-US" sz="1600" dirty="0"/>
            <a:t> via WAG &amp; G-class</a:t>
          </a:r>
        </a:p>
      </dgm:t>
    </dgm:pt>
    <dgm:pt modelId="{A2C7833C-5822-499A-BDB3-E7DB1325F486}" type="parTrans" cxnId="{A563A917-8768-4D01-8C60-D02CC45610FD}">
      <dgm:prSet/>
      <dgm:spPr/>
      <dgm:t>
        <a:bodyPr/>
        <a:lstStyle/>
        <a:p>
          <a:endParaRPr lang="en-US"/>
        </a:p>
      </dgm:t>
    </dgm:pt>
    <dgm:pt modelId="{004740A0-FAC9-4C1D-8F2F-4CA3DD4EBAD7}" type="sibTrans" cxnId="{A563A917-8768-4D01-8C60-D02CC45610FD}">
      <dgm:prSet/>
      <dgm:spPr/>
      <dgm:t>
        <a:bodyPr/>
        <a:lstStyle/>
        <a:p>
          <a:endParaRPr lang="en-US"/>
        </a:p>
      </dgm:t>
    </dgm:pt>
    <dgm:pt modelId="{917B9F0D-E2F0-411E-9706-694A196E097F}">
      <dgm:prSet/>
      <dgm:spPr/>
      <dgm:t>
        <a:bodyPr/>
        <a:lstStyle/>
        <a:p>
          <a:r>
            <a:rPr lang="en-US" dirty="0"/>
            <a:t>Quiz 15%</a:t>
          </a:r>
        </a:p>
      </dgm:t>
    </dgm:pt>
    <dgm:pt modelId="{E327F2A3-28F5-4C84-AACE-EF4360B8F04A}" type="parTrans" cxnId="{BC2958C1-32D7-4651-9FD0-8AC88535A634}">
      <dgm:prSet/>
      <dgm:spPr/>
      <dgm:t>
        <a:bodyPr/>
        <a:lstStyle/>
        <a:p>
          <a:endParaRPr lang="en-US"/>
        </a:p>
      </dgm:t>
    </dgm:pt>
    <dgm:pt modelId="{8A3A1ECC-838B-4460-BC6B-659EAD806DC4}" type="sibTrans" cxnId="{BC2958C1-32D7-4651-9FD0-8AC88535A634}">
      <dgm:prSet/>
      <dgm:spPr/>
      <dgm:t>
        <a:bodyPr/>
        <a:lstStyle/>
        <a:p>
          <a:endParaRPr lang="en-US"/>
        </a:p>
      </dgm:t>
    </dgm:pt>
    <dgm:pt modelId="{A073292C-7AEA-4FEB-BED0-10A4FE830969}">
      <dgm:prSet/>
      <dgm:spPr/>
      <dgm:t>
        <a:bodyPr/>
        <a:lstStyle/>
        <a:p>
          <a:r>
            <a:rPr lang="en-US" dirty="0" err="1"/>
            <a:t>Tugas</a:t>
          </a:r>
          <a:r>
            <a:rPr lang="en-US" dirty="0"/>
            <a:t> 20%</a:t>
          </a:r>
        </a:p>
      </dgm:t>
    </dgm:pt>
    <dgm:pt modelId="{5E57E1DD-4ACD-4283-BFAF-5F2CBC261D63}" type="parTrans" cxnId="{3477F0ED-418B-45C1-92E4-04C5CBC028AA}">
      <dgm:prSet/>
      <dgm:spPr/>
      <dgm:t>
        <a:bodyPr/>
        <a:lstStyle/>
        <a:p>
          <a:endParaRPr lang="en-US"/>
        </a:p>
      </dgm:t>
    </dgm:pt>
    <dgm:pt modelId="{120D6A24-2C52-4D65-81C1-2A92960462AF}" type="sibTrans" cxnId="{3477F0ED-418B-45C1-92E4-04C5CBC028AA}">
      <dgm:prSet/>
      <dgm:spPr/>
      <dgm:t>
        <a:bodyPr/>
        <a:lstStyle/>
        <a:p>
          <a:endParaRPr lang="en-US"/>
        </a:p>
      </dgm:t>
    </dgm:pt>
    <dgm:pt modelId="{8CB53567-DDCE-41E7-BB04-67650F33F811}">
      <dgm:prSet/>
      <dgm:spPr/>
      <dgm:t>
        <a:bodyPr/>
        <a:lstStyle/>
        <a:p>
          <a:r>
            <a:rPr lang="en-US" dirty="0"/>
            <a:t>UTS 25% </a:t>
          </a:r>
        </a:p>
      </dgm:t>
    </dgm:pt>
    <dgm:pt modelId="{B644B1FC-A070-49BA-8CC0-625A6EBAEA5E}" type="parTrans" cxnId="{9A33DF9E-D215-40DC-97F8-D72CE71AFD97}">
      <dgm:prSet/>
      <dgm:spPr/>
      <dgm:t>
        <a:bodyPr/>
        <a:lstStyle/>
        <a:p>
          <a:endParaRPr lang="en-US"/>
        </a:p>
      </dgm:t>
    </dgm:pt>
    <dgm:pt modelId="{216E46CD-5423-479F-93CC-C0F9D76AC3A4}" type="sibTrans" cxnId="{9A33DF9E-D215-40DC-97F8-D72CE71AFD97}">
      <dgm:prSet/>
      <dgm:spPr/>
      <dgm:t>
        <a:bodyPr/>
        <a:lstStyle/>
        <a:p>
          <a:endParaRPr lang="en-US"/>
        </a:p>
      </dgm:t>
    </dgm:pt>
    <dgm:pt modelId="{F31B45A1-C9BB-4831-AC83-BAD731CF45FE}">
      <dgm:prSet/>
      <dgm:spPr/>
      <dgm:t>
        <a:bodyPr/>
        <a:lstStyle/>
        <a:p>
          <a:r>
            <a:rPr lang="en-US" dirty="0"/>
            <a:t>UAS 30%</a:t>
          </a:r>
        </a:p>
      </dgm:t>
    </dgm:pt>
    <dgm:pt modelId="{485664A0-79D3-415E-A389-8B566A416A63}" type="parTrans" cxnId="{B6FCBCCB-DAAD-4A5A-B6AF-41FB1B630632}">
      <dgm:prSet/>
      <dgm:spPr/>
      <dgm:t>
        <a:bodyPr/>
        <a:lstStyle/>
        <a:p>
          <a:endParaRPr lang="en-US"/>
        </a:p>
      </dgm:t>
    </dgm:pt>
    <dgm:pt modelId="{3C174670-6694-44CC-A0DE-7F024FBF3934}" type="sibTrans" cxnId="{B6FCBCCB-DAAD-4A5A-B6AF-41FB1B630632}">
      <dgm:prSet/>
      <dgm:spPr/>
      <dgm:t>
        <a:bodyPr/>
        <a:lstStyle/>
        <a:p>
          <a:endParaRPr lang="en-US"/>
        </a:p>
      </dgm:t>
    </dgm:pt>
    <dgm:pt modelId="{DF3D60D2-335C-4A5D-AB3F-8133EEF746CB}">
      <dgm:prSet phldrT="[Text]" custT="1"/>
      <dgm:spPr/>
      <dgm:t>
        <a:bodyPr/>
        <a:lstStyle/>
        <a:p>
          <a:r>
            <a:rPr lang="en-US" sz="1600" dirty="0" err="1"/>
            <a:t>Pengisian</a:t>
          </a:r>
          <a:r>
            <a:rPr lang="en-US" sz="1600" dirty="0"/>
            <a:t> </a:t>
          </a:r>
          <a:r>
            <a:rPr lang="en-US" sz="1600" dirty="0" err="1"/>
            <a:t>kehadiran</a:t>
          </a:r>
          <a:r>
            <a:rPr lang="en-US" sz="1600" dirty="0"/>
            <a:t> di </a:t>
          </a:r>
          <a:r>
            <a:rPr lang="en-US" sz="1600" i="1" dirty="0" err="1"/>
            <a:t>Pacis</a:t>
          </a:r>
          <a:r>
            <a:rPr lang="en-US" sz="1600" dirty="0"/>
            <a:t> </a:t>
          </a:r>
          <a:r>
            <a:rPr lang="en-US" sz="1600" dirty="0" err="1"/>
            <a:t>menjadi</a:t>
          </a:r>
          <a:r>
            <a:rPr lang="en-US" sz="1600" dirty="0"/>
            <a:t> </a:t>
          </a:r>
          <a:r>
            <a:rPr lang="en-US" sz="1600" dirty="0" err="1"/>
            <a:t>tanggung</a:t>
          </a:r>
          <a:r>
            <a:rPr lang="en-US" sz="1600" dirty="0"/>
            <a:t> </a:t>
          </a:r>
          <a:r>
            <a:rPr lang="en-US" sz="1600" dirty="0" err="1"/>
            <a:t>jawab</a:t>
          </a:r>
          <a:r>
            <a:rPr lang="en-US" sz="1600" dirty="0"/>
            <a:t> masing-masing</a:t>
          </a:r>
        </a:p>
      </dgm:t>
    </dgm:pt>
    <dgm:pt modelId="{F462A652-91BA-4730-8937-9820EED7BA2E}" type="parTrans" cxnId="{4A115600-68D2-4289-857E-CBB09056CE1C}">
      <dgm:prSet/>
      <dgm:spPr/>
      <dgm:t>
        <a:bodyPr/>
        <a:lstStyle/>
        <a:p>
          <a:endParaRPr lang="en-US"/>
        </a:p>
      </dgm:t>
    </dgm:pt>
    <dgm:pt modelId="{013A721A-1D1C-453A-941F-B0C3D05FF3FA}" type="sibTrans" cxnId="{4A115600-68D2-4289-857E-CBB09056CE1C}">
      <dgm:prSet/>
      <dgm:spPr/>
      <dgm:t>
        <a:bodyPr/>
        <a:lstStyle/>
        <a:p>
          <a:endParaRPr lang="en-US"/>
        </a:p>
      </dgm:t>
    </dgm:pt>
    <dgm:pt modelId="{AE2B03B8-F2D9-4474-9736-81AC4D766DCD}">
      <dgm:prSet phldrT="[Text]" custT="1"/>
      <dgm:spPr/>
      <dgm:t>
        <a:bodyPr/>
        <a:lstStyle/>
        <a:p>
          <a:r>
            <a:rPr lang="en-US" sz="1600" dirty="0">
              <a:hlinkClick xmlns:r="http://schemas.openxmlformats.org/officeDocument/2006/relationships" r:id="rId1"/>
            </a:rPr>
            <a:t>https://classroom.google.com/c/NTkzOTA5NDQwMjY2?cjc=dexvrkr</a:t>
          </a:r>
          <a:endParaRPr lang="en-US" sz="1600" dirty="0"/>
        </a:p>
      </dgm:t>
    </dgm:pt>
    <dgm:pt modelId="{D6C55D08-209C-464B-831C-25C8EDBD9E5E}" type="parTrans" cxnId="{274524A8-5F8E-47A3-A5C5-838205B3B12F}">
      <dgm:prSet/>
      <dgm:spPr/>
      <dgm:t>
        <a:bodyPr/>
        <a:lstStyle/>
        <a:p>
          <a:endParaRPr lang="en-US"/>
        </a:p>
      </dgm:t>
    </dgm:pt>
    <dgm:pt modelId="{88DDD735-5F8F-4607-B8D4-C5D50E57D526}" type="sibTrans" cxnId="{274524A8-5F8E-47A3-A5C5-838205B3B12F}">
      <dgm:prSet/>
      <dgm:spPr/>
      <dgm:t>
        <a:bodyPr/>
        <a:lstStyle/>
        <a:p>
          <a:endParaRPr lang="en-US"/>
        </a:p>
      </dgm:t>
    </dgm:pt>
    <dgm:pt modelId="{BBC6C93F-DEFD-4A72-AB13-4DFFFEDE5987}" type="pres">
      <dgm:prSet presAssocID="{DD8B8D0D-FCC8-4FB7-9582-A324D1E4373E}" presName="Name0" presStyleCnt="0">
        <dgm:presLayoutVars>
          <dgm:dir/>
          <dgm:resizeHandles val="exact"/>
        </dgm:presLayoutVars>
      </dgm:prSet>
      <dgm:spPr/>
    </dgm:pt>
    <dgm:pt modelId="{ABAE61F4-779C-42FE-AB48-D6276F9BE7CC}" type="pres">
      <dgm:prSet presAssocID="{7803A90A-4622-49F4-AA89-DDA3A5825989}" presName="composite" presStyleCnt="0"/>
      <dgm:spPr/>
    </dgm:pt>
    <dgm:pt modelId="{521378A3-E227-40E6-8A49-27FD364996B3}" type="pres">
      <dgm:prSet presAssocID="{7803A90A-4622-49F4-AA89-DDA3A5825989}" presName="rect1" presStyleLbl="trAlignAcc1" presStyleIdx="0" presStyleCnt="2" custScaleY="112357">
        <dgm:presLayoutVars>
          <dgm:bulletEnabled val="1"/>
        </dgm:presLayoutVars>
      </dgm:prSet>
      <dgm:spPr/>
    </dgm:pt>
    <dgm:pt modelId="{1D5942A6-3501-450F-B92A-917F505011EB}" type="pres">
      <dgm:prSet presAssocID="{7803A90A-4622-49F4-AA89-DDA3A5825989}" presName="rect2" presStyleLbl="fgImgPlac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l="-25000" r="-25000"/>
          </a:stretch>
        </a:blipFill>
      </dgm:spPr>
      <dgm:extLst>
        <a:ext uri="{E40237B7-FDA0-4F09-8148-C483321AD2D9}">
          <dgm14:cNvPr xmlns:dgm14="http://schemas.microsoft.com/office/drawing/2010/diagram" id="0" name="" descr="Classroom with solid fill"/>
        </a:ext>
      </dgm:extLst>
    </dgm:pt>
    <dgm:pt modelId="{1053C2DA-E950-4E33-81EC-3E2C34C62E81}" type="pres">
      <dgm:prSet presAssocID="{E1ED0476-0120-44C6-A484-A4FBFC4FFFF1}" presName="sibTrans" presStyleCnt="0"/>
      <dgm:spPr/>
    </dgm:pt>
    <dgm:pt modelId="{DFA951E4-B8F3-4A0E-BD85-227C15B0E51C}" type="pres">
      <dgm:prSet presAssocID="{433D0BCC-DE46-4709-8967-E60000507E93}" presName="composite" presStyleCnt="0"/>
      <dgm:spPr/>
    </dgm:pt>
    <dgm:pt modelId="{F18AEC5B-08CC-46FC-A74B-DDABE6223F2C}" type="pres">
      <dgm:prSet presAssocID="{433D0BCC-DE46-4709-8967-E60000507E93}" presName="rect1" presStyleLbl="trAlignAcc1" presStyleIdx="1" presStyleCnt="2">
        <dgm:presLayoutVars>
          <dgm:bulletEnabled val="1"/>
        </dgm:presLayoutVars>
      </dgm:prSet>
      <dgm:spPr/>
    </dgm:pt>
    <dgm:pt modelId="{BDDFA796-9D92-4B81-BFA1-4F8330A489C5}" type="pres">
      <dgm:prSet presAssocID="{433D0BCC-DE46-4709-8967-E60000507E93}" presName="rect2" presStyleLbl="fgImgPlac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l="-25000" r="-25000"/>
          </a:stretch>
        </a:blipFill>
      </dgm:spPr>
      <dgm:extLst>
        <a:ext uri="{E40237B7-FDA0-4F09-8148-C483321AD2D9}">
          <dgm14:cNvPr xmlns:dgm14="http://schemas.microsoft.com/office/drawing/2010/diagram" id="0" name="" descr="Clipboard Mixed with solid fill"/>
        </a:ext>
      </dgm:extLst>
    </dgm:pt>
  </dgm:ptLst>
  <dgm:cxnLst>
    <dgm:cxn modelId="{4A115600-68D2-4289-857E-CBB09056CE1C}" srcId="{7803A90A-4622-49F4-AA89-DDA3A5825989}" destId="{DF3D60D2-335C-4A5D-AB3F-8133EEF746CB}" srcOrd="2" destOrd="0" parTransId="{F462A652-91BA-4730-8937-9820EED7BA2E}" sibTransId="{013A721A-1D1C-453A-941F-B0C3D05FF3FA}"/>
    <dgm:cxn modelId="{6018F406-9BD1-4F88-A1AF-2A237AD4C0C2}" type="presOf" srcId="{8CB53567-DDCE-41E7-BB04-67650F33F811}" destId="{F18AEC5B-08CC-46FC-A74B-DDABE6223F2C}" srcOrd="0" destOrd="4" presId="urn:microsoft.com/office/officeart/2008/layout/PictureStrips"/>
    <dgm:cxn modelId="{6FC75508-CADA-47B1-BBA5-75AF1D223F6A}" srcId="{DD8B8D0D-FCC8-4FB7-9582-A324D1E4373E}" destId="{7803A90A-4622-49F4-AA89-DDA3A5825989}" srcOrd="0" destOrd="0" parTransId="{C5D23AAE-F533-4728-9043-E4B65EA147A0}" sibTransId="{E1ED0476-0120-44C6-A484-A4FBFC4FFFF1}"/>
    <dgm:cxn modelId="{47DA9C0B-8732-44D8-AC05-EB0C97363844}" type="presOf" srcId="{19DAE5B0-772C-40B0-B215-E7FC843F6905}" destId="{521378A3-E227-40E6-8A49-27FD364996B3}" srcOrd="0" destOrd="2" presId="urn:microsoft.com/office/officeart/2008/layout/PictureStrips"/>
    <dgm:cxn modelId="{A563A917-8768-4D01-8C60-D02CC45610FD}" srcId="{C1A170E7-F8F6-452F-8F1E-216A06E407C9}" destId="{19DAE5B0-772C-40B0-B215-E7FC843F6905}" srcOrd="0" destOrd="0" parTransId="{A2C7833C-5822-499A-BDB3-E7DB1325F486}" sibTransId="{004740A0-FAC9-4C1D-8F2F-4CA3DD4EBAD7}"/>
    <dgm:cxn modelId="{BC1FC930-1EBC-47CE-B99B-50739E0680B6}" type="presOf" srcId="{7803A90A-4622-49F4-AA89-DDA3A5825989}" destId="{521378A3-E227-40E6-8A49-27FD364996B3}" srcOrd="0" destOrd="0" presId="urn:microsoft.com/office/officeart/2008/layout/PictureStrips"/>
    <dgm:cxn modelId="{6A59A461-74BF-4838-94E5-5562BE2E9AB2}" srcId="{433D0BCC-DE46-4709-8967-E60000507E93}" destId="{454047D3-EDE4-4EA8-BC58-2CF09FA5A064}" srcOrd="0" destOrd="0" parTransId="{3A53E8A5-B6B1-47CA-9A81-AE4FCA84C6F1}" sibTransId="{77FE43A7-4E4E-4168-AEA3-48DF900A5295}"/>
    <dgm:cxn modelId="{82AE554B-D7DD-420D-8575-430B43C2675A}" type="presOf" srcId="{AE2B03B8-F2D9-4474-9736-81AC4D766DCD}" destId="{521378A3-E227-40E6-8A49-27FD364996B3}" srcOrd="0" destOrd="4" presId="urn:microsoft.com/office/officeart/2008/layout/PictureStrips"/>
    <dgm:cxn modelId="{CC7BB84D-1D95-4022-ABAB-7F4D4BB3E842}" type="presOf" srcId="{03FCB82C-74F1-4622-B349-FD07640087D6}" destId="{521378A3-E227-40E6-8A49-27FD364996B3}" srcOrd="0" destOrd="3" presId="urn:microsoft.com/office/officeart/2008/layout/PictureStrips"/>
    <dgm:cxn modelId="{175C4C50-3593-426C-BF0A-447F05B2F932}" type="presOf" srcId="{917B9F0D-E2F0-411E-9706-694A196E097F}" destId="{F18AEC5B-08CC-46FC-A74B-DDABE6223F2C}" srcOrd="0" destOrd="2" presId="urn:microsoft.com/office/officeart/2008/layout/PictureStrips"/>
    <dgm:cxn modelId="{67938F54-201E-471E-BCD3-E23565D6282B}" type="presOf" srcId="{C1A170E7-F8F6-452F-8F1E-216A06E407C9}" destId="{521378A3-E227-40E6-8A49-27FD364996B3}" srcOrd="0" destOrd="1" presId="urn:microsoft.com/office/officeart/2008/layout/PictureStrips"/>
    <dgm:cxn modelId="{A8311280-F833-4D50-9EB1-19850C71DDF5}" srcId="{7803A90A-4622-49F4-AA89-DDA3A5825989}" destId="{C1A170E7-F8F6-452F-8F1E-216A06E407C9}" srcOrd="0" destOrd="0" parTransId="{28A9BD3F-C1B6-4E5E-944A-25385CB309B1}" sibTransId="{9EB63A3B-DF00-4248-AF0B-0121C3E971FA}"/>
    <dgm:cxn modelId="{DD032983-A552-4C8A-9B65-CFDB972102A5}" type="presOf" srcId="{F31B45A1-C9BB-4831-AC83-BAD731CF45FE}" destId="{F18AEC5B-08CC-46FC-A74B-DDABE6223F2C}" srcOrd="0" destOrd="5" presId="urn:microsoft.com/office/officeart/2008/layout/PictureStrips"/>
    <dgm:cxn modelId="{50295586-15E3-4638-AFD1-D2894C230B9F}" type="presOf" srcId="{DF3D60D2-335C-4A5D-AB3F-8133EEF746CB}" destId="{521378A3-E227-40E6-8A49-27FD364996B3}" srcOrd="0" destOrd="5" presId="urn:microsoft.com/office/officeart/2008/layout/PictureStrips"/>
    <dgm:cxn modelId="{6857589D-8827-4229-8430-A5EC0F3D816A}" type="presOf" srcId="{DD8B8D0D-FCC8-4FB7-9582-A324D1E4373E}" destId="{BBC6C93F-DEFD-4A72-AB13-4DFFFEDE5987}" srcOrd="0" destOrd="0" presId="urn:microsoft.com/office/officeart/2008/layout/PictureStrips"/>
    <dgm:cxn modelId="{9A33DF9E-D215-40DC-97F8-D72CE71AFD97}" srcId="{433D0BCC-DE46-4709-8967-E60000507E93}" destId="{8CB53567-DDCE-41E7-BB04-67650F33F811}" srcOrd="3" destOrd="0" parTransId="{B644B1FC-A070-49BA-8CC0-625A6EBAEA5E}" sibTransId="{216E46CD-5423-479F-93CC-C0F9D76AC3A4}"/>
    <dgm:cxn modelId="{2ADD90A3-5166-4B95-9656-6E6330B97247}" type="presOf" srcId="{454047D3-EDE4-4EA8-BC58-2CF09FA5A064}" destId="{F18AEC5B-08CC-46FC-A74B-DDABE6223F2C}" srcOrd="0" destOrd="1" presId="urn:microsoft.com/office/officeart/2008/layout/PictureStrips"/>
    <dgm:cxn modelId="{274524A8-5F8E-47A3-A5C5-838205B3B12F}" srcId="{03FCB82C-74F1-4622-B349-FD07640087D6}" destId="{AE2B03B8-F2D9-4474-9736-81AC4D766DCD}" srcOrd="0" destOrd="0" parTransId="{D6C55D08-209C-464B-831C-25C8EDBD9E5E}" sibTransId="{88DDD735-5F8F-4607-B8D4-C5D50E57D526}"/>
    <dgm:cxn modelId="{24D917B3-35B7-444F-A478-83EB7D07D6EA}" srcId="{7803A90A-4622-49F4-AA89-DDA3A5825989}" destId="{03FCB82C-74F1-4622-B349-FD07640087D6}" srcOrd="1" destOrd="0" parTransId="{3E3BA592-7DF3-4716-B4A3-FA909335602C}" sibTransId="{808D2A20-0FDF-4170-A3CE-CDE9385158DD}"/>
    <dgm:cxn modelId="{BC2958C1-32D7-4651-9FD0-8AC88535A634}" srcId="{433D0BCC-DE46-4709-8967-E60000507E93}" destId="{917B9F0D-E2F0-411E-9706-694A196E097F}" srcOrd="1" destOrd="0" parTransId="{E327F2A3-28F5-4C84-AACE-EF4360B8F04A}" sibTransId="{8A3A1ECC-838B-4460-BC6B-659EAD806DC4}"/>
    <dgm:cxn modelId="{B9A7E9C4-568C-4644-B2BF-538F59D91F9D}" type="presOf" srcId="{A073292C-7AEA-4FEB-BED0-10A4FE830969}" destId="{F18AEC5B-08CC-46FC-A74B-DDABE6223F2C}" srcOrd="0" destOrd="3" presId="urn:microsoft.com/office/officeart/2008/layout/PictureStrips"/>
    <dgm:cxn modelId="{B6FCBCCB-DAAD-4A5A-B6AF-41FB1B630632}" srcId="{433D0BCC-DE46-4709-8967-E60000507E93}" destId="{F31B45A1-C9BB-4831-AC83-BAD731CF45FE}" srcOrd="4" destOrd="0" parTransId="{485664A0-79D3-415E-A389-8B566A416A63}" sibTransId="{3C174670-6694-44CC-A0DE-7F024FBF3934}"/>
    <dgm:cxn modelId="{498BB3DE-19CA-4793-8C41-8D112D75AFE7}" type="presOf" srcId="{433D0BCC-DE46-4709-8967-E60000507E93}" destId="{F18AEC5B-08CC-46FC-A74B-DDABE6223F2C}" srcOrd="0" destOrd="0" presId="urn:microsoft.com/office/officeart/2008/layout/PictureStrips"/>
    <dgm:cxn modelId="{3477F0ED-418B-45C1-92E4-04C5CBC028AA}" srcId="{433D0BCC-DE46-4709-8967-E60000507E93}" destId="{A073292C-7AEA-4FEB-BED0-10A4FE830969}" srcOrd="2" destOrd="0" parTransId="{5E57E1DD-4ACD-4283-BFAF-5F2CBC261D63}" sibTransId="{120D6A24-2C52-4D65-81C1-2A92960462AF}"/>
    <dgm:cxn modelId="{3318B0F4-3101-470A-870D-FB9BA389D4D3}" srcId="{DD8B8D0D-FCC8-4FB7-9582-A324D1E4373E}" destId="{433D0BCC-DE46-4709-8967-E60000507E93}" srcOrd="1" destOrd="0" parTransId="{2CD7CBED-DAA2-45A9-9118-FCF232D7923D}" sibTransId="{10A423AA-9A32-459F-AB29-2098908854BE}"/>
    <dgm:cxn modelId="{DF544FC8-3DCC-4FDF-8152-8014229640BB}" type="presParOf" srcId="{BBC6C93F-DEFD-4A72-AB13-4DFFFEDE5987}" destId="{ABAE61F4-779C-42FE-AB48-D6276F9BE7CC}" srcOrd="0" destOrd="0" presId="urn:microsoft.com/office/officeart/2008/layout/PictureStrips"/>
    <dgm:cxn modelId="{BC89BD3B-0447-41BF-AC20-C4BCE088EA6F}" type="presParOf" srcId="{ABAE61F4-779C-42FE-AB48-D6276F9BE7CC}" destId="{521378A3-E227-40E6-8A49-27FD364996B3}" srcOrd="0" destOrd="0" presId="urn:microsoft.com/office/officeart/2008/layout/PictureStrips"/>
    <dgm:cxn modelId="{49332065-DEC8-4CD2-B4C8-F7B80086C78F}" type="presParOf" srcId="{ABAE61F4-779C-42FE-AB48-D6276F9BE7CC}" destId="{1D5942A6-3501-450F-B92A-917F505011EB}" srcOrd="1" destOrd="0" presId="urn:microsoft.com/office/officeart/2008/layout/PictureStrips"/>
    <dgm:cxn modelId="{B98B28FA-3DB2-4ABD-8CD4-9113E9120D53}" type="presParOf" srcId="{BBC6C93F-DEFD-4A72-AB13-4DFFFEDE5987}" destId="{1053C2DA-E950-4E33-81EC-3E2C34C62E81}" srcOrd="1" destOrd="0" presId="urn:microsoft.com/office/officeart/2008/layout/PictureStrips"/>
    <dgm:cxn modelId="{36A7DC4D-3E61-404B-8DB1-32ECBB51B73E}" type="presParOf" srcId="{BBC6C93F-DEFD-4A72-AB13-4DFFFEDE5987}" destId="{DFA951E4-B8F3-4A0E-BD85-227C15B0E51C}" srcOrd="2" destOrd="0" presId="urn:microsoft.com/office/officeart/2008/layout/PictureStrips"/>
    <dgm:cxn modelId="{B6680181-8634-4B13-BA65-1DF2167C7AAE}" type="presParOf" srcId="{DFA951E4-B8F3-4A0E-BD85-227C15B0E51C}" destId="{F18AEC5B-08CC-46FC-A74B-DDABE6223F2C}" srcOrd="0" destOrd="0" presId="urn:microsoft.com/office/officeart/2008/layout/PictureStrips"/>
    <dgm:cxn modelId="{441F9C75-A032-468B-80B7-1776703DE734}" type="presParOf" srcId="{DFA951E4-B8F3-4A0E-BD85-227C15B0E51C}" destId="{BDDFA796-9D92-4B81-BFA1-4F8330A489C5}"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E00FB2-7874-48A3-8C81-7FBABE2B5473}" type="doc">
      <dgm:prSet loTypeId="urn:microsoft.com/office/officeart/2005/8/layout/target1" loCatId="relationship" qsTypeId="urn:microsoft.com/office/officeart/2005/8/quickstyle/simple1" qsCatId="simple" csTypeId="urn:microsoft.com/office/officeart/2005/8/colors/colorful1" csCatId="colorful" phldr="1"/>
      <dgm:spPr/>
      <dgm:t>
        <a:bodyPr/>
        <a:lstStyle/>
        <a:p>
          <a:endParaRPr lang="en-US"/>
        </a:p>
      </dgm:t>
    </dgm:pt>
    <dgm:pt modelId="{8BC0326E-EC5F-49D7-BD4C-FA374FF2FD0E}">
      <dgm:prSet phldrT="[Text]" custT="1"/>
      <dgm:spPr/>
      <dgm:t>
        <a:bodyPr/>
        <a:lstStyle/>
        <a:p>
          <a:pPr algn="l"/>
          <a:r>
            <a:rPr lang="en-US" sz="2000" dirty="0"/>
            <a:t>Logic</a:t>
          </a:r>
        </a:p>
      </dgm:t>
    </dgm:pt>
    <dgm:pt modelId="{85B3C045-F014-4950-B392-9725C2D32DEB}" type="parTrans" cxnId="{B2109A2F-A0F3-4FAE-AE2B-4A707EB2F82C}">
      <dgm:prSet/>
      <dgm:spPr/>
      <dgm:t>
        <a:bodyPr/>
        <a:lstStyle/>
        <a:p>
          <a:endParaRPr lang="en-US"/>
        </a:p>
      </dgm:t>
    </dgm:pt>
    <dgm:pt modelId="{0F7C5128-D018-4D55-9990-79FF46EDD9F7}" type="sibTrans" cxnId="{B2109A2F-A0F3-4FAE-AE2B-4A707EB2F82C}">
      <dgm:prSet/>
      <dgm:spPr/>
      <dgm:t>
        <a:bodyPr/>
        <a:lstStyle/>
        <a:p>
          <a:endParaRPr lang="en-US"/>
        </a:p>
      </dgm:t>
    </dgm:pt>
    <dgm:pt modelId="{69CE1DE5-6EAA-4A79-AAED-551669CD4CDB}">
      <dgm:prSet phldrT="[Text]" custT="1"/>
      <dgm:spPr/>
      <dgm:t>
        <a:bodyPr/>
        <a:lstStyle/>
        <a:p>
          <a:pPr algn="l"/>
          <a:r>
            <a:rPr lang="en-US" sz="1400" dirty="0"/>
            <a:t>Man is a rational animal (Aristoteles)</a:t>
          </a:r>
        </a:p>
      </dgm:t>
    </dgm:pt>
    <dgm:pt modelId="{54A248ED-C392-46D6-835C-8F81C0987600}" type="parTrans" cxnId="{A43E0F84-380D-4FA5-A047-A7844A33613B}">
      <dgm:prSet/>
      <dgm:spPr/>
      <dgm:t>
        <a:bodyPr/>
        <a:lstStyle/>
        <a:p>
          <a:endParaRPr lang="en-US"/>
        </a:p>
      </dgm:t>
    </dgm:pt>
    <dgm:pt modelId="{CE59AFDA-59B3-4437-866A-280F6F4E9FAD}" type="sibTrans" cxnId="{A43E0F84-380D-4FA5-A047-A7844A33613B}">
      <dgm:prSet/>
      <dgm:spPr/>
      <dgm:t>
        <a:bodyPr/>
        <a:lstStyle/>
        <a:p>
          <a:endParaRPr lang="en-US"/>
        </a:p>
      </dgm:t>
    </dgm:pt>
    <dgm:pt modelId="{E8C2741A-6993-4C2C-895C-B926378BD837}">
      <dgm:prSet phldrT="[Text]" custT="1"/>
      <dgm:spPr/>
      <dgm:t>
        <a:bodyPr/>
        <a:lstStyle/>
        <a:p>
          <a:r>
            <a:rPr lang="en-US" sz="2000" dirty="0"/>
            <a:t>Roles of the Press</a:t>
          </a:r>
        </a:p>
      </dgm:t>
    </dgm:pt>
    <dgm:pt modelId="{B4EB76A4-0348-4F88-817F-DED159F68731}" type="parTrans" cxnId="{F7AB413E-EAD0-4F8E-A03B-8EA03E873A07}">
      <dgm:prSet/>
      <dgm:spPr/>
      <dgm:t>
        <a:bodyPr/>
        <a:lstStyle/>
        <a:p>
          <a:endParaRPr lang="en-US"/>
        </a:p>
      </dgm:t>
    </dgm:pt>
    <dgm:pt modelId="{37D8E817-B9F2-4B88-9A5D-37EFC6EA5BE1}" type="sibTrans" cxnId="{F7AB413E-EAD0-4F8E-A03B-8EA03E873A07}">
      <dgm:prSet/>
      <dgm:spPr/>
      <dgm:t>
        <a:bodyPr/>
        <a:lstStyle/>
        <a:p>
          <a:endParaRPr lang="en-US"/>
        </a:p>
      </dgm:t>
    </dgm:pt>
    <dgm:pt modelId="{F0E1B69E-1448-4E08-842A-344BF192290D}">
      <dgm:prSet phldrT="[Text]" custT="1"/>
      <dgm:spPr/>
      <dgm:t>
        <a:bodyPr/>
        <a:lstStyle/>
        <a:p>
          <a:r>
            <a:rPr lang="en-US" sz="1400" dirty="0"/>
            <a:t>To inform</a:t>
          </a:r>
        </a:p>
      </dgm:t>
    </dgm:pt>
    <dgm:pt modelId="{F449F179-6574-4FC6-BD43-4338E90C5FEB}" type="parTrans" cxnId="{7B69924E-FE93-45F0-A2DA-5FE01976DC97}">
      <dgm:prSet/>
      <dgm:spPr/>
      <dgm:t>
        <a:bodyPr/>
        <a:lstStyle/>
        <a:p>
          <a:endParaRPr lang="en-US"/>
        </a:p>
      </dgm:t>
    </dgm:pt>
    <dgm:pt modelId="{34209B2D-21C2-4D3A-8DA0-E18D7D00B687}" type="sibTrans" cxnId="{7B69924E-FE93-45F0-A2DA-5FE01976DC97}">
      <dgm:prSet/>
      <dgm:spPr/>
      <dgm:t>
        <a:bodyPr/>
        <a:lstStyle/>
        <a:p>
          <a:endParaRPr lang="en-US"/>
        </a:p>
      </dgm:t>
    </dgm:pt>
    <dgm:pt modelId="{527788C5-450D-4BBD-A594-566FDD1D4C12}">
      <dgm:prSet phldrT="[Text]" custT="1"/>
      <dgm:spPr/>
      <dgm:t>
        <a:bodyPr/>
        <a:lstStyle/>
        <a:p>
          <a:r>
            <a:rPr lang="en-US" sz="2000" dirty="0"/>
            <a:t>Media Logic</a:t>
          </a:r>
        </a:p>
      </dgm:t>
    </dgm:pt>
    <dgm:pt modelId="{5F1FCCE3-9DB1-4002-AEB9-27A23D08C50A}" type="parTrans" cxnId="{617D6963-001A-4EAD-AEA1-C7EDD5AD1167}">
      <dgm:prSet/>
      <dgm:spPr/>
      <dgm:t>
        <a:bodyPr/>
        <a:lstStyle/>
        <a:p>
          <a:endParaRPr lang="en-US"/>
        </a:p>
      </dgm:t>
    </dgm:pt>
    <dgm:pt modelId="{0B90EA2A-BBB4-4DF2-AE47-09A3449E4E9E}" type="sibTrans" cxnId="{617D6963-001A-4EAD-AEA1-C7EDD5AD1167}">
      <dgm:prSet/>
      <dgm:spPr/>
      <dgm:t>
        <a:bodyPr/>
        <a:lstStyle/>
        <a:p>
          <a:endParaRPr lang="en-US"/>
        </a:p>
      </dgm:t>
    </dgm:pt>
    <dgm:pt modelId="{14C2B405-647C-4238-BACC-7F5E2D4DA2FB}">
      <dgm:prSet phldrT="[Text]" custT="1"/>
      <dgm:spPr/>
      <dgm:t>
        <a:bodyPr/>
        <a:lstStyle/>
        <a:p>
          <a:r>
            <a:rPr lang="en-US" sz="1400" dirty="0"/>
            <a:t>To influence</a:t>
          </a:r>
        </a:p>
      </dgm:t>
    </dgm:pt>
    <dgm:pt modelId="{D4435868-56E1-4A30-88E4-177C835414AE}" type="parTrans" cxnId="{CC394A1B-C152-4A90-A600-C531C1852DD9}">
      <dgm:prSet/>
      <dgm:spPr/>
      <dgm:t>
        <a:bodyPr/>
        <a:lstStyle/>
        <a:p>
          <a:endParaRPr lang="en-US"/>
        </a:p>
      </dgm:t>
    </dgm:pt>
    <dgm:pt modelId="{89AEF790-AC12-4993-ABA5-57952315DC34}" type="sibTrans" cxnId="{CC394A1B-C152-4A90-A600-C531C1852DD9}">
      <dgm:prSet/>
      <dgm:spPr/>
      <dgm:t>
        <a:bodyPr/>
        <a:lstStyle/>
        <a:p>
          <a:endParaRPr lang="en-US"/>
        </a:p>
      </dgm:t>
    </dgm:pt>
    <dgm:pt modelId="{12E345EE-97A0-4F9F-8CCB-718A90DE4424}">
      <dgm:prSet phldrT="[Text]" custT="1"/>
      <dgm:spPr/>
      <dgm:t>
        <a:bodyPr/>
        <a:lstStyle/>
        <a:p>
          <a:r>
            <a:rPr lang="en-US" sz="1400" dirty="0"/>
            <a:t>To entertain</a:t>
          </a:r>
        </a:p>
      </dgm:t>
    </dgm:pt>
    <dgm:pt modelId="{08D6EF5F-413C-428A-8F82-B503FE3A0D98}" type="parTrans" cxnId="{34319DC1-8D0F-4EAC-93D4-271F3C033448}">
      <dgm:prSet/>
      <dgm:spPr/>
      <dgm:t>
        <a:bodyPr/>
        <a:lstStyle/>
        <a:p>
          <a:endParaRPr lang="en-US"/>
        </a:p>
      </dgm:t>
    </dgm:pt>
    <dgm:pt modelId="{A4BA162F-81AC-4B6F-B66E-4039E0402BEA}" type="sibTrans" cxnId="{34319DC1-8D0F-4EAC-93D4-271F3C033448}">
      <dgm:prSet/>
      <dgm:spPr/>
      <dgm:t>
        <a:bodyPr/>
        <a:lstStyle/>
        <a:p>
          <a:endParaRPr lang="en-US"/>
        </a:p>
      </dgm:t>
    </dgm:pt>
    <dgm:pt modelId="{100341A6-53AD-4266-8E01-FE06577AAAB4}">
      <dgm:prSet phldrT="[Text]" custT="1"/>
      <dgm:spPr/>
      <dgm:t>
        <a:bodyPr/>
        <a:lstStyle/>
        <a:p>
          <a:r>
            <a:rPr lang="en-US" sz="1400" dirty="0"/>
            <a:t>To educate</a:t>
          </a:r>
          <a:endParaRPr lang="en-US" sz="1100" dirty="0"/>
        </a:p>
      </dgm:t>
    </dgm:pt>
    <dgm:pt modelId="{9F1D21A0-6F56-4583-AA8C-9BE7C574065E}" type="parTrans" cxnId="{A76DD6FC-77B1-4E96-926B-F934FDABEFF2}">
      <dgm:prSet/>
      <dgm:spPr/>
      <dgm:t>
        <a:bodyPr/>
        <a:lstStyle/>
        <a:p>
          <a:endParaRPr lang="en-US"/>
        </a:p>
      </dgm:t>
    </dgm:pt>
    <dgm:pt modelId="{181F4CAA-5159-4152-865B-A22E465CF1B0}" type="sibTrans" cxnId="{A76DD6FC-77B1-4E96-926B-F934FDABEFF2}">
      <dgm:prSet/>
      <dgm:spPr/>
      <dgm:t>
        <a:bodyPr/>
        <a:lstStyle/>
        <a:p>
          <a:endParaRPr lang="en-US"/>
        </a:p>
      </dgm:t>
    </dgm:pt>
    <dgm:pt modelId="{80342670-2201-4217-96DA-92DD17FC4A7A}" type="pres">
      <dgm:prSet presAssocID="{C1E00FB2-7874-48A3-8C81-7FBABE2B5473}" presName="composite" presStyleCnt="0">
        <dgm:presLayoutVars>
          <dgm:chMax val="5"/>
          <dgm:dir/>
          <dgm:resizeHandles val="exact"/>
        </dgm:presLayoutVars>
      </dgm:prSet>
      <dgm:spPr/>
    </dgm:pt>
    <dgm:pt modelId="{EF76ED56-E5E5-4AD5-BA6A-7F10B025DBC1}" type="pres">
      <dgm:prSet presAssocID="{8BC0326E-EC5F-49D7-BD4C-FA374FF2FD0E}" presName="circle1" presStyleLbl="lnNode1" presStyleIdx="0" presStyleCnt="3"/>
      <dgm:spPr/>
    </dgm:pt>
    <dgm:pt modelId="{CBB7C1D9-A817-4C29-BAE5-360BD151E1FB}" type="pres">
      <dgm:prSet presAssocID="{8BC0326E-EC5F-49D7-BD4C-FA374FF2FD0E}" presName="text1" presStyleLbl="revTx" presStyleIdx="0" presStyleCnt="3">
        <dgm:presLayoutVars>
          <dgm:bulletEnabled val="1"/>
        </dgm:presLayoutVars>
      </dgm:prSet>
      <dgm:spPr/>
    </dgm:pt>
    <dgm:pt modelId="{61BB6ACF-6669-4168-B583-163EA9C41EBD}" type="pres">
      <dgm:prSet presAssocID="{8BC0326E-EC5F-49D7-BD4C-FA374FF2FD0E}" presName="line1" presStyleLbl="callout" presStyleIdx="0" presStyleCnt="6"/>
      <dgm:spPr/>
    </dgm:pt>
    <dgm:pt modelId="{07802A49-387F-4410-8A0B-2D66CDFA3031}" type="pres">
      <dgm:prSet presAssocID="{8BC0326E-EC5F-49D7-BD4C-FA374FF2FD0E}" presName="d1" presStyleLbl="callout" presStyleIdx="1" presStyleCnt="6"/>
      <dgm:spPr/>
    </dgm:pt>
    <dgm:pt modelId="{F9B90A49-604E-4B75-823B-41A8B4006502}" type="pres">
      <dgm:prSet presAssocID="{E8C2741A-6993-4C2C-895C-B926378BD837}" presName="circle2" presStyleLbl="lnNode1" presStyleIdx="1" presStyleCnt="3"/>
      <dgm:spPr/>
    </dgm:pt>
    <dgm:pt modelId="{AF7A0FC9-0A51-470E-BBFE-F59D5AB08F54}" type="pres">
      <dgm:prSet presAssocID="{E8C2741A-6993-4C2C-895C-B926378BD837}" presName="text2" presStyleLbl="revTx" presStyleIdx="1" presStyleCnt="3">
        <dgm:presLayoutVars>
          <dgm:bulletEnabled val="1"/>
        </dgm:presLayoutVars>
      </dgm:prSet>
      <dgm:spPr/>
    </dgm:pt>
    <dgm:pt modelId="{C6353998-7B18-44FA-8EFC-6A5741944F3A}" type="pres">
      <dgm:prSet presAssocID="{E8C2741A-6993-4C2C-895C-B926378BD837}" presName="line2" presStyleLbl="callout" presStyleIdx="2" presStyleCnt="6"/>
      <dgm:spPr/>
    </dgm:pt>
    <dgm:pt modelId="{623535DB-45AA-485D-9548-C9D4A33F6F58}" type="pres">
      <dgm:prSet presAssocID="{E8C2741A-6993-4C2C-895C-B926378BD837}" presName="d2" presStyleLbl="callout" presStyleIdx="3" presStyleCnt="6"/>
      <dgm:spPr/>
    </dgm:pt>
    <dgm:pt modelId="{4B66AF0D-16F6-4981-882A-44C013764316}" type="pres">
      <dgm:prSet presAssocID="{527788C5-450D-4BBD-A594-566FDD1D4C12}" presName="circle3" presStyleLbl="lnNode1" presStyleIdx="2" presStyleCnt="3"/>
      <dgm:spPr/>
    </dgm:pt>
    <dgm:pt modelId="{AC445143-BC2C-4D32-A430-B97C43D90769}" type="pres">
      <dgm:prSet presAssocID="{527788C5-450D-4BBD-A594-566FDD1D4C12}" presName="text3" presStyleLbl="revTx" presStyleIdx="2" presStyleCnt="3">
        <dgm:presLayoutVars>
          <dgm:bulletEnabled val="1"/>
        </dgm:presLayoutVars>
      </dgm:prSet>
      <dgm:spPr/>
    </dgm:pt>
    <dgm:pt modelId="{39BA91A3-D7D9-4795-BC8A-C8A055CE2425}" type="pres">
      <dgm:prSet presAssocID="{527788C5-450D-4BBD-A594-566FDD1D4C12}" presName="line3" presStyleLbl="callout" presStyleIdx="4" presStyleCnt="6"/>
      <dgm:spPr/>
    </dgm:pt>
    <dgm:pt modelId="{898543B4-323C-469B-BF5E-6C85DE2910E6}" type="pres">
      <dgm:prSet presAssocID="{527788C5-450D-4BBD-A594-566FDD1D4C12}" presName="d3" presStyleLbl="callout" presStyleIdx="5" presStyleCnt="6"/>
      <dgm:spPr/>
    </dgm:pt>
  </dgm:ptLst>
  <dgm:cxnLst>
    <dgm:cxn modelId="{CC394A1B-C152-4A90-A600-C531C1852DD9}" srcId="{E8C2741A-6993-4C2C-895C-B926378BD837}" destId="{14C2B405-647C-4238-BACC-7F5E2D4DA2FB}" srcOrd="1" destOrd="0" parTransId="{D4435868-56E1-4A30-88E4-177C835414AE}" sibTransId="{89AEF790-AC12-4993-ABA5-57952315DC34}"/>
    <dgm:cxn modelId="{E6C8981C-FD0A-4692-9543-CD65B8F4CC71}" type="presOf" srcId="{14C2B405-647C-4238-BACC-7F5E2D4DA2FB}" destId="{AF7A0FC9-0A51-470E-BBFE-F59D5AB08F54}" srcOrd="0" destOrd="2" presId="urn:microsoft.com/office/officeart/2005/8/layout/target1"/>
    <dgm:cxn modelId="{B2109A2F-A0F3-4FAE-AE2B-4A707EB2F82C}" srcId="{C1E00FB2-7874-48A3-8C81-7FBABE2B5473}" destId="{8BC0326E-EC5F-49D7-BD4C-FA374FF2FD0E}" srcOrd="0" destOrd="0" parTransId="{85B3C045-F014-4950-B392-9725C2D32DEB}" sibTransId="{0F7C5128-D018-4D55-9990-79FF46EDD9F7}"/>
    <dgm:cxn modelId="{48C26331-C556-4F08-B9EC-5CC0DF35D641}" type="presOf" srcId="{100341A6-53AD-4266-8E01-FE06577AAAB4}" destId="{AF7A0FC9-0A51-470E-BBFE-F59D5AB08F54}" srcOrd="0" destOrd="4" presId="urn:microsoft.com/office/officeart/2005/8/layout/target1"/>
    <dgm:cxn modelId="{64C67937-5AE3-44C4-8D88-3ED5BE15E977}" type="presOf" srcId="{69CE1DE5-6EAA-4A79-AAED-551669CD4CDB}" destId="{CBB7C1D9-A817-4C29-BAE5-360BD151E1FB}" srcOrd="0" destOrd="1" presId="urn:microsoft.com/office/officeart/2005/8/layout/target1"/>
    <dgm:cxn modelId="{F7AB413E-EAD0-4F8E-A03B-8EA03E873A07}" srcId="{C1E00FB2-7874-48A3-8C81-7FBABE2B5473}" destId="{E8C2741A-6993-4C2C-895C-B926378BD837}" srcOrd="1" destOrd="0" parTransId="{B4EB76A4-0348-4F88-817F-DED159F68731}" sibTransId="{37D8E817-B9F2-4B88-9A5D-37EFC6EA5BE1}"/>
    <dgm:cxn modelId="{617D6963-001A-4EAD-AEA1-C7EDD5AD1167}" srcId="{C1E00FB2-7874-48A3-8C81-7FBABE2B5473}" destId="{527788C5-450D-4BBD-A594-566FDD1D4C12}" srcOrd="2" destOrd="0" parTransId="{5F1FCCE3-9DB1-4002-AEB9-27A23D08C50A}" sibTransId="{0B90EA2A-BBB4-4DF2-AE47-09A3449E4E9E}"/>
    <dgm:cxn modelId="{DBCBAE49-9FEA-45AF-B221-CE102DADCA4B}" type="presOf" srcId="{12E345EE-97A0-4F9F-8CCB-718A90DE4424}" destId="{AF7A0FC9-0A51-470E-BBFE-F59D5AB08F54}" srcOrd="0" destOrd="3" presId="urn:microsoft.com/office/officeart/2005/8/layout/target1"/>
    <dgm:cxn modelId="{7B69924E-FE93-45F0-A2DA-5FE01976DC97}" srcId="{E8C2741A-6993-4C2C-895C-B926378BD837}" destId="{F0E1B69E-1448-4E08-842A-344BF192290D}" srcOrd="0" destOrd="0" parTransId="{F449F179-6574-4FC6-BD43-4338E90C5FEB}" sibTransId="{34209B2D-21C2-4D3A-8DA0-E18D7D00B687}"/>
    <dgm:cxn modelId="{71BFDC73-607F-416D-8FBF-BBA9682E77DE}" type="presOf" srcId="{8BC0326E-EC5F-49D7-BD4C-FA374FF2FD0E}" destId="{CBB7C1D9-A817-4C29-BAE5-360BD151E1FB}" srcOrd="0" destOrd="0" presId="urn:microsoft.com/office/officeart/2005/8/layout/target1"/>
    <dgm:cxn modelId="{A43E0F84-380D-4FA5-A047-A7844A33613B}" srcId="{8BC0326E-EC5F-49D7-BD4C-FA374FF2FD0E}" destId="{69CE1DE5-6EAA-4A79-AAED-551669CD4CDB}" srcOrd="0" destOrd="0" parTransId="{54A248ED-C392-46D6-835C-8F81C0987600}" sibTransId="{CE59AFDA-59B3-4437-866A-280F6F4E9FAD}"/>
    <dgm:cxn modelId="{CB1DA699-762B-4224-A904-5C98D87C06A9}" type="presOf" srcId="{E8C2741A-6993-4C2C-895C-B926378BD837}" destId="{AF7A0FC9-0A51-470E-BBFE-F59D5AB08F54}" srcOrd="0" destOrd="0" presId="urn:microsoft.com/office/officeart/2005/8/layout/target1"/>
    <dgm:cxn modelId="{8715FCB8-1FEE-42A9-9860-0CA0426C0680}" type="presOf" srcId="{F0E1B69E-1448-4E08-842A-344BF192290D}" destId="{AF7A0FC9-0A51-470E-BBFE-F59D5AB08F54}" srcOrd="0" destOrd="1" presId="urn:microsoft.com/office/officeart/2005/8/layout/target1"/>
    <dgm:cxn modelId="{34319DC1-8D0F-4EAC-93D4-271F3C033448}" srcId="{E8C2741A-6993-4C2C-895C-B926378BD837}" destId="{12E345EE-97A0-4F9F-8CCB-718A90DE4424}" srcOrd="2" destOrd="0" parTransId="{08D6EF5F-413C-428A-8F82-B503FE3A0D98}" sibTransId="{A4BA162F-81AC-4B6F-B66E-4039E0402BEA}"/>
    <dgm:cxn modelId="{EB980ED7-60EE-43E4-A82C-7104DCF26948}" type="presOf" srcId="{C1E00FB2-7874-48A3-8C81-7FBABE2B5473}" destId="{80342670-2201-4217-96DA-92DD17FC4A7A}" srcOrd="0" destOrd="0" presId="urn:microsoft.com/office/officeart/2005/8/layout/target1"/>
    <dgm:cxn modelId="{D7CDCDDD-6998-4CAF-872E-50AD29184264}" type="presOf" srcId="{527788C5-450D-4BBD-A594-566FDD1D4C12}" destId="{AC445143-BC2C-4D32-A430-B97C43D90769}" srcOrd="0" destOrd="0" presId="urn:microsoft.com/office/officeart/2005/8/layout/target1"/>
    <dgm:cxn modelId="{A76DD6FC-77B1-4E96-926B-F934FDABEFF2}" srcId="{E8C2741A-6993-4C2C-895C-B926378BD837}" destId="{100341A6-53AD-4266-8E01-FE06577AAAB4}" srcOrd="3" destOrd="0" parTransId="{9F1D21A0-6F56-4583-AA8C-9BE7C574065E}" sibTransId="{181F4CAA-5159-4152-865B-A22E465CF1B0}"/>
    <dgm:cxn modelId="{0CE38749-8889-420A-A60F-A4D0F3F7C11B}" type="presParOf" srcId="{80342670-2201-4217-96DA-92DD17FC4A7A}" destId="{EF76ED56-E5E5-4AD5-BA6A-7F10B025DBC1}" srcOrd="0" destOrd="0" presId="urn:microsoft.com/office/officeart/2005/8/layout/target1"/>
    <dgm:cxn modelId="{D2FAFC99-3F4C-47CD-8FE1-2BA786404683}" type="presParOf" srcId="{80342670-2201-4217-96DA-92DD17FC4A7A}" destId="{CBB7C1D9-A817-4C29-BAE5-360BD151E1FB}" srcOrd="1" destOrd="0" presId="urn:microsoft.com/office/officeart/2005/8/layout/target1"/>
    <dgm:cxn modelId="{62415AFC-EF6C-4848-8012-0C86BE6C672C}" type="presParOf" srcId="{80342670-2201-4217-96DA-92DD17FC4A7A}" destId="{61BB6ACF-6669-4168-B583-163EA9C41EBD}" srcOrd="2" destOrd="0" presId="urn:microsoft.com/office/officeart/2005/8/layout/target1"/>
    <dgm:cxn modelId="{4FBEDC12-0153-46DC-A79A-A9BCB0D452D3}" type="presParOf" srcId="{80342670-2201-4217-96DA-92DD17FC4A7A}" destId="{07802A49-387F-4410-8A0B-2D66CDFA3031}" srcOrd="3" destOrd="0" presId="urn:microsoft.com/office/officeart/2005/8/layout/target1"/>
    <dgm:cxn modelId="{2078DB28-E0DC-495B-82EB-94828A9ACF93}" type="presParOf" srcId="{80342670-2201-4217-96DA-92DD17FC4A7A}" destId="{F9B90A49-604E-4B75-823B-41A8B4006502}" srcOrd="4" destOrd="0" presId="urn:microsoft.com/office/officeart/2005/8/layout/target1"/>
    <dgm:cxn modelId="{6B918C7C-232A-4790-B8FC-78F382EA50F8}" type="presParOf" srcId="{80342670-2201-4217-96DA-92DD17FC4A7A}" destId="{AF7A0FC9-0A51-470E-BBFE-F59D5AB08F54}" srcOrd="5" destOrd="0" presId="urn:microsoft.com/office/officeart/2005/8/layout/target1"/>
    <dgm:cxn modelId="{732BDCE8-B6FE-4D7A-BE04-DD04EB11C54A}" type="presParOf" srcId="{80342670-2201-4217-96DA-92DD17FC4A7A}" destId="{C6353998-7B18-44FA-8EFC-6A5741944F3A}" srcOrd="6" destOrd="0" presId="urn:microsoft.com/office/officeart/2005/8/layout/target1"/>
    <dgm:cxn modelId="{7877FC52-D6F4-4685-A4E6-EC8117CED778}" type="presParOf" srcId="{80342670-2201-4217-96DA-92DD17FC4A7A}" destId="{623535DB-45AA-485D-9548-C9D4A33F6F58}" srcOrd="7" destOrd="0" presId="urn:microsoft.com/office/officeart/2005/8/layout/target1"/>
    <dgm:cxn modelId="{4697C66F-0DF9-4595-9346-9AC48B72BF12}" type="presParOf" srcId="{80342670-2201-4217-96DA-92DD17FC4A7A}" destId="{4B66AF0D-16F6-4981-882A-44C013764316}" srcOrd="8" destOrd="0" presId="urn:microsoft.com/office/officeart/2005/8/layout/target1"/>
    <dgm:cxn modelId="{BB36E933-B042-4D0B-B377-5C9B8924D465}" type="presParOf" srcId="{80342670-2201-4217-96DA-92DD17FC4A7A}" destId="{AC445143-BC2C-4D32-A430-B97C43D90769}" srcOrd="9" destOrd="0" presId="urn:microsoft.com/office/officeart/2005/8/layout/target1"/>
    <dgm:cxn modelId="{CA668A41-37EC-491F-AB83-A56F4935CF8D}" type="presParOf" srcId="{80342670-2201-4217-96DA-92DD17FC4A7A}" destId="{39BA91A3-D7D9-4795-BC8A-C8A055CE2425}" srcOrd="10" destOrd="0" presId="urn:microsoft.com/office/officeart/2005/8/layout/target1"/>
    <dgm:cxn modelId="{74E6F3DE-156A-4DF2-A064-0B1551AB6CF0}" type="presParOf" srcId="{80342670-2201-4217-96DA-92DD17FC4A7A}" destId="{898543B4-323C-469B-BF5E-6C85DE2910E6}"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333D5830-07A9-4E58-8E06-66A80A3EE94E}" type="doc">
      <dgm:prSet loTypeId="urn:microsoft.com/office/officeart/2011/layout/CircleProcess" loCatId="process" qsTypeId="urn:microsoft.com/office/officeart/2005/8/quickstyle/simple1" qsCatId="simple" csTypeId="urn:microsoft.com/office/officeart/2005/8/colors/colorful2" csCatId="colorful" phldr="1"/>
      <dgm:spPr/>
      <dgm:t>
        <a:bodyPr/>
        <a:lstStyle/>
        <a:p>
          <a:endParaRPr lang="en-US"/>
        </a:p>
      </dgm:t>
    </dgm:pt>
    <dgm:pt modelId="{D35EECF5-43A6-4C24-9F44-996F05FC6B1A}">
      <dgm:prSet/>
      <dgm:spPr/>
      <dgm:t>
        <a:bodyPr/>
        <a:lstStyle/>
        <a:p>
          <a:r>
            <a:rPr lang="en-US"/>
            <a:t>Altheide &amp; Snow </a:t>
          </a:r>
        </a:p>
      </dgm:t>
    </dgm:pt>
    <dgm:pt modelId="{FCF4E273-0052-48BB-AC5A-1A5B04F71BF7}" type="parTrans" cxnId="{48A08CB6-B129-42A4-910A-B4795EA0DFEA}">
      <dgm:prSet/>
      <dgm:spPr/>
      <dgm:t>
        <a:bodyPr/>
        <a:lstStyle/>
        <a:p>
          <a:endParaRPr lang="en-US"/>
        </a:p>
      </dgm:t>
    </dgm:pt>
    <dgm:pt modelId="{F6D89289-607E-4884-B07F-E08AF14FD23A}" type="sibTrans" cxnId="{48A08CB6-B129-42A4-910A-B4795EA0DFEA}">
      <dgm:prSet/>
      <dgm:spPr/>
      <dgm:t>
        <a:bodyPr/>
        <a:lstStyle/>
        <a:p>
          <a:endParaRPr lang="en-US"/>
        </a:p>
      </dgm:t>
    </dgm:pt>
    <dgm:pt modelId="{7B7FA5BA-8A85-4D44-B77F-DEC7043BDC6C}">
      <dgm:prSet/>
      <dgm:spPr/>
      <dgm:t>
        <a:bodyPr/>
        <a:lstStyle/>
        <a:p>
          <a:r>
            <a:rPr lang="en-US" dirty="0"/>
            <a:t>Investigates the role of media in our lives</a:t>
          </a:r>
        </a:p>
      </dgm:t>
    </dgm:pt>
    <dgm:pt modelId="{E44E95BB-1337-45AB-86C1-211F8A8BFE12}" type="parTrans" cxnId="{9FA3D50B-2FD7-4774-A906-EC3D0C56E10B}">
      <dgm:prSet/>
      <dgm:spPr/>
      <dgm:t>
        <a:bodyPr/>
        <a:lstStyle/>
        <a:p>
          <a:endParaRPr lang="en-US"/>
        </a:p>
      </dgm:t>
    </dgm:pt>
    <dgm:pt modelId="{40528904-380A-4A36-974B-4BF6906C5317}" type="sibTrans" cxnId="{9FA3D50B-2FD7-4774-A906-EC3D0C56E10B}">
      <dgm:prSet/>
      <dgm:spPr/>
      <dgm:t>
        <a:bodyPr/>
        <a:lstStyle/>
        <a:p>
          <a:endParaRPr lang="en-US"/>
        </a:p>
      </dgm:t>
    </dgm:pt>
    <dgm:pt modelId="{0C1333D6-6083-4325-B04F-21EBBC1A567D}">
      <dgm:prSet/>
      <dgm:spPr/>
      <dgm:t>
        <a:bodyPr/>
        <a:lstStyle/>
        <a:p>
          <a:r>
            <a:rPr lang="en-GB" dirty="0"/>
            <a:t>Media as forms of communication that have particular logics of their own</a:t>
          </a:r>
          <a:endParaRPr lang="en-US" dirty="0"/>
        </a:p>
      </dgm:t>
    </dgm:pt>
    <dgm:pt modelId="{55958497-19FC-49D5-9DC8-EF5DE48AEA39}" type="parTrans" cxnId="{658A2B09-F763-4EC2-B5C3-4CD82D536815}">
      <dgm:prSet/>
      <dgm:spPr/>
      <dgm:t>
        <a:bodyPr/>
        <a:lstStyle/>
        <a:p>
          <a:endParaRPr lang="en-US"/>
        </a:p>
      </dgm:t>
    </dgm:pt>
    <dgm:pt modelId="{D0A292EE-F092-46CA-AAC9-A7BE59B739E6}" type="sibTrans" cxnId="{658A2B09-F763-4EC2-B5C3-4CD82D536815}">
      <dgm:prSet/>
      <dgm:spPr/>
      <dgm:t>
        <a:bodyPr/>
        <a:lstStyle/>
        <a:p>
          <a:endParaRPr lang="en-US"/>
        </a:p>
      </dgm:t>
    </dgm:pt>
    <dgm:pt modelId="{31656348-0F8F-4706-807A-0A00DB243BD1}">
      <dgm:prSet/>
      <dgm:spPr/>
      <dgm:t>
        <a:bodyPr/>
        <a:lstStyle/>
        <a:p>
          <a:r>
            <a:rPr lang="en-GB" dirty="0"/>
            <a:t>Media Logic</a:t>
          </a:r>
          <a:endParaRPr lang="en-US" dirty="0"/>
        </a:p>
      </dgm:t>
    </dgm:pt>
    <dgm:pt modelId="{D27DC0D6-FBD4-495D-A973-7BC482F23F53}" type="parTrans" cxnId="{9CEC9A00-F922-41A1-8586-B2FF1A7B5018}">
      <dgm:prSet/>
      <dgm:spPr/>
      <dgm:t>
        <a:bodyPr/>
        <a:lstStyle/>
        <a:p>
          <a:endParaRPr lang="en-US"/>
        </a:p>
      </dgm:t>
    </dgm:pt>
    <dgm:pt modelId="{76542B32-1BC8-476B-8B7A-788D444BE73F}" type="sibTrans" cxnId="{9CEC9A00-F922-41A1-8586-B2FF1A7B5018}">
      <dgm:prSet/>
      <dgm:spPr/>
      <dgm:t>
        <a:bodyPr/>
        <a:lstStyle/>
        <a:p>
          <a:endParaRPr lang="en-US"/>
        </a:p>
      </dgm:t>
    </dgm:pt>
    <dgm:pt modelId="{4C8417F4-57E2-4B2D-9B6A-A5DDACC8D033}" type="pres">
      <dgm:prSet presAssocID="{333D5830-07A9-4E58-8E06-66A80A3EE94E}" presName="Name0" presStyleCnt="0">
        <dgm:presLayoutVars>
          <dgm:chMax val="11"/>
          <dgm:chPref val="11"/>
          <dgm:dir/>
          <dgm:resizeHandles/>
        </dgm:presLayoutVars>
      </dgm:prSet>
      <dgm:spPr/>
    </dgm:pt>
    <dgm:pt modelId="{498C3D87-8245-44AD-B650-123BAF96B155}" type="pres">
      <dgm:prSet presAssocID="{31656348-0F8F-4706-807A-0A00DB243BD1}" presName="Accent4" presStyleCnt="0"/>
      <dgm:spPr/>
    </dgm:pt>
    <dgm:pt modelId="{45B90956-55FA-43AD-829C-E1730F56B49F}" type="pres">
      <dgm:prSet presAssocID="{31656348-0F8F-4706-807A-0A00DB243BD1}" presName="Accent" presStyleLbl="node1" presStyleIdx="0" presStyleCnt="4"/>
      <dgm:spPr/>
    </dgm:pt>
    <dgm:pt modelId="{053A5200-DDFB-4DE0-813C-601D5317BA78}" type="pres">
      <dgm:prSet presAssocID="{31656348-0F8F-4706-807A-0A00DB243BD1}" presName="ParentBackground4" presStyleCnt="0"/>
      <dgm:spPr/>
    </dgm:pt>
    <dgm:pt modelId="{F4E062F4-32FC-453F-9B2E-92214C7B3CAB}" type="pres">
      <dgm:prSet presAssocID="{31656348-0F8F-4706-807A-0A00DB243BD1}" presName="ParentBackground" presStyleLbl="fgAcc1" presStyleIdx="0" presStyleCnt="4"/>
      <dgm:spPr/>
    </dgm:pt>
    <dgm:pt modelId="{1A9819F3-60A6-495D-B15A-C40BE9B4D6B9}" type="pres">
      <dgm:prSet presAssocID="{31656348-0F8F-4706-807A-0A00DB243BD1}" presName="Parent4" presStyleLbl="revTx" presStyleIdx="0" presStyleCnt="0">
        <dgm:presLayoutVars>
          <dgm:chMax val="1"/>
          <dgm:chPref val="1"/>
          <dgm:bulletEnabled val="1"/>
        </dgm:presLayoutVars>
      </dgm:prSet>
      <dgm:spPr/>
    </dgm:pt>
    <dgm:pt modelId="{CA6B3EB1-9D7C-4F04-B250-BFD936BE1631}" type="pres">
      <dgm:prSet presAssocID="{0C1333D6-6083-4325-B04F-21EBBC1A567D}" presName="Accent3" presStyleCnt="0"/>
      <dgm:spPr/>
    </dgm:pt>
    <dgm:pt modelId="{B4CF603E-D030-4770-A595-24385F815575}" type="pres">
      <dgm:prSet presAssocID="{0C1333D6-6083-4325-B04F-21EBBC1A567D}" presName="Accent" presStyleLbl="node1" presStyleIdx="1" presStyleCnt="4"/>
      <dgm:spPr/>
    </dgm:pt>
    <dgm:pt modelId="{C6305E97-1D11-4D95-8EC9-E7C8134A425B}" type="pres">
      <dgm:prSet presAssocID="{0C1333D6-6083-4325-B04F-21EBBC1A567D}" presName="ParentBackground3" presStyleCnt="0"/>
      <dgm:spPr/>
    </dgm:pt>
    <dgm:pt modelId="{59558E02-AD4E-4676-8DF7-D270133A25A9}" type="pres">
      <dgm:prSet presAssocID="{0C1333D6-6083-4325-B04F-21EBBC1A567D}" presName="ParentBackground" presStyleLbl="fgAcc1" presStyleIdx="1" presStyleCnt="4"/>
      <dgm:spPr/>
    </dgm:pt>
    <dgm:pt modelId="{F02C10C0-6052-463E-9ADA-A5030C1395B2}" type="pres">
      <dgm:prSet presAssocID="{0C1333D6-6083-4325-B04F-21EBBC1A567D}" presName="Parent3" presStyleLbl="revTx" presStyleIdx="0" presStyleCnt="0">
        <dgm:presLayoutVars>
          <dgm:chMax val="1"/>
          <dgm:chPref val="1"/>
          <dgm:bulletEnabled val="1"/>
        </dgm:presLayoutVars>
      </dgm:prSet>
      <dgm:spPr/>
    </dgm:pt>
    <dgm:pt modelId="{ED733665-2DA3-4F5D-AA53-24130646EB2F}" type="pres">
      <dgm:prSet presAssocID="{7B7FA5BA-8A85-4D44-B77F-DEC7043BDC6C}" presName="Accent2" presStyleCnt="0"/>
      <dgm:spPr/>
    </dgm:pt>
    <dgm:pt modelId="{368E9F8F-FA09-448F-9EA1-AA9BEEA9D7A1}" type="pres">
      <dgm:prSet presAssocID="{7B7FA5BA-8A85-4D44-B77F-DEC7043BDC6C}" presName="Accent" presStyleLbl="node1" presStyleIdx="2" presStyleCnt="4"/>
      <dgm:spPr/>
    </dgm:pt>
    <dgm:pt modelId="{B6683BA9-1707-4EAF-A41E-43DEE3ED3FFA}" type="pres">
      <dgm:prSet presAssocID="{7B7FA5BA-8A85-4D44-B77F-DEC7043BDC6C}" presName="ParentBackground2" presStyleCnt="0"/>
      <dgm:spPr/>
    </dgm:pt>
    <dgm:pt modelId="{E9EE01F1-D56F-4438-8376-AC5E08ED342F}" type="pres">
      <dgm:prSet presAssocID="{7B7FA5BA-8A85-4D44-B77F-DEC7043BDC6C}" presName="ParentBackground" presStyleLbl="fgAcc1" presStyleIdx="2" presStyleCnt="4"/>
      <dgm:spPr/>
    </dgm:pt>
    <dgm:pt modelId="{6C82DACF-8972-464B-BC7E-693686FFC129}" type="pres">
      <dgm:prSet presAssocID="{7B7FA5BA-8A85-4D44-B77F-DEC7043BDC6C}" presName="Parent2" presStyleLbl="revTx" presStyleIdx="0" presStyleCnt="0">
        <dgm:presLayoutVars>
          <dgm:chMax val="1"/>
          <dgm:chPref val="1"/>
          <dgm:bulletEnabled val="1"/>
        </dgm:presLayoutVars>
      </dgm:prSet>
      <dgm:spPr/>
    </dgm:pt>
    <dgm:pt modelId="{BF0E7C7B-1287-4088-B4EC-DFCEEB976255}" type="pres">
      <dgm:prSet presAssocID="{D35EECF5-43A6-4C24-9F44-996F05FC6B1A}" presName="Accent1" presStyleCnt="0"/>
      <dgm:spPr/>
    </dgm:pt>
    <dgm:pt modelId="{3987A451-302F-478A-9D9F-CC350EDEC8A8}" type="pres">
      <dgm:prSet presAssocID="{D35EECF5-43A6-4C24-9F44-996F05FC6B1A}" presName="Accent" presStyleLbl="node1" presStyleIdx="3" presStyleCnt="4"/>
      <dgm:spPr/>
    </dgm:pt>
    <dgm:pt modelId="{50DE138E-A4A4-469B-8632-9C74BE08CC55}" type="pres">
      <dgm:prSet presAssocID="{D35EECF5-43A6-4C24-9F44-996F05FC6B1A}" presName="ParentBackground1" presStyleCnt="0"/>
      <dgm:spPr/>
    </dgm:pt>
    <dgm:pt modelId="{839019E3-8A92-4DA1-9C8B-0AE6469814CA}" type="pres">
      <dgm:prSet presAssocID="{D35EECF5-43A6-4C24-9F44-996F05FC6B1A}" presName="ParentBackground" presStyleLbl="fgAcc1" presStyleIdx="3" presStyleCnt="4"/>
      <dgm:spPr/>
    </dgm:pt>
    <dgm:pt modelId="{AAABF4D7-6BD7-4B71-935D-5E20C15FECD4}" type="pres">
      <dgm:prSet presAssocID="{D35EECF5-43A6-4C24-9F44-996F05FC6B1A}" presName="Parent1" presStyleLbl="revTx" presStyleIdx="0" presStyleCnt="0">
        <dgm:presLayoutVars>
          <dgm:chMax val="1"/>
          <dgm:chPref val="1"/>
          <dgm:bulletEnabled val="1"/>
        </dgm:presLayoutVars>
      </dgm:prSet>
      <dgm:spPr/>
    </dgm:pt>
  </dgm:ptLst>
  <dgm:cxnLst>
    <dgm:cxn modelId="{9CEC9A00-F922-41A1-8586-B2FF1A7B5018}" srcId="{333D5830-07A9-4E58-8E06-66A80A3EE94E}" destId="{31656348-0F8F-4706-807A-0A00DB243BD1}" srcOrd="3" destOrd="0" parTransId="{D27DC0D6-FBD4-495D-A973-7BC482F23F53}" sibTransId="{76542B32-1BC8-476B-8B7A-788D444BE73F}"/>
    <dgm:cxn modelId="{4568A808-847F-456F-BDE7-68E3992E12C1}" type="presOf" srcId="{0C1333D6-6083-4325-B04F-21EBBC1A567D}" destId="{59558E02-AD4E-4676-8DF7-D270133A25A9}" srcOrd="0" destOrd="0" presId="urn:microsoft.com/office/officeart/2011/layout/CircleProcess"/>
    <dgm:cxn modelId="{658A2B09-F763-4EC2-B5C3-4CD82D536815}" srcId="{333D5830-07A9-4E58-8E06-66A80A3EE94E}" destId="{0C1333D6-6083-4325-B04F-21EBBC1A567D}" srcOrd="2" destOrd="0" parTransId="{55958497-19FC-49D5-9DC8-EF5DE48AEA39}" sibTransId="{D0A292EE-F092-46CA-AAC9-A7BE59B739E6}"/>
    <dgm:cxn modelId="{9FA3D50B-2FD7-4774-A906-EC3D0C56E10B}" srcId="{333D5830-07A9-4E58-8E06-66A80A3EE94E}" destId="{7B7FA5BA-8A85-4D44-B77F-DEC7043BDC6C}" srcOrd="1" destOrd="0" parTransId="{E44E95BB-1337-45AB-86C1-211F8A8BFE12}" sibTransId="{40528904-380A-4A36-974B-4BF6906C5317}"/>
    <dgm:cxn modelId="{CD33D119-E7F7-4E9E-83F4-231DC4E60050}" type="presOf" srcId="{0C1333D6-6083-4325-B04F-21EBBC1A567D}" destId="{F02C10C0-6052-463E-9ADA-A5030C1395B2}" srcOrd="1" destOrd="0" presId="urn:microsoft.com/office/officeart/2011/layout/CircleProcess"/>
    <dgm:cxn modelId="{D97E0E31-0CEF-4FDA-A806-10D4900BBD0E}" type="presOf" srcId="{31656348-0F8F-4706-807A-0A00DB243BD1}" destId="{F4E062F4-32FC-453F-9B2E-92214C7B3CAB}" srcOrd="0" destOrd="0" presId="urn:microsoft.com/office/officeart/2011/layout/CircleProcess"/>
    <dgm:cxn modelId="{B5B18069-BEC4-4800-83CD-D52C14C68C9A}" type="presOf" srcId="{31656348-0F8F-4706-807A-0A00DB243BD1}" destId="{1A9819F3-60A6-495D-B15A-C40BE9B4D6B9}" srcOrd="1" destOrd="0" presId="urn:microsoft.com/office/officeart/2011/layout/CircleProcess"/>
    <dgm:cxn modelId="{5474BCA3-A413-4065-BE43-04CA167B2895}" type="presOf" srcId="{D35EECF5-43A6-4C24-9F44-996F05FC6B1A}" destId="{AAABF4D7-6BD7-4B71-935D-5E20C15FECD4}" srcOrd="1" destOrd="0" presId="urn:microsoft.com/office/officeart/2011/layout/CircleProcess"/>
    <dgm:cxn modelId="{48A08CB6-B129-42A4-910A-B4795EA0DFEA}" srcId="{333D5830-07A9-4E58-8E06-66A80A3EE94E}" destId="{D35EECF5-43A6-4C24-9F44-996F05FC6B1A}" srcOrd="0" destOrd="0" parTransId="{FCF4E273-0052-48BB-AC5A-1A5B04F71BF7}" sibTransId="{F6D89289-607E-4884-B07F-E08AF14FD23A}"/>
    <dgm:cxn modelId="{E73675B8-EEB5-421E-A07C-3EDA4A6AA2A7}" type="presOf" srcId="{7B7FA5BA-8A85-4D44-B77F-DEC7043BDC6C}" destId="{6C82DACF-8972-464B-BC7E-693686FFC129}" srcOrd="1" destOrd="0" presId="urn:microsoft.com/office/officeart/2011/layout/CircleProcess"/>
    <dgm:cxn modelId="{C60157BE-F1CF-413F-913E-4F097148CE7E}" type="presOf" srcId="{7B7FA5BA-8A85-4D44-B77F-DEC7043BDC6C}" destId="{E9EE01F1-D56F-4438-8376-AC5E08ED342F}" srcOrd="0" destOrd="0" presId="urn:microsoft.com/office/officeart/2011/layout/CircleProcess"/>
    <dgm:cxn modelId="{18AA84BF-8ED1-4F34-923A-65775F0B1EA8}" type="presOf" srcId="{333D5830-07A9-4E58-8E06-66A80A3EE94E}" destId="{4C8417F4-57E2-4B2D-9B6A-A5DDACC8D033}" srcOrd="0" destOrd="0" presId="urn:microsoft.com/office/officeart/2011/layout/CircleProcess"/>
    <dgm:cxn modelId="{ABDD39F1-16E0-4C6C-B3A3-FA2E7AC51FAF}" type="presOf" srcId="{D35EECF5-43A6-4C24-9F44-996F05FC6B1A}" destId="{839019E3-8A92-4DA1-9C8B-0AE6469814CA}" srcOrd="0" destOrd="0" presId="urn:microsoft.com/office/officeart/2011/layout/CircleProcess"/>
    <dgm:cxn modelId="{AC820EB0-E28C-47B8-8285-F851DD39C5BE}" type="presParOf" srcId="{4C8417F4-57E2-4B2D-9B6A-A5DDACC8D033}" destId="{498C3D87-8245-44AD-B650-123BAF96B155}" srcOrd="0" destOrd="0" presId="urn:microsoft.com/office/officeart/2011/layout/CircleProcess"/>
    <dgm:cxn modelId="{7A205AC9-CA3B-4A16-B284-CC5BB156EA87}" type="presParOf" srcId="{498C3D87-8245-44AD-B650-123BAF96B155}" destId="{45B90956-55FA-43AD-829C-E1730F56B49F}" srcOrd="0" destOrd="0" presId="urn:microsoft.com/office/officeart/2011/layout/CircleProcess"/>
    <dgm:cxn modelId="{2C356AA5-5F82-481C-9942-B394F3DC1D7E}" type="presParOf" srcId="{4C8417F4-57E2-4B2D-9B6A-A5DDACC8D033}" destId="{053A5200-DDFB-4DE0-813C-601D5317BA78}" srcOrd="1" destOrd="0" presId="urn:microsoft.com/office/officeart/2011/layout/CircleProcess"/>
    <dgm:cxn modelId="{A01E1779-55C8-44F2-88C8-E3F29C16AD08}" type="presParOf" srcId="{053A5200-DDFB-4DE0-813C-601D5317BA78}" destId="{F4E062F4-32FC-453F-9B2E-92214C7B3CAB}" srcOrd="0" destOrd="0" presId="urn:microsoft.com/office/officeart/2011/layout/CircleProcess"/>
    <dgm:cxn modelId="{ECA813D8-BE9E-4B9A-919B-B4D45BD6946F}" type="presParOf" srcId="{4C8417F4-57E2-4B2D-9B6A-A5DDACC8D033}" destId="{1A9819F3-60A6-495D-B15A-C40BE9B4D6B9}" srcOrd="2" destOrd="0" presId="urn:microsoft.com/office/officeart/2011/layout/CircleProcess"/>
    <dgm:cxn modelId="{A60403BC-53C9-4E81-8D22-CBECA58495AF}" type="presParOf" srcId="{4C8417F4-57E2-4B2D-9B6A-A5DDACC8D033}" destId="{CA6B3EB1-9D7C-4F04-B250-BFD936BE1631}" srcOrd="3" destOrd="0" presId="urn:microsoft.com/office/officeart/2011/layout/CircleProcess"/>
    <dgm:cxn modelId="{F3B31723-E4BB-42A2-8BC0-CBCF33814E6D}" type="presParOf" srcId="{CA6B3EB1-9D7C-4F04-B250-BFD936BE1631}" destId="{B4CF603E-D030-4770-A595-24385F815575}" srcOrd="0" destOrd="0" presId="urn:microsoft.com/office/officeart/2011/layout/CircleProcess"/>
    <dgm:cxn modelId="{ADAA0052-4525-451D-A07E-0FA31BFF82A5}" type="presParOf" srcId="{4C8417F4-57E2-4B2D-9B6A-A5DDACC8D033}" destId="{C6305E97-1D11-4D95-8EC9-E7C8134A425B}" srcOrd="4" destOrd="0" presId="urn:microsoft.com/office/officeart/2011/layout/CircleProcess"/>
    <dgm:cxn modelId="{FE957A8A-578D-48B4-8694-2C0343657C03}" type="presParOf" srcId="{C6305E97-1D11-4D95-8EC9-E7C8134A425B}" destId="{59558E02-AD4E-4676-8DF7-D270133A25A9}" srcOrd="0" destOrd="0" presId="urn:microsoft.com/office/officeart/2011/layout/CircleProcess"/>
    <dgm:cxn modelId="{1BA29B36-CC33-48AF-8DCD-79A0DA21D06A}" type="presParOf" srcId="{4C8417F4-57E2-4B2D-9B6A-A5DDACC8D033}" destId="{F02C10C0-6052-463E-9ADA-A5030C1395B2}" srcOrd="5" destOrd="0" presId="urn:microsoft.com/office/officeart/2011/layout/CircleProcess"/>
    <dgm:cxn modelId="{1224AB55-BA23-47B6-A445-F6FF5950EB1E}" type="presParOf" srcId="{4C8417F4-57E2-4B2D-9B6A-A5DDACC8D033}" destId="{ED733665-2DA3-4F5D-AA53-24130646EB2F}" srcOrd="6" destOrd="0" presId="urn:microsoft.com/office/officeart/2011/layout/CircleProcess"/>
    <dgm:cxn modelId="{B578C2DC-5044-440F-969C-AD4B1C6B83CF}" type="presParOf" srcId="{ED733665-2DA3-4F5D-AA53-24130646EB2F}" destId="{368E9F8F-FA09-448F-9EA1-AA9BEEA9D7A1}" srcOrd="0" destOrd="0" presId="urn:microsoft.com/office/officeart/2011/layout/CircleProcess"/>
    <dgm:cxn modelId="{DE853F05-9859-4CDF-97F5-BC8546D66702}" type="presParOf" srcId="{4C8417F4-57E2-4B2D-9B6A-A5DDACC8D033}" destId="{B6683BA9-1707-4EAF-A41E-43DEE3ED3FFA}" srcOrd="7" destOrd="0" presId="urn:microsoft.com/office/officeart/2011/layout/CircleProcess"/>
    <dgm:cxn modelId="{A224CC3C-6883-40CC-B575-349C7791DCA4}" type="presParOf" srcId="{B6683BA9-1707-4EAF-A41E-43DEE3ED3FFA}" destId="{E9EE01F1-D56F-4438-8376-AC5E08ED342F}" srcOrd="0" destOrd="0" presId="urn:microsoft.com/office/officeart/2011/layout/CircleProcess"/>
    <dgm:cxn modelId="{2ED1A554-57F2-49A8-88F4-DE67E017E1EB}" type="presParOf" srcId="{4C8417F4-57E2-4B2D-9B6A-A5DDACC8D033}" destId="{6C82DACF-8972-464B-BC7E-693686FFC129}" srcOrd="8" destOrd="0" presId="urn:microsoft.com/office/officeart/2011/layout/CircleProcess"/>
    <dgm:cxn modelId="{14B5CBF3-D091-4D9E-8D62-EF51CF565313}" type="presParOf" srcId="{4C8417F4-57E2-4B2D-9B6A-A5DDACC8D033}" destId="{BF0E7C7B-1287-4088-B4EC-DFCEEB976255}" srcOrd="9" destOrd="0" presId="urn:microsoft.com/office/officeart/2011/layout/CircleProcess"/>
    <dgm:cxn modelId="{ED154560-1361-4CA8-BE44-EBEE099F1C64}" type="presParOf" srcId="{BF0E7C7B-1287-4088-B4EC-DFCEEB976255}" destId="{3987A451-302F-478A-9D9F-CC350EDEC8A8}" srcOrd="0" destOrd="0" presId="urn:microsoft.com/office/officeart/2011/layout/CircleProcess"/>
    <dgm:cxn modelId="{1CF8AE6F-8B79-492F-BD14-FBAAB31E8A66}" type="presParOf" srcId="{4C8417F4-57E2-4B2D-9B6A-A5DDACC8D033}" destId="{50DE138E-A4A4-469B-8632-9C74BE08CC55}" srcOrd="10" destOrd="0" presId="urn:microsoft.com/office/officeart/2011/layout/CircleProcess"/>
    <dgm:cxn modelId="{57131C06-3C7A-44C4-B9F6-DFD3138E2EE8}" type="presParOf" srcId="{50DE138E-A4A4-469B-8632-9C74BE08CC55}" destId="{839019E3-8A92-4DA1-9C8B-0AE6469814CA}" srcOrd="0" destOrd="0" presId="urn:microsoft.com/office/officeart/2011/layout/CircleProcess"/>
    <dgm:cxn modelId="{4EF1A9E5-DC2E-4204-9494-E149F39EA156}" type="presParOf" srcId="{4C8417F4-57E2-4B2D-9B6A-A5DDACC8D033}" destId="{AAABF4D7-6BD7-4B71-935D-5E20C15FECD4}" srcOrd="11"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774CA9-EECF-4CF5-B54E-87443E77A8BD}" type="doc">
      <dgm:prSet loTypeId="urn:microsoft.com/office/officeart/2008/layout/PictureStrips" loCatId="list" qsTypeId="urn:microsoft.com/office/officeart/2005/8/quickstyle/simple1" qsCatId="simple" csTypeId="urn:microsoft.com/office/officeart/2005/8/colors/colorful1" csCatId="colorful" phldr="1"/>
      <dgm:spPr/>
      <dgm:t>
        <a:bodyPr/>
        <a:lstStyle/>
        <a:p>
          <a:endParaRPr lang="en-US"/>
        </a:p>
      </dgm:t>
    </dgm:pt>
    <dgm:pt modelId="{7540F316-7DA0-4389-B666-94493E84B825}">
      <dgm:prSet custT="1"/>
      <dgm:spPr/>
      <dgm:t>
        <a:bodyPr/>
        <a:lstStyle/>
        <a:p>
          <a:r>
            <a:rPr lang="en-GB" sz="1800" dirty="0"/>
            <a:t>Media logic functions as a form through which events and ideas are interpreted and acted upon (Altheide and Snow, 1979:240).</a:t>
          </a:r>
          <a:endParaRPr lang="en-US" sz="2800" b="1" dirty="0"/>
        </a:p>
      </dgm:t>
    </dgm:pt>
    <dgm:pt modelId="{7BF52BE8-E5BE-4FC4-81B8-EB3D9DDEA0C5}" type="parTrans" cxnId="{71783E3C-0F30-4602-BB44-5080764A4CE5}">
      <dgm:prSet/>
      <dgm:spPr/>
      <dgm:t>
        <a:bodyPr/>
        <a:lstStyle/>
        <a:p>
          <a:endParaRPr lang="en-US"/>
        </a:p>
      </dgm:t>
    </dgm:pt>
    <dgm:pt modelId="{42A6BDD0-EA66-4343-9792-0D63A129BC8E}" type="sibTrans" cxnId="{71783E3C-0F30-4602-BB44-5080764A4CE5}">
      <dgm:prSet/>
      <dgm:spPr/>
      <dgm:t>
        <a:bodyPr/>
        <a:lstStyle/>
        <a:p>
          <a:endParaRPr lang="en-US"/>
        </a:p>
      </dgm:t>
    </dgm:pt>
    <dgm:pt modelId="{A7012FBC-0BD7-4416-8A0D-8B7E2A2D5F98}">
      <dgm:prSet custT="1"/>
      <dgm:spPr/>
      <dgm:t>
        <a:bodyPr/>
        <a:lstStyle/>
        <a:p>
          <a:r>
            <a:rPr lang="en-GB" sz="1800" dirty="0"/>
            <a:t>Media run underneath, through and in the background of all our social structures.</a:t>
          </a:r>
          <a:endParaRPr lang="en-US" sz="1800" dirty="0"/>
        </a:p>
      </dgm:t>
    </dgm:pt>
    <dgm:pt modelId="{3AA820AA-844F-4E1A-B132-839805ED6FF3}" type="parTrans" cxnId="{3E50BCBE-4F01-4D9C-95EC-7DD5E66D583B}">
      <dgm:prSet/>
      <dgm:spPr/>
      <dgm:t>
        <a:bodyPr/>
        <a:lstStyle/>
        <a:p>
          <a:endParaRPr lang="en-US"/>
        </a:p>
      </dgm:t>
    </dgm:pt>
    <dgm:pt modelId="{57239B5E-37E3-4018-BC26-2650D57BF3A8}" type="sibTrans" cxnId="{3E50BCBE-4F01-4D9C-95EC-7DD5E66D583B}">
      <dgm:prSet/>
      <dgm:spPr/>
      <dgm:t>
        <a:bodyPr/>
        <a:lstStyle/>
        <a:p>
          <a:endParaRPr lang="en-US"/>
        </a:p>
      </dgm:t>
    </dgm:pt>
    <dgm:pt modelId="{70A3F36F-F21F-4FFF-906C-26ADCFC18401}">
      <dgm:prSet custT="1"/>
      <dgm:spPr/>
      <dgm:t>
        <a:bodyPr/>
        <a:lstStyle/>
        <a:p>
          <a:r>
            <a:rPr lang="en-GB" sz="1800" dirty="0"/>
            <a:t>Media is part of the whole fabric of routine everyday life, practice &amp; experiences</a:t>
          </a:r>
          <a:endParaRPr lang="en-US" sz="1800" dirty="0"/>
        </a:p>
      </dgm:t>
    </dgm:pt>
    <dgm:pt modelId="{5D661257-5CFF-40E1-BCC9-A36D739E80C2}" type="parTrans" cxnId="{061C02BE-39DE-4E6E-B10F-FDD577645996}">
      <dgm:prSet/>
      <dgm:spPr/>
      <dgm:t>
        <a:bodyPr/>
        <a:lstStyle/>
        <a:p>
          <a:endParaRPr lang="en-US"/>
        </a:p>
      </dgm:t>
    </dgm:pt>
    <dgm:pt modelId="{24D7401A-F0F1-46F3-9E69-DBA60EBA1A08}" type="sibTrans" cxnId="{061C02BE-39DE-4E6E-B10F-FDD577645996}">
      <dgm:prSet/>
      <dgm:spPr/>
      <dgm:t>
        <a:bodyPr/>
        <a:lstStyle/>
        <a:p>
          <a:endParaRPr lang="en-US"/>
        </a:p>
      </dgm:t>
    </dgm:pt>
    <dgm:pt modelId="{5637A92E-2F62-4A1A-98F2-3D1F21AF0D39}" type="pres">
      <dgm:prSet presAssocID="{0E774CA9-EECF-4CF5-B54E-87443E77A8BD}" presName="Name0" presStyleCnt="0">
        <dgm:presLayoutVars>
          <dgm:dir/>
          <dgm:resizeHandles val="exact"/>
        </dgm:presLayoutVars>
      </dgm:prSet>
      <dgm:spPr/>
    </dgm:pt>
    <dgm:pt modelId="{0C4BE93A-5B94-4D5D-BDD8-FE37CB279901}" type="pres">
      <dgm:prSet presAssocID="{7540F316-7DA0-4389-B666-94493E84B825}" presName="composite" presStyleCnt="0"/>
      <dgm:spPr/>
    </dgm:pt>
    <dgm:pt modelId="{4E97F9C9-9F3F-4251-849E-740FBE767A37}" type="pres">
      <dgm:prSet presAssocID="{7540F316-7DA0-4389-B666-94493E84B825}" presName="rect1" presStyleLbl="trAlignAcc1" presStyleIdx="0" presStyleCnt="3">
        <dgm:presLayoutVars>
          <dgm:bulletEnabled val="1"/>
        </dgm:presLayoutVars>
      </dgm:prSet>
      <dgm:spPr/>
    </dgm:pt>
    <dgm:pt modelId="{0E4078DA-C593-4037-9EA5-EFE2CF3BB9EA}" type="pres">
      <dgm:prSet presAssocID="{7540F316-7DA0-4389-B666-94493E84B825}" presName="rect2"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Video camera with solid fill"/>
        </a:ext>
      </dgm:extLst>
    </dgm:pt>
    <dgm:pt modelId="{9E3826AB-9E7A-48AB-8FC0-C64999588B82}" type="pres">
      <dgm:prSet presAssocID="{42A6BDD0-EA66-4343-9792-0D63A129BC8E}" presName="sibTrans" presStyleCnt="0"/>
      <dgm:spPr/>
    </dgm:pt>
    <dgm:pt modelId="{92514C1F-6F06-4CE9-9673-258A97629EF6}" type="pres">
      <dgm:prSet presAssocID="{A7012FBC-0BD7-4416-8A0D-8B7E2A2D5F98}" presName="composite" presStyleCnt="0"/>
      <dgm:spPr/>
    </dgm:pt>
    <dgm:pt modelId="{87C671F4-E54C-47CA-8252-EC7FE730262D}" type="pres">
      <dgm:prSet presAssocID="{A7012FBC-0BD7-4416-8A0D-8B7E2A2D5F98}" presName="rect1" presStyleLbl="trAlignAcc1" presStyleIdx="1" presStyleCnt="3">
        <dgm:presLayoutVars>
          <dgm:bulletEnabled val="1"/>
        </dgm:presLayoutVars>
      </dgm:prSet>
      <dgm:spPr/>
    </dgm:pt>
    <dgm:pt modelId="{ED97977A-3DD3-4693-BAB3-32236CE742BE}" type="pres">
      <dgm:prSet presAssocID="{A7012FBC-0BD7-4416-8A0D-8B7E2A2D5F98}" presName="rect2" presStyleLbl="fgImgPlac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Online Network with solid fill"/>
        </a:ext>
      </dgm:extLst>
    </dgm:pt>
    <dgm:pt modelId="{9EA66BC8-DD8A-4B29-B469-A4342C5BE427}" type="pres">
      <dgm:prSet presAssocID="{57239B5E-37E3-4018-BC26-2650D57BF3A8}" presName="sibTrans" presStyleCnt="0"/>
      <dgm:spPr/>
    </dgm:pt>
    <dgm:pt modelId="{DA8D84AF-0324-4959-944E-B891ED01C2C7}" type="pres">
      <dgm:prSet presAssocID="{70A3F36F-F21F-4FFF-906C-26ADCFC18401}" presName="composite" presStyleCnt="0"/>
      <dgm:spPr/>
    </dgm:pt>
    <dgm:pt modelId="{F0F70A2E-B55F-401E-855E-F20A6B9F78FD}" type="pres">
      <dgm:prSet presAssocID="{70A3F36F-F21F-4FFF-906C-26ADCFC18401}" presName="rect1" presStyleLbl="trAlignAcc1" presStyleIdx="2" presStyleCnt="3">
        <dgm:presLayoutVars>
          <dgm:bulletEnabled val="1"/>
        </dgm:presLayoutVars>
      </dgm:prSet>
      <dgm:spPr/>
    </dgm:pt>
    <dgm:pt modelId="{0C8B0993-F058-4B62-8EF2-AC962D1CF21F}" type="pres">
      <dgm:prSet presAssocID="{70A3F36F-F21F-4FFF-906C-26ADCFC18401}" presName="rect2" presStyleLbl="fgImgPlac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25000" r="-25000"/>
          </a:stretch>
        </a:blipFill>
      </dgm:spPr>
      <dgm:extLst>
        <a:ext uri="{E40237B7-FDA0-4F09-8148-C483321AD2D9}">
          <dgm14:cNvPr xmlns:dgm14="http://schemas.microsoft.com/office/drawing/2010/diagram" id="0" name="" descr="Security camera with solid fill"/>
        </a:ext>
      </dgm:extLst>
    </dgm:pt>
  </dgm:ptLst>
  <dgm:cxnLst>
    <dgm:cxn modelId="{8DCDF321-776F-439A-BE18-CC2D39D7ED25}" type="presOf" srcId="{70A3F36F-F21F-4FFF-906C-26ADCFC18401}" destId="{F0F70A2E-B55F-401E-855E-F20A6B9F78FD}" srcOrd="0" destOrd="0" presId="urn:microsoft.com/office/officeart/2008/layout/PictureStrips"/>
    <dgm:cxn modelId="{4E4ECB27-EFB5-4F1C-92AB-705F7B40D2B0}" type="presOf" srcId="{0E774CA9-EECF-4CF5-B54E-87443E77A8BD}" destId="{5637A92E-2F62-4A1A-98F2-3D1F21AF0D39}" srcOrd="0" destOrd="0" presId="urn:microsoft.com/office/officeart/2008/layout/PictureStrips"/>
    <dgm:cxn modelId="{71783E3C-0F30-4602-BB44-5080764A4CE5}" srcId="{0E774CA9-EECF-4CF5-B54E-87443E77A8BD}" destId="{7540F316-7DA0-4389-B666-94493E84B825}" srcOrd="0" destOrd="0" parTransId="{7BF52BE8-E5BE-4FC4-81B8-EB3D9DDEA0C5}" sibTransId="{42A6BDD0-EA66-4343-9792-0D63A129BC8E}"/>
    <dgm:cxn modelId="{19B03A69-88E5-49A4-B9E5-7AA8681B8E03}" type="presOf" srcId="{7540F316-7DA0-4389-B666-94493E84B825}" destId="{4E97F9C9-9F3F-4251-849E-740FBE767A37}" srcOrd="0" destOrd="0" presId="urn:microsoft.com/office/officeart/2008/layout/PictureStrips"/>
    <dgm:cxn modelId="{061C02BE-39DE-4E6E-B10F-FDD577645996}" srcId="{0E774CA9-EECF-4CF5-B54E-87443E77A8BD}" destId="{70A3F36F-F21F-4FFF-906C-26ADCFC18401}" srcOrd="2" destOrd="0" parTransId="{5D661257-5CFF-40E1-BCC9-A36D739E80C2}" sibTransId="{24D7401A-F0F1-46F3-9E69-DBA60EBA1A08}"/>
    <dgm:cxn modelId="{3E50BCBE-4F01-4D9C-95EC-7DD5E66D583B}" srcId="{0E774CA9-EECF-4CF5-B54E-87443E77A8BD}" destId="{A7012FBC-0BD7-4416-8A0D-8B7E2A2D5F98}" srcOrd="1" destOrd="0" parTransId="{3AA820AA-844F-4E1A-B132-839805ED6FF3}" sibTransId="{57239B5E-37E3-4018-BC26-2650D57BF3A8}"/>
    <dgm:cxn modelId="{577A9ECF-5ADF-4D05-97D9-7ACD4A39E42A}" type="presOf" srcId="{A7012FBC-0BD7-4416-8A0D-8B7E2A2D5F98}" destId="{87C671F4-E54C-47CA-8252-EC7FE730262D}" srcOrd="0" destOrd="0" presId="urn:microsoft.com/office/officeart/2008/layout/PictureStrips"/>
    <dgm:cxn modelId="{1796386C-C057-46BE-BD41-5EEDF578F57B}" type="presParOf" srcId="{5637A92E-2F62-4A1A-98F2-3D1F21AF0D39}" destId="{0C4BE93A-5B94-4D5D-BDD8-FE37CB279901}" srcOrd="0" destOrd="0" presId="urn:microsoft.com/office/officeart/2008/layout/PictureStrips"/>
    <dgm:cxn modelId="{0FD52BD7-B0BA-4AE4-BB30-3255C044A3CD}" type="presParOf" srcId="{0C4BE93A-5B94-4D5D-BDD8-FE37CB279901}" destId="{4E97F9C9-9F3F-4251-849E-740FBE767A37}" srcOrd="0" destOrd="0" presId="urn:microsoft.com/office/officeart/2008/layout/PictureStrips"/>
    <dgm:cxn modelId="{6215F8CA-61A7-47FF-904B-DCEAF25A036C}" type="presParOf" srcId="{0C4BE93A-5B94-4D5D-BDD8-FE37CB279901}" destId="{0E4078DA-C593-4037-9EA5-EFE2CF3BB9EA}" srcOrd="1" destOrd="0" presId="urn:microsoft.com/office/officeart/2008/layout/PictureStrips"/>
    <dgm:cxn modelId="{4B402359-E57D-4152-B862-B9A55E3C4280}" type="presParOf" srcId="{5637A92E-2F62-4A1A-98F2-3D1F21AF0D39}" destId="{9E3826AB-9E7A-48AB-8FC0-C64999588B82}" srcOrd="1" destOrd="0" presId="urn:microsoft.com/office/officeart/2008/layout/PictureStrips"/>
    <dgm:cxn modelId="{7244A332-48F6-4CA7-AFA8-5E0F24DC5A51}" type="presParOf" srcId="{5637A92E-2F62-4A1A-98F2-3D1F21AF0D39}" destId="{92514C1F-6F06-4CE9-9673-258A97629EF6}" srcOrd="2" destOrd="0" presId="urn:microsoft.com/office/officeart/2008/layout/PictureStrips"/>
    <dgm:cxn modelId="{255A4C42-A5AE-416F-AFEA-5DE234CD10A4}" type="presParOf" srcId="{92514C1F-6F06-4CE9-9673-258A97629EF6}" destId="{87C671F4-E54C-47CA-8252-EC7FE730262D}" srcOrd="0" destOrd="0" presId="urn:microsoft.com/office/officeart/2008/layout/PictureStrips"/>
    <dgm:cxn modelId="{DEBBAC49-0EE9-4C72-AE88-CDD695818FD0}" type="presParOf" srcId="{92514C1F-6F06-4CE9-9673-258A97629EF6}" destId="{ED97977A-3DD3-4693-BAB3-32236CE742BE}" srcOrd="1" destOrd="0" presId="urn:microsoft.com/office/officeart/2008/layout/PictureStrips"/>
    <dgm:cxn modelId="{213A8566-09CA-4559-846B-4B7C8D1A6CD1}" type="presParOf" srcId="{5637A92E-2F62-4A1A-98F2-3D1F21AF0D39}" destId="{9EA66BC8-DD8A-4B29-B469-A4342C5BE427}" srcOrd="3" destOrd="0" presId="urn:microsoft.com/office/officeart/2008/layout/PictureStrips"/>
    <dgm:cxn modelId="{386FA0C9-E2C6-42B7-A591-725FCD772BEB}" type="presParOf" srcId="{5637A92E-2F62-4A1A-98F2-3D1F21AF0D39}" destId="{DA8D84AF-0324-4959-944E-B891ED01C2C7}" srcOrd="4" destOrd="0" presId="urn:microsoft.com/office/officeart/2008/layout/PictureStrips"/>
    <dgm:cxn modelId="{97AFC933-E65B-4421-A2CB-75CD91232FA2}" type="presParOf" srcId="{DA8D84AF-0324-4959-944E-B891ED01C2C7}" destId="{F0F70A2E-B55F-401E-855E-F20A6B9F78FD}" srcOrd="0" destOrd="0" presId="urn:microsoft.com/office/officeart/2008/layout/PictureStrips"/>
    <dgm:cxn modelId="{7B550E2E-E19E-47EB-B853-13BE8B16E1C3}" type="presParOf" srcId="{DA8D84AF-0324-4959-944E-B891ED01C2C7}" destId="{0C8B0993-F058-4B62-8EF2-AC962D1CF21F}"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E774CA9-EECF-4CF5-B54E-87443E77A8B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7540F316-7DA0-4389-B666-94493E84B825}">
      <dgm:prSet custT="1"/>
      <dgm:spPr/>
      <dgm:t>
        <a:bodyPr/>
        <a:lstStyle/>
        <a:p>
          <a:r>
            <a:rPr lang="en-GB" sz="2800" b="1" dirty="0"/>
            <a:t>Basic principle of media logic</a:t>
          </a:r>
          <a:endParaRPr lang="en-US" sz="2800" b="1" dirty="0"/>
        </a:p>
      </dgm:t>
    </dgm:pt>
    <dgm:pt modelId="{7BF52BE8-E5BE-4FC4-81B8-EB3D9DDEA0C5}" type="parTrans" cxnId="{71783E3C-0F30-4602-BB44-5080764A4CE5}">
      <dgm:prSet/>
      <dgm:spPr/>
      <dgm:t>
        <a:bodyPr/>
        <a:lstStyle/>
        <a:p>
          <a:endParaRPr lang="en-US"/>
        </a:p>
      </dgm:t>
    </dgm:pt>
    <dgm:pt modelId="{42A6BDD0-EA66-4343-9792-0D63A129BC8E}" type="sibTrans" cxnId="{71783E3C-0F30-4602-BB44-5080764A4CE5}">
      <dgm:prSet/>
      <dgm:spPr/>
      <dgm:t>
        <a:bodyPr/>
        <a:lstStyle/>
        <a:p>
          <a:endParaRPr lang="en-US"/>
        </a:p>
      </dgm:t>
    </dgm:pt>
    <dgm:pt modelId="{C78BA457-02CA-49CA-951C-F460D3800A86}">
      <dgm:prSet custT="1"/>
      <dgm:spPr/>
      <dgm:t>
        <a:bodyPr/>
        <a:lstStyle/>
        <a:p>
          <a:r>
            <a:rPr lang="en-GB" sz="1800" dirty="0"/>
            <a:t>Events, action, and actors’ performances reflect information technologies, specific media, and formats that govern communication.</a:t>
          </a:r>
          <a:endParaRPr lang="en-US" sz="1800" dirty="0"/>
        </a:p>
      </dgm:t>
    </dgm:pt>
    <dgm:pt modelId="{D329E549-82C3-4D3E-9E1E-5D92AFEDA0B0}" type="parTrans" cxnId="{C2989DB9-2D1F-43D4-B2DB-5EED54585154}">
      <dgm:prSet/>
      <dgm:spPr/>
      <dgm:t>
        <a:bodyPr/>
        <a:lstStyle/>
        <a:p>
          <a:endParaRPr lang="en-US"/>
        </a:p>
      </dgm:t>
    </dgm:pt>
    <dgm:pt modelId="{855F96DC-9A25-4AB9-9E25-DC26BF81C3FE}" type="sibTrans" cxnId="{C2989DB9-2D1F-43D4-B2DB-5EED54585154}">
      <dgm:prSet/>
      <dgm:spPr/>
      <dgm:t>
        <a:bodyPr/>
        <a:lstStyle/>
        <a:p>
          <a:endParaRPr lang="en-US"/>
        </a:p>
      </dgm:t>
    </dgm:pt>
    <dgm:pt modelId="{A05B94FF-972F-4AEA-BC97-63C7B68D4069}">
      <dgm:prSet custT="1"/>
      <dgm:spPr/>
      <dgm:t>
        <a:bodyPr/>
        <a:lstStyle/>
        <a:p>
          <a:r>
            <a:rPr lang="en-GB" sz="1800" dirty="0"/>
            <a:t>Communication guidelines become institutionalized and taken for granted, serve as an interpretive schema, and guide routine social interaction, and thereby become integral in creating, maintaining, and changing culture. </a:t>
          </a:r>
          <a:endParaRPr lang="en-US" sz="1800" dirty="0"/>
        </a:p>
      </dgm:t>
    </dgm:pt>
    <dgm:pt modelId="{1928E0DD-FBF4-4166-BBD3-BA2F454DA8F1}" type="parTrans" cxnId="{CB875901-DDB0-48DC-B7A7-B41DB727DB32}">
      <dgm:prSet/>
      <dgm:spPr/>
      <dgm:t>
        <a:bodyPr/>
        <a:lstStyle/>
        <a:p>
          <a:endParaRPr lang="en-US"/>
        </a:p>
      </dgm:t>
    </dgm:pt>
    <dgm:pt modelId="{767684D0-ACCC-4D5D-B4BB-FC4854A067B1}" type="sibTrans" cxnId="{CB875901-DDB0-48DC-B7A7-B41DB727DB32}">
      <dgm:prSet/>
      <dgm:spPr/>
      <dgm:t>
        <a:bodyPr/>
        <a:lstStyle/>
        <a:p>
          <a:endParaRPr lang="en-US"/>
        </a:p>
      </dgm:t>
    </dgm:pt>
    <dgm:pt modelId="{0C2E8C1E-F9DD-4E1A-9716-B5EB2B7C7A84}">
      <dgm:prSet custT="1"/>
      <dgm:spPr/>
      <dgm:t>
        <a:bodyPr/>
        <a:lstStyle/>
        <a:p>
          <a:r>
            <a:rPr lang="en-GB" sz="1800" dirty="0"/>
            <a:t>Not restricted to television and the mass media, but also adapted and modified by other media (e.g., internet, digital media, smart phones, etc.). </a:t>
          </a:r>
          <a:endParaRPr lang="en-US" sz="1800" dirty="0"/>
        </a:p>
      </dgm:t>
    </dgm:pt>
    <dgm:pt modelId="{3895822E-03E1-4DDB-B44B-698D5039D209}" type="parTrans" cxnId="{20584899-5CB1-45EE-9E62-DCBDEC3851F5}">
      <dgm:prSet/>
      <dgm:spPr/>
      <dgm:t>
        <a:bodyPr/>
        <a:lstStyle/>
        <a:p>
          <a:endParaRPr lang="en-US"/>
        </a:p>
      </dgm:t>
    </dgm:pt>
    <dgm:pt modelId="{906868BE-FED1-4354-BB23-B956CC354255}" type="sibTrans" cxnId="{20584899-5CB1-45EE-9E62-DCBDEC3851F5}">
      <dgm:prSet/>
      <dgm:spPr/>
      <dgm:t>
        <a:bodyPr/>
        <a:lstStyle/>
        <a:p>
          <a:endParaRPr lang="en-US"/>
        </a:p>
      </dgm:t>
    </dgm:pt>
    <dgm:pt modelId="{A7012FBC-0BD7-4416-8A0D-8B7E2A2D5F98}">
      <dgm:prSet custT="1"/>
      <dgm:spPr/>
      <dgm:t>
        <a:bodyPr/>
        <a:lstStyle/>
        <a:p>
          <a:endParaRPr lang="en-US" sz="1800" dirty="0"/>
        </a:p>
      </dgm:t>
    </dgm:pt>
    <dgm:pt modelId="{3AA820AA-844F-4E1A-B132-839805ED6FF3}" type="parTrans" cxnId="{3E50BCBE-4F01-4D9C-95EC-7DD5E66D583B}">
      <dgm:prSet/>
      <dgm:spPr/>
      <dgm:t>
        <a:bodyPr/>
        <a:lstStyle/>
        <a:p>
          <a:endParaRPr lang="en-US"/>
        </a:p>
      </dgm:t>
    </dgm:pt>
    <dgm:pt modelId="{57239B5E-37E3-4018-BC26-2650D57BF3A8}" type="sibTrans" cxnId="{3E50BCBE-4F01-4D9C-95EC-7DD5E66D583B}">
      <dgm:prSet/>
      <dgm:spPr/>
      <dgm:t>
        <a:bodyPr/>
        <a:lstStyle/>
        <a:p>
          <a:endParaRPr lang="en-US"/>
        </a:p>
      </dgm:t>
    </dgm:pt>
    <dgm:pt modelId="{70A3F36F-F21F-4FFF-906C-26ADCFC18401}">
      <dgm:prSet custT="1"/>
      <dgm:spPr/>
      <dgm:t>
        <a:bodyPr/>
        <a:lstStyle/>
        <a:p>
          <a:endParaRPr lang="en-US" sz="1800" dirty="0"/>
        </a:p>
      </dgm:t>
    </dgm:pt>
    <dgm:pt modelId="{5D661257-5CFF-40E1-BCC9-A36D739E80C2}" type="parTrans" cxnId="{061C02BE-39DE-4E6E-B10F-FDD577645996}">
      <dgm:prSet/>
      <dgm:spPr/>
      <dgm:t>
        <a:bodyPr/>
        <a:lstStyle/>
        <a:p>
          <a:endParaRPr lang="en-US"/>
        </a:p>
      </dgm:t>
    </dgm:pt>
    <dgm:pt modelId="{24D7401A-F0F1-46F3-9E69-DBA60EBA1A08}" type="sibTrans" cxnId="{061C02BE-39DE-4E6E-B10F-FDD577645996}">
      <dgm:prSet/>
      <dgm:spPr/>
      <dgm:t>
        <a:bodyPr/>
        <a:lstStyle/>
        <a:p>
          <a:endParaRPr lang="en-US"/>
        </a:p>
      </dgm:t>
    </dgm:pt>
    <dgm:pt modelId="{B6BE8A86-561F-4B2E-9ECE-8693B72FA61D}" type="pres">
      <dgm:prSet presAssocID="{0E774CA9-EECF-4CF5-B54E-87443E77A8BD}" presName="Name0" presStyleCnt="0">
        <dgm:presLayoutVars>
          <dgm:dir/>
          <dgm:animLvl val="lvl"/>
          <dgm:resizeHandles val="exact"/>
        </dgm:presLayoutVars>
      </dgm:prSet>
      <dgm:spPr/>
    </dgm:pt>
    <dgm:pt modelId="{B9F294B2-9653-40A2-959A-D2FB1BF4E42E}" type="pres">
      <dgm:prSet presAssocID="{7540F316-7DA0-4389-B666-94493E84B825}" presName="composite" presStyleCnt="0"/>
      <dgm:spPr/>
    </dgm:pt>
    <dgm:pt modelId="{87FF16C6-8E73-4F5E-B63C-AB3E04E5704C}" type="pres">
      <dgm:prSet presAssocID="{7540F316-7DA0-4389-B666-94493E84B825}" presName="parTx" presStyleLbl="alignNode1" presStyleIdx="0" presStyleCnt="1" custLinFactNeighborX="-53134" custLinFactNeighborY="3076">
        <dgm:presLayoutVars>
          <dgm:chMax val="0"/>
          <dgm:chPref val="0"/>
          <dgm:bulletEnabled val="1"/>
        </dgm:presLayoutVars>
      </dgm:prSet>
      <dgm:spPr/>
    </dgm:pt>
    <dgm:pt modelId="{5FC57262-E53D-4F5F-9F63-C85F716B57E1}" type="pres">
      <dgm:prSet presAssocID="{7540F316-7DA0-4389-B666-94493E84B825}" presName="desTx" presStyleLbl="alignAccFollowNode1" presStyleIdx="0" presStyleCnt="1" custScaleY="100000">
        <dgm:presLayoutVars>
          <dgm:bulletEnabled val="1"/>
        </dgm:presLayoutVars>
      </dgm:prSet>
      <dgm:spPr/>
    </dgm:pt>
  </dgm:ptLst>
  <dgm:cxnLst>
    <dgm:cxn modelId="{CB875901-DDB0-48DC-B7A7-B41DB727DB32}" srcId="{7540F316-7DA0-4389-B666-94493E84B825}" destId="{A05B94FF-972F-4AEA-BC97-63C7B68D4069}" srcOrd="2" destOrd="0" parTransId="{1928E0DD-FBF4-4166-BBD3-BA2F454DA8F1}" sibTransId="{767684D0-ACCC-4D5D-B4BB-FC4854A067B1}"/>
    <dgm:cxn modelId="{9AD85A0E-016C-4544-A479-C00AB48E04AA}" type="presOf" srcId="{7540F316-7DA0-4389-B666-94493E84B825}" destId="{87FF16C6-8E73-4F5E-B63C-AB3E04E5704C}" srcOrd="0" destOrd="0" presId="urn:microsoft.com/office/officeart/2005/8/layout/hList1"/>
    <dgm:cxn modelId="{FF651710-AAE6-4BC4-ACEF-57C8D03342B5}" type="presOf" srcId="{0C2E8C1E-F9DD-4E1A-9716-B5EB2B7C7A84}" destId="{5FC57262-E53D-4F5F-9F63-C85F716B57E1}" srcOrd="0" destOrd="4" presId="urn:microsoft.com/office/officeart/2005/8/layout/hList1"/>
    <dgm:cxn modelId="{71783E3C-0F30-4602-BB44-5080764A4CE5}" srcId="{0E774CA9-EECF-4CF5-B54E-87443E77A8BD}" destId="{7540F316-7DA0-4389-B666-94493E84B825}" srcOrd="0" destOrd="0" parTransId="{7BF52BE8-E5BE-4FC4-81B8-EB3D9DDEA0C5}" sibTransId="{42A6BDD0-EA66-4343-9792-0D63A129BC8E}"/>
    <dgm:cxn modelId="{94D8AB64-34D4-443E-8F3A-1C46861E5959}" type="presOf" srcId="{A7012FBC-0BD7-4416-8A0D-8B7E2A2D5F98}" destId="{5FC57262-E53D-4F5F-9F63-C85F716B57E1}" srcOrd="0" destOrd="1" presId="urn:microsoft.com/office/officeart/2005/8/layout/hList1"/>
    <dgm:cxn modelId="{DA59924C-30B0-4F0D-9C96-EE5EAFD14208}" type="presOf" srcId="{70A3F36F-F21F-4FFF-906C-26ADCFC18401}" destId="{5FC57262-E53D-4F5F-9F63-C85F716B57E1}" srcOrd="0" destOrd="3" presId="urn:microsoft.com/office/officeart/2005/8/layout/hList1"/>
    <dgm:cxn modelId="{18A27C58-E8E6-4C85-905D-5ED9C26E43D9}" type="presOf" srcId="{A05B94FF-972F-4AEA-BC97-63C7B68D4069}" destId="{5FC57262-E53D-4F5F-9F63-C85F716B57E1}" srcOrd="0" destOrd="2" presId="urn:microsoft.com/office/officeart/2005/8/layout/hList1"/>
    <dgm:cxn modelId="{D7059386-26B6-4107-BEE3-28A9C79BC569}" type="presOf" srcId="{0E774CA9-EECF-4CF5-B54E-87443E77A8BD}" destId="{B6BE8A86-561F-4B2E-9ECE-8693B72FA61D}" srcOrd="0" destOrd="0" presId="urn:microsoft.com/office/officeart/2005/8/layout/hList1"/>
    <dgm:cxn modelId="{20584899-5CB1-45EE-9E62-DCBDEC3851F5}" srcId="{7540F316-7DA0-4389-B666-94493E84B825}" destId="{0C2E8C1E-F9DD-4E1A-9716-B5EB2B7C7A84}" srcOrd="4" destOrd="0" parTransId="{3895822E-03E1-4DDB-B44B-698D5039D209}" sibTransId="{906868BE-FED1-4354-BB23-B956CC354255}"/>
    <dgm:cxn modelId="{C2989DB9-2D1F-43D4-B2DB-5EED54585154}" srcId="{7540F316-7DA0-4389-B666-94493E84B825}" destId="{C78BA457-02CA-49CA-951C-F460D3800A86}" srcOrd="0" destOrd="0" parTransId="{D329E549-82C3-4D3E-9E1E-5D92AFEDA0B0}" sibTransId="{855F96DC-9A25-4AB9-9E25-DC26BF81C3FE}"/>
    <dgm:cxn modelId="{061C02BE-39DE-4E6E-B10F-FDD577645996}" srcId="{7540F316-7DA0-4389-B666-94493E84B825}" destId="{70A3F36F-F21F-4FFF-906C-26ADCFC18401}" srcOrd="3" destOrd="0" parTransId="{5D661257-5CFF-40E1-BCC9-A36D739E80C2}" sibTransId="{24D7401A-F0F1-46F3-9E69-DBA60EBA1A08}"/>
    <dgm:cxn modelId="{3E50BCBE-4F01-4D9C-95EC-7DD5E66D583B}" srcId="{7540F316-7DA0-4389-B666-94493E84B825}" destId="{A7012FBC-0BD7-4416-8A0D-8B7E2A2D5F98}" srcOrd="1" destOrd="0" parTransId="{3AA820AA-844F-4E1A-B132-839805ED6FF3}" sibTransId="{57239B5E-37E3-4018-BC26-2650D57BF3A8}"/>
    <dgm:cxn modelId="{034F2CD2-A4D8-4150-9D69-3CF5F8502128}" type="presOf" srcId="{C78BA457-02CA-49CA-951C-F460D3800A86}" destId="{5FC57262-E53D-4F5F-9F63-C85F716B57E1}" srcOrd="0" destOrd="0" presId="urn:microsoft.com/office/officeart/2005/8/layout/hList1"/>
    <dgm:cxn modelId="{10621C9C-2780-47F5-9F25-7B4864DE5FD9}" type="presParOf" srcId="{B6BE8A86-561F-4B2E-9ECE-8693B72FA61D}" destId="{B9F294B2-9653-40A2-959A-D2FB1BF4E42E}" srcOrd="0" destOrd="0" presId="urn:microsoft.com/office/officeart/2005/8/layout/hList1"/>
    <dgm:cxn modelId="{5B299500-BFF9-40A4-AA37-7D1E854E9C64}" type="presParOf" srcId="{B9F294B2-9653-40A2-959A-D2FB1BF4E42E}" destId="{87FF16C6-8E73-4F5E-B63C-AB3E04E5704C}" srcOrd="0" destOrd="0" presId="urn:microsoft.com/office/officeart/2005/8/layout/hList1"/>
    <dgm:cxn modelId="{196EE0E5-5038-4148-A6E2-5DE3844E17B7}" type="presParOf" srcId="{B9F294B2-9653-40A2-959A-D2FB1BF4E42E}" destId="{5FC57262-E53D-4F5F-9F63-C85F716B57E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DBD497B-5329-4B6F-A6FF-26E1736C5B7F}"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F8FA9E31-8F60-4A72-8004-48A77FAC45BE}">
      <dgm:prSet/>
      <dgm:spPr/>
      <dgm:t>
        <a:bodyPr/>
        <a:lstStyle/>
        <a:p>
          <a:r>
            <a:rPr lang="en-GB" dirty="0"/>
            <a:t>Each media has its own set of rhythm, grammatical rules &amp; format.</a:t>
          </a:r>
          <a:endParaRPr lang="en-US" dirty="0"/>
        </a:p>
      </dgm:t>
    </dgm:pt>
    <dgm:pt modelId="{FFB23B47-ABCD-44AE-9F16-9B3321F5ED4B}" type="parTrans" cxnId="{4461F306-5D96-4A07-929D-F58C4187BD44}">
      <dgm:prSet/>
      <dgm:spPr/>
      <dgm:t>
        <a:bodyPr/>
        <a:lstStyle/>
        <a:p>
          <a:endParaRPr lang="en-US"/>
        </a:p>
      </dgm:t>
    </dgm:pt>
    <dgm:pt modelId="{3EE9E40E-8F03-484D-8FCD-2764447220BD}" type="sibTrans" cxnId="{4461F306-5D96-4A07-929D-F58C4187BD44}">
      <dgm:prSet/>
      <dgm:spPr/>
      <dgm:t>
        <a:bodyPr/>
        <a:lstStyle/>
        <a:p>
          <a:endParaRPr lang="en-US"/>
        </a:p>
      </dgm:t>
    </dgm:pt>
    <dgm:pt modelId="{EA293083-0411-4B24-B246-360A012DE087}" type="pres">
      <dgm:prSet presAssocID="{ADBD497B-5329-4B6F-A6FF-26E1736C5B7F}" presName="diagram" presStyleCnt="0">
        <dgm:presLayoutVars>
          <dgm:dir/>
          <dgm:resizeHandles val="exact"/>
        </dgm:presLayoutVars>
      </dgm:prSet>
      <dgm:spPr/>
    </dgm:pt>
    <dgm:pt modelId="{B3BA879A-039E-42D9-BCF4-EF578AAC42F9}" type="pres">
      <dgm:prSet presAssocID="{F8FA9E31-8F60-4A72-8004-48A77FAC45BE}" presName="node" presStyleLbl="node1" presStyleIdx="0" presStyleCnt="1">
        <dgm:presLayoutVars>
          <dgm:bulletEnabled val="1"/>
        </dgm:presLayoutVars>
      </dgm:prSet>
      <dgm:spPr/>
    </dgm:pt>
  </dgm:ptLst>
  <dgm:cxnLst>
    <dgm:cxn modelId="{4461F306-5D96-4A07-929D-F58C4187BD44}" srcId="{ADBD497B-5329-4B6F-A6FF-26E1736C5B7F}" destId="{F8FA9E31-8F60-4A72-8004-48A77FAC45BE}" srcOrd="0" destOrd="0" parTransId="{FFB23B47-ABCD-44AE-9F16-9B3321F5ED4B}" sibTransId="{3EE9E40E-8F03-484D-8FCD-2764447220BD}"/>
    <dgm:cxn modelId="{24BA213A-3C20-48A4-AADE-20DAAF67AE12}" type="presOf" srcId="{F8FA9E31-8F60-4A72-8004-48A77FAC45BE}" destId="{B3BA879A-039E-42D9-BCF4-EF578AAC42F9}" srcOrd="0" destOrd="0" presId="urn:microsoft.com/office/officeart/2005/8/layout/default"/>
    <dgm:cxn modelId="{A79E31A2-9C38-4548-8A3C-378F5855B86B}" type="presOf" srcId="{ADBD497B-5329-4B6F-A6FF-26E1736C5B7F}" destId="{EA293083-0411-4B24-B246-360A012DE087}" srcOrd="0" destOrd="0" presId="urn:microsoft.com/office/officeart/2005/8/layout/default"/>
    <dgm:cxn modelId="{BE46C91C-99B6-47A4-A573-957FE422BF8D}" type="presParOf" srcId="{EA293083-0411-4B24-B246-360A012DE087}" destId="{B3BA879A-039E-42D9-BCF4-EF578AAC42F9}"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378A3-E227-40E6-8A49-27FD364996B3}">
      <dsp:nvSpPr>
        <dsp:cNvPr id="0" name=""/>
        <dsp:cNvSpPr/>
      </dsp:nvSpPr>
      <dsp:spPr>
        <a:xfrm>
          <a:off x="2006393" y="257160"/>
          <a:ext cx="7262622" cy="2550020"/>
        </a:xfrm>
        <a:prstGeom prst="rect">
          <a:avLst/>
        </a:prstGeom>
        <a:solidFill>
          <a:schemeClr val="lt1">
            <a:alpha val="4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37255"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err="1"/>
            <a:t>Kegiatan</a:t>
          </a:r>
          <a:r>
            <a:rPr lang="en-US" sz="2000" kern="1200" dirty="0"/>
            <a:t> </a:t>
          </a:r>
          <a:r>
            <a:rPr lang="en-US" sz="2000" kern="1200" dirty="0" err="1"/>
            <a:t>Perkuliahan</a:t>
          </a:r>
          <a:endParaRPr lang="en-US" sz="2000" kern="1200" dirty="0"/>
        </a:p>
        <a:p>
          <a:pPr marL="171450" lvl="1" indent="-171450" algn="l" defTabSz="711200">
            <a:lnSpc>
              <a:spcPct val="90000"/>
            </a:lnSpc>
            <a:spcBef>
              <a:spcPct val="0"/>
            </a:spcBef>
            <a:spcAft>
              <a:spcPct val="15000"/>
            </a:spcAft>
            <a:buChar char="•"/>
          </a:pPr>
          <a:r>
            <a:rPr lang="en-US" sz="1600" kern="1200" dirty="0"/>
            <a:t>Daring &amp; Luring</a:t>
          </a:r>
        </a:p>
        <a:p>
          <a:pPr marL="342900" lvl="2" indent="-171450" algn="l" defTabSz="711200">
            <a:lnSpc>
              <a:spcPct val="90000"/>
            </a:lnSpc>
            <a:spcBef>
              <a:spcPct val="0"/>
            </a:spcBef>
            <a:spcAft>
              <a:spcPct val="15000"/>
            </a:spcAft>
            <a:buChar char="•"/>
          </a:pPr>
          <a:r>
            <a:rPr lang="en-US" sz="1600" kern="1200" dirty="0" err="1"/>
            <a:t>Konfirmasi</a:t>
          </a:r>
          <a:r>
            <a:rPr lang="en-US" sz="1600" kern="1200" dirty="0"/>
            <a:t> </a:t>
          </a:r>
          <a:r>
            <a:rPr lang="en-US" sz="1600" kern="1200" dirty="0" err="1"/>
            <a:t>pertemuan</a:t>
          </a:r>
          <a:r>
            <a:rPr lang="en-US" sz="1600" kern="1200" dirty="0"/>
            <a:t> daring/luring dan/</a:t>
          </a:r>
          <a:r>
            <a:rPr lang="en-US" sz="1600" kern="1200" dirty="0" err="1"/>
            <a:t>atau</a:t>
          </a:r>
          <a:r>
            <a:rPr lang="en-US" sz="1600" kern="1200" dirty="0"/>
            <a:t> </a:t>
          </a:r>
          <a:r>
            <a:rPr lang="en-US" sz="1600" kern="1200" dirty="0" err="1"/>
            <a:t>perubahan</a:t>
          </a:r>
          <a:r>
            <a:rPr lang="en-US" sz="1600" kern="1200" dirty="0"/>
            <a:t> </a:t>
          </a:r>
          <a:r>
            <a:rPr lang="en-US" sz="1600" kern="1200" dirty="0" err="1"/>
            <a:t>jadwal</a:t>
          </a:r>
          <a:r>
            <a:rPr lang="en-US" sz="1600" kern="1200" dirty="0"/>
            <a:t> (</a:t>
          </a:r>
          <a:r>
            <a:rPr lang="en-US" sz="1600" kern="1200" dirty="0" err="1"/>
            <a:t>bila</a:t>
          </a:r>
          <a:r>
            <a:rPr lang="en-US" sz="1600" kern="1200" dirty="0"/>
            <a:t> </a:t>
          </a:r>
          <a:r>
            <a:rPr lang="en-US" sz="1600" kern="1200" dirty="0" err="1"/>
            <a:t>diperlukan</a:t>
          </a:r>
          <a:r>
            <a:rPr lang="en-US" sz="1600" kern="1200" dirty="0"/>
            <a:t>) </a:t>
          </a:r>
          <a:r>
            <a:rPr lang="en-US" sz="1600" kern="1200" dirty="0" err="1"/>
            <a:t>disampaikan</a:t>
          </a:r>
          <a:r>
            <a:rPr lang="en-US" sz="1600" kern="1200" dirty="0"/>
            <a:t> via WAG &amp; G-class</a:t>
          </a:r>
        </a:p>
        <a:p>
          <a:pPr marL="171450" lvl="1" indent="-171450" algn="l" defTabSz="711200">
            <a:lnSpc>
              <a:spcPct val="90000"/>
            </a:lnSpc>
            <a:spcBef>
              <a:spcPct val="0"/>
            </a:spcBef>
            <a:spcAft>
              <a:spcPct val="15000"/>
            </a:spcAft>
            <a:buChar char="•"/>
          </a:pPr>
          <a:r>
            <a:rPr lang="en-US" sz="1600" kern="1200" dirty="0" err="1"/>
            <a:t>Materi</a:t>
          </a:r>
          <a:r>
            <a:rPr lang="en-US" sz="1600" kern="1200" dirty="0"/>
            <a:t> </a:t>
          </a:r>
          <a:r>
            <a:rPr lang="en-US" sz="1600" kern="1200" dirty="0" err="1"/>
            <a:t>perkuliahan</a:t>
          </a:r>
          <a:r>
            <a:rPr lang="en-US" sz="1600" kern="1200" dirty="0"/>
            <a:t> </a:t>
          </a:r>
          <a:r>
            <a:rPr lang="en-US" sz="1600" kern="1200" dirty="0" err="1"/>
            <a:t>dapat</a:t>
          </a:r>
          <a:r>
            <a:rPr lang="en-US" sz="1600" kern="1200" dirty="0"/>
            <a:t> </a:t>
          </a:r>
          <a:r>
            <a:rPr lang="en-US" sz="1600" kern="1200" dirty="0" err="1"/>
            <a:t>diunduh</a:t>
          </a:r>
          <a:r>
            <a:rPr lang="en-US" sz="1600" kern="1200" dirty="0"/>
            <a:t> di G-Class</a:t>
          </a:r>
        </a:p>
        <a:p>
          <a:pPr marL="342900" lvl="2" indent="-171450" algn="l" defTabSz="711200">
            <a:lnSpc>
              <a:spcPct val="90000"/>
            </a:lnSpc>
            <a:spcBef>
              <a:spcPct val="0"/>
            </a:spcBef>
            <a:spcAft>
              <a:spcPct val="15000"/>
            </a:spcAft>
            <a:buChar char="•"/>
          </a:pPr>
          <a:r>
            <a:rPr lang="en-US" sz="1600" kern="1200" dirty="0">
              <a:hlinkClick xmlns:r="http://schemas.openxmlformats.org/officeDocument/2006/relationships" r:id="rId1"/>
            </a:rPr>
            <a:t>https://classroom.google.com/c/NTkzOTA5NDQwMjY2?cjc=dexvrkr</a:t>
          </a:r>
          <a:endParaRPr lang="en-US" sz="1600" kern="1200" dirty="0"/>
        </a:p>
        <a:p>
          <a:pPr marL="171450" lvl="1" indent="-171450" algn="l" defTabSz="711200">
            <a:lnSpc>
              <a:spcPct val="90000"/>
            </a:lnSpc>
            <a:spcBef>
              <a:spcPct val="0"/>
            </a:spcBef>
            <a:spcAft>
              <a:spcPct val="15000"/>
            </a:spcAft>
            <a:buChar char="•"/>
          </a:pPr>
          <a:r>
            <a:rPr lang="en-US" sz="1600" kern="1200" dirty="0" err="1"/>
            <a:t>Pengisian</a:t>
          </a:r>
          <a:r>
            <a:rPr lang="en-US" sz="1600" kern="1200" dirty="0"/>
            <a:t> </a:t>
          </a:r>
          <a:r>
            <a:rPr lang="en-US" sz="1600" kern="1200" dirty="0" err="1"/>
            <a:t>kehadiran</a:t>
          </a:r>
          <a:r>
            <a:rPr lang="en-US" sz="1600" kern="1200" dirty="0"/>
            <a:t> di </a:t>
          </a:r>
          <a:r>
            <a:rPr lang="en-US" sz="1600" i="1" kern="1200" dirty="0" err="1"/>
            <a:t>Pacis</a:t>
          </a:r>
          <a:r>
            <a:rPr lang="en-US" sz="1600" kern="1200" dirty="0"/>
            <a:t> </a:t>
          </a:r>
          <a:r>
            <a:rPr lang="en-US" sz="1600" kern="1200" dirty="0" err="1"/>
            <a:t>menjadi</a:t>
          </a:r>
          <a:r>
            <a:rPr lang="en-US" sz="1600" kern="1200" dirty="0"/>
            <a:t> </a:t>
          </a:r>
          <a:r>
            <a:rPr lang="en-US" sz="1600" kern="1200" dirty="0" err="1"/>
            <a:t>tanggung</a:t>
          </a:r>
          <a:r>
            <a:rPr lang="en-US" sz="1600" kern="1200" dirty="0"/>
            <a:t> </a:t>
          </a:r>
          <a:r>
            <a:rPr lang="en-US" sz="1600" kern="1200" dirty="0" err="1"/>
            <a:t>jawab</a:t>
          </a:r>
          <a:r>
            <a:rPr lang="en-US" sz="1600" kern="1200" dirty="0"/>
            <a:t> masing-masing</a:t>
          </a:r>
        </a:p>
      </dsp:txBody>
      <dsp:txXfrm>
        <a:off x="2006393" y="257160"/>
        <a:ext cx="7262622" cy="2550020"/>
      </dsp:txXfrm>
    </dsp:sp>
    <dsp:sp modelId="{1D5942A6-3501-450F-B92A-917F505011EB}">
      <dsp:nvSpPr>
        <dsp:cNvPr id="0" name=""/>
        <dsp:cNvSpPr/>
      </dsp:nvSpPr>
      <dsp:spPr>
        <a:xfrm>
          <a:off x="1703784" y="69558"/>
          <a:ext cx="1588698" cy="2383047"/>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8AEC5B-08CC-46FC-A74B-DDABE6223F2C}">
      <dsp:nvSpPr>
        <dsp:cNvPr id="0" name=""/>
        <dsp:cNvSpPr/>
      </dsp:nvSpPr>
      <dsp:spPr>
        <a:xfrm>
          <a:off x="2006393" y="3394746"/>
          <a:ext cx="7262622" cy="2269569"/>
        </a:xfrm>
        <a:prstGeom prst="rect">
          <a:avLst/>
        </a:prstGeom>
        <a:solidFill>
          <a:schemeClr val="lt1">
            <a:alpha val="4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37255"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err="1"/>
            <a:t>Komposisi</a:t>
          </a:r>
          <a:r>
            <a:rPr lang="en-US" sz="2500" kern="1200" dirty="0"/>
            <a:t> </a:t>
          </a:r>
          <a:r>
            <a:rPr lang="en-US" sz="2500" kern="1200" dirty="0" err="1"/>
            <a:t>Penilaian</a:t>
          </a:r>
          <a:endParaRPr lang="en-US" sz="2500" kern="1200" dirty="0"/>
        </a:p>
        <a:p>
          <a:pPr marL="228600" lvl="1" indent="-228600" algn="l" defTabSz="889000">
            <a:lnSpc>
              <a:spcPct val="90000"/>
            </a:lnSpc>
            <a:spcBef>
              <a:spcPct val="0"/>
            </a:spcBef>
            <a:spcAft>
              <a:spcPct val="15000"/>
            </a:spcAft>
            <a:buFont typeface="Arial" panose="020B0604020202020204" pitchFamily="34" charset="0"/>
            <a:buChar char="•"/>
          </a:pPr>
          <a:r>
            <a:rPr lang="en-US" sz="2000" kern="1200" dirty="0" err="1"/>
            <a:t>Kehadiran</a:t>
          </a:r>
          <a:r>
            <a:rPr lang="en-US" sz="2000" kern="1200" dirty="0"/>
            <a:t> 10%, </a:t>
          </a:r>
        </a:p>
        <a:p>
          <a:pPr marL="228600" lvl="1" indent="-228600" algn="l" defTabSz="889000">
            <a:lnSpc>
              <a:spcPct val="90000"/>
            </a:lnSpc>
            <a:spcBef>
              <a:spcPct val="0"/>
            </a:spcBef>
            <a:spcAft>
              <a:spcPct val="15000"/>
            </a:spcAft>
            <a:buChar char="•"/>
          </a:pPr>
          <a:r>
            <a:rPr lang="en-US" sz="2000" kern="1200" dirty="0"/>
            <a:t>Quiz 15%</a:t>
          </a:r>
        </a:p>
        <a:p>
          <a:pPr marL="228600" lvl="1" indent="-228600" algn="l" defTabSz="889000">
            <a:lnSpc>
              <a:spcPct val="90000"/>
            </a:lnSpc>
            <a:spcBef>
              <a:spcPct val="0"/>
            </a:spcBef>
            <a:spcAft>
              <a:spcPct val="15000"/>
            </a:spcAft>
            <a:buChar char="•"/>
          </a:pPr>
          <a:r>
            <a:rPr lang="en-US" sz="2000" kern="1200" dirty="0" err="1"/>
            <a:t>Tugas</a:t>
          </a:r>
          <a:r>
            <a:rPr lang="en-US" sz="2000" kern="1200" dirty="0"/>
            <a:t> 20%</a:t>
          </a:r>
        </a:p>
        <a:p>
          <a:pPr marL="228600" lvl="1" indent="-228600" algn="l" defTabSz="889000">
            <a:lnSpc>
              <a:spcPct val="90000"/>
            </a:lnSpc>
            <a:spcBef>
              <a:spcPct val="0"/>
            </a:spcBef>
            <a:spcAft>
              <a:spcPct val="15000"/>
            </a:spcAft>
            <a:buChar char="•"/>
          </a:pPr>
          <a:r>
            <a:rPr lang="en-US" sz="2000" kern="1200" dirty="0"/>
            <a:t>UTS 25% </a:t>
          </a:r>
        </a:p>
        <a:p>
          <a:pPr marL="228600" lvl="1" indent="-228600" algn="l" defTabSz="889000">
            <a:lnSpc>
              <a:spcPct val="90000"/>
            </a:lnSpc>
            <a:spcBef>
              <a:spcPct val="0"/>
            </a:spcBef>
            <a:spcAft>
              <a:spcPct val="15000"/>
            </a:spcAft>
            <a:buChar char="•"/>
          </a:pPr>
          <a:r>
            <a:rPr lang="en-US" sz="2000" kern="1200" dirty="0"/>
            <a:t>UAS 30%</a:t>
          </a:r>
        </a:p>
      </dsp:txBody>
      <dsp:txXfrm>
        <a:off x="2006393" y="3394746"/>
        <a:ext cx="7262622" cy="2269569"/>
      </dsp:txXfrm>
    </dsp:sp>
    <dsp:sp modelId="{BDDFA796-9D92-4B81-BFA1-4F8330A489C5}">
      <dsp:nvSpPr>
        <dsp:cNvPr id="0" name=""/>
        <dsp:cNvSpPr/>
      </dsp:nvSpPr>
      <dsp:spPr>
        <a:xfrm>
          <a:off x="1703784" y="3066919"/>
          <a:ext cx="1588698" cy="2383047"/>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66AF0D-16F6-4981-882A-44C013764316}">
      <dsp:nvSpPr>
        <dsp:cNvPr id="0" name=""/>
        <dsp:cNvSpPr/>
      </dsp:nvSpPr>
      <dsp:spPr>
        <a:xfrm>
          <a:off x="0" y="1431998"/>
          <a:ext cx="4088383" cy="408838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B90A49-604E-4B75-823B-41A8B4006502}">
      <dsp:nvSpPr>
        <dsp:cNvPr id="0" name=""/>
        <dsp:cNvSpPr/>
      </dsp:nvSpPr>
      <dsp:spPr>
        <a:xfrm>
          <a:off x="817676" y="2249675"/>
          <a:ext cx="2453030" cy="245303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76ED56-E5E5-4AD5-BA6A-7F10B025DBC1}">
      <dsp:nvSpPr>
        <dsp:cNvPr id="0" name=""/>
        <dsp:cNvSpPr/>
      </dsp:nvSpPr>
      <dsp:spPr>
        <a:xfrm>
          <a:off x="1635353" y="3067352"/>
          <a:ext cx="817676" cy="81767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B7C1D9-A817-4C29-BAE5-360BD151E1FB}">
      <dsp:nvSpPr>
        <dsp:cNvPr id="0" name=""/>
        <dsp:cNvSpPr/>
      </dsp:nvSpPr>
      <dsp:spPr>
        <a:xfrm>
          <a:off x="4769781" y="69204"/>
          <a:ext cx="2044191" cy="1192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t" anchorCtr="0">
          <a:noAutofit/>
        </a:bodyPr>
        <a:lstStyle/>
        <a:p>
          <a:pPr marL="0" lvl="0" indent="0" algn="l" defTabSz="889000">
            <a:lnSpc>
              <a:spcPct val="90000"/>
            </a:lnSpc>
            <a:spcBef>
              <a:spcPct val="0"/>
            </a:spcBef>
            <a:spcAft>
              <a:spcPct val="35000"/>
            </a:spcAft>
            <a:buNone/>
          </a:pPr>
          <a:r>
            <a:rPr lang="en-US" sz="2000" kern="1200" dirty="0"/>
            <a:t>Logic</a:t>
          </a:r>
        </a:p>
        <a:p>
          <a:pPr marL="114300" lvl="1" indent="-114300" algn="l" defTabSz="622300">
            <a:lnSpc>
              <a:spcPct val="90000"/>
            </a:lnSpc>
            <a:spcBef>
              <a:spcPct val="0"/>
            </a:spcBef>
            <a:spcAft>
              <a:spcPct val="15000"/>
            </a:spcAft>
            <a:buChar char="•"/>
          </a:pPr>
          <a:r>
            <a:rPr lang="en-US" sz="1400" kern="1200" dirty="0"/>
            <a:t>Man is a rational animal (Aristoteles)</a:t>
          </a:r>
        </a:p>
      </dsp:txBody>
      <dsp:txXfrm>
        <a:off x="4769781" y="69204"/>
        <a:ext cx="2044191" cy="1192445"/>
      </dsp:txXfrm>
    </dsp:sp>
    <dsp:sp modelId="{61BB6ACF-6669-4168-B583-163EA9C41EBD}">
      <dsp:nvSpPr>
        <dsp:cNvPr id="0" name=""/>
        <dsp:cNvSpPr/>
      </dsp:nvSpPr>
      <dsp:spPr>
        <a:xfrm>
          <a:off x="4258733" y="665426"/>
          <a:ext cx="511047"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802A49-387F-4410-8A0B-2D66CDFA3031}">
      <dsp:nvSpPr>
        <dsp:cNvPr id="0" name=""/>
        <dsp:cNvSpPr/>
      </dsp:nvSpPr>
      <dsp:spPr>
        <a:xfrm rot="5400000">
          <a:off x="1745399" y="964901"/>
          <a:ext cx="2810082" cy="2212497"/>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7A0FC9-0A51-470E-BBFE-F59D5AB08F54}">
      <dsp:nvSpPr>
        <dsp:cNvPr id="0" name=""/>
        <dsp:cNvSpPr/>
      </dsp:nvSpPr>
      <dsp:spPr>
        <a:xfrm>
          <a:off x="4769781" y="1261649"/>
          <a:ext cx="2044191" cy="1192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t" anchorCtr="0">
          <a:noAutofit/>
        </a:bodyPr>
        <a:lstStyle/>
        <a:p>
          <a:pPr marL="0" lvl="0" indent="0" algn="l" defTabSz="889000">
            <a:lnSpc>
              <a:spcPct val="90000"/>
            </a:lnSpc>
            <a:spcBef>
              <a:spcPct val="0"/>
            </a:spcBef>
            <a:spcAft>
              <a:spcPct val="35000"/>
            </a:spcAft>
            <a:buNone/>
          </a:pPr>
          <a:r>
            <a:rPr lang="en-US" sz="2000" kern="1200" dirty="0"/>
            <a:t>Roles of the Press</a:t>
          </a:r>
        </a:p>
        <a:p>
          <a:pPr marL="114300" lvl="1" indent="-114300" algn="l" defTabSz="622300">
            <a:lnSpc>
              <a:spcPct val="90000"/>
            </a:lnSpc>
            <a:spcBef>
              <a:spcPct val="0"/>
            </a:spcBef>
            <a:spcAft>
              <a:spcPct val="15000"/>
            </a:spcAft>
            <a:buChar char="•"/>
          </a:pPr>
          <a:r>
            <a:rPr lang="en-US" sz="1400" kern="1200" dirty="0"/>
            <a:t>To inform</a:t>
          </a:r>
        </a:p>
        <a:p>
          <a:pPr marL="114300" lvl="1" indent="-114300" algn="l" defTabSz="622300">
            <a:lnSpc>
              <a:spcPct val="90000"/>
            </a:lnSpc>
            <a:spcBef>
              <a:spcPct val="0"/>
            </a:spcBef>
            <a:spcAft>
              <a:spcPct val="15000"/>
            </a:spcAft>
            <a:buChar char="•"/>
          </a:pPr>
          <a:r>
            <a:rPr lang="en-US" sz="1400" kern="1200" dirty="0"/>
            <a:t>To influence</a:t>
          </a:r>
        </a:p>
        <a:p>
          <a:pPr marL="114300" lvl="1" indent="-114300" algn="l" defTabSz="622300">
            <a:lnSpc>
              <a:spcPct val="90000"/>
            </a:lnSpc>
            <a:spcBef>
              <a:spcPct val="0"/>
            </a:spcBef>
            <a:spcAft>
              <a:spcPct val="15000"/>
            </a:spcAft>
            <a:buChar char="•"/>
          </a:pPr>
          <a:r>
            <a:rPr lang="en-US" sz="1400" kern="1200" dirty="0"/>
            <a:t>To entertain</a:t>
          </a:r>
        </a:p>
        <a:p>
          <a:pPr marL="114300" lvl="1" indent="-114300" algn="l" defTabSz="622300">
            <a:lnSpc>
              <a:spcPct val="90000"/>
            </a:lnSpc>
            <a:spcBef>
              <a:spcPct val="0"/>
            </a:spcBef>
            <a:spcAft>
              <a:spcPct val="15000"/>
            </a:spcAft>
            <a:buChar char="•"/>
          </a:pPr>
          <a:r>
            <a:rPr lang="en-US" sz="1400" kern="1200" dirty="0"/>
            <a:t>To educate</a:t>
          </a:r>
          <a:endParaRPr lang="en-US" sz="1100" kern="1200" dirty="0"/>
        </a:p>
      </dsp:txBody>
      <dsp:txXfrm>
        <a:off x="4769781" y="1261649"/>
        <a:ext cx="2044191" cy="1192445"/>
      </dsp:txXfrm>
    </dsp:sp>
    <dsp:sp modelId="{C6353998-7B18-44FA-8EFC-6A5741944F3A}">
      <dsp:nvSpPr>
        <dsp:cNvPr id="0" name=""/>
        <dsp:cNvSpPr/>
      </dsp:nvSpPr>
      <dsp:spPr>
        <a:xfrm>
          <a:off x="4258733" y="1857872"/>
          <a:ext cx="511047"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3535DB-45AA-485D-9548-C9D4A33F6F58}">
      <dsp:nvSpPr>
        <dsp:cNvPr id="0" name=""/>
        <dsp:cNvSpPr/>
      </dsp:nvSpPr>
      <dsp:spPr>
        <a:xfrm rot="5400000">
          <a:off x="2348572" y="2138744"/>
          <a:ext cx="2189738" cy="1626495"/>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445143-BC2C-4D32-A430-B97C43D90769}">
      <dsp:nvSpPr>
        <dsp:cNvPr id="0" name=""/>
        <dsp:cNvSpPr/>
      </dsp:nvSpPr>
      <dsp:spPr>
        <a:xfrm>
          <a:off x="4769781" y="2454094"/>
          <a:ext cx="2044191" cy="11924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en-US" sz="2000" kern="1200" dirty="0"/>
            <a:t>Media Logic</a:t>
          </a:r>
        </a:p>
      </dsp:txBody>
      <dsp:txXfrm>
        <a:off x="4769781" y="2454094"/>
        <a:ext cx="2044191" cy="1192445"/>
      </dsp:txXfrm>
    </dsp:sp>
    <dsp:sp modelId="{39BA91A3-D7D9-4795-BC8A-C8A055CE2425}">
      <dsp:nvSpPr>
        <dsp:cNvPr id="0" name=""/>
        <dsp:cNvSpPr/>
      </dsp:nvSpPr>
      <dsp:spPr>
        <a:xfrm>
          <a:off x="4258733" y="3050317"/>
          <a:ext cx="511047" cy="0"/>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8543B4-323C-469B-BF5E-6C85DE2910E6}">
      <dsp:nvSpPr>
        <dsp:cNvPr id="0" name=""/>
        <dsp:cNvSpPr/>
      </dsp:nvSpPr>
      <dsp:spPr>
        <a:xfrm rot="5400000">
          <a:off x="2952494" y="3311633"/>
          <a:ext cx="1564488" cy="1040493"/>
        </a:xfrm>
        <a:prstGeom prst="line">
          <a:avLst/>
        </a:prstGeom>
        <a:solidFill>
          <a:schemeClr val="accent2">
            <a:hueOff val="0"/>
            <a:satOff val="0"/>
            <a:lumOff val="0"/>
            <a:alphaOff val="0"/>
          </a:schemeClr>
        </a:solidFill>
        <a:ln w="25400" cap="flat" cmpd="sng" algn="ctr">
          <a:solidFill>
            <a:schemeClr val="accent2">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B90956-55FA-43AD-829C-E1730F56B49F}">
      <dsp:nvSpPr>
        <dsp:cNvPr id="0" name=""/>
        <dsp:cNvSpPr/>
      </dsp:nvSpPr>
      <dsp:spPr>
        <a:xfrm>
          <a:off x="7788090" y="783835"/>
          <a:ext cx="2076639" cy="2076745"/>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E062F4-32FC-453F-9B2E-92214C7B3CAB}">
      <dsp:nvSpPr>
        <dsp:cNvPr id="0" name=""/>
        <dsp:cNvSpPr/>
      </dsp:nvSpPr>
      <dsp:spPr>
        <a:xfrm>
          <a:off x="7857549" y="853072"/>
          <a:ext cx="1938612" cy="1938271"/>
        </a:xfrm>
        <a:prstGeom prst="ellipse">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Media Logic</a:t>
          </a:r>
          <a:endParaRPr lang="en-US" sz="1600" kern="1200" dirty="0"/>
        </a:p>
      </dsp:txBody>
      <dsp:txXfrm>
        <a:off x="8134494" y="1130020"/>
        <a:ext cx="1384723" cy="1384375"/>
      </dsp:txXfrm>
    </dsp:sp>
    <dsp:sp modelId="{B4CF603E-D030-4770-A595-24385F815575}">
      <dsp:nvSpPr>
        <dsp:cNvPr id="0" name=""/>
        <dsp:cNvSpPr/>
      </dsp:nvSpPr>
      <dsp:spPr>
        <a:xfrm rot="2700000">
          <a:off x="5633070" y="783689"/>
          <a:ext cx="2076673" cy="2076673"/>
        </a:xfrm>
        <a:prstGeom prst="teardrop">
          <a:avLst>
            <a:gd name="adj" fmla="val 100000"/>
          </a:avLst>
        </a:prstGeom>
        <a:solidFill>
          <a:schemeClr val="accent2">
            <a:hueOff val="-4800000"/>
            <a:satOff val="-16668"/>
            <a:lumOff val="20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558E02-AD4E-4676-8DF7-D270133A25A9}">
      <dsp:nvSpPr>
        <dsp:cNvPr id="0" name=""/>
        <dsp:cNvSpPr/>
      </dsp:nvSpPr>
      <dsp:spPr>
        <a:xfrm>
          <a:off x="5711451" y="853072"/>
          <a:ext cx="1938612" cy="1938271"/>
        </a:xfrm>
        <a:prstGeom prst="ellipse">
          <a:avLst/>
        </a:prstGeom>
        <a:solidFill>
          <a:schemeClr val="lt1">
            <a:alpha val="90000"/>
            <a:hueOff val="0"/>
            <a:satOff val="0"/>
            <a:lumOff val="0"/>
            <a:alphaOff val="0"/>
          </a:schemeClr>
        </a:solidFill>
        <a:ln w="25400" cap="flat" cmpd="sng" algn="ctr">
          <a:solidFill>
            <a:schemeClr val="accent2">
              <a:hueOff val="-4800000"/>
              <a:satOff val="-16668"/>
              <a:lumOff val="200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Media as forms of communication that have particular logics of their own</a:t>
          </a:r>
          <a:endParaRPr lang="en-US" sz="1600" kern="1200" dirty="0"/>
        </a:p>
      </dsp:txBody>
      <dsp:txXfrm>
        <a:off x="5988395" y="1130020"/>
        <a:ext cx="1384723" cy="1384375"/>
      </dsp:txXfrm>
    </dsp:sp>
    <dsp:sp modelId="{368E9F8F-FA09-448F-9EA1-AA9BEEA9D7A1}">
      <dsp:nvSpPr>
        <dsp:cNvPr id="0" name=""/>
        <dsp:cNvSpPr/>
      </dsp:nvSpPr>
      <dsp:spPr>
        <a:xfrm rot="2700000">
          <a:off x="3495877" y="783689"/>
          <a:ext cx="2076673" cy="2076673"/>
        </a:xfrm>
        <a:prstGeom prst="teardrop">
          <a:avLst>
            <a:gd name="adj" fmla="val 100000"/>
          </a:avLst>
        </a:prstGeom>
        <a:solidFill>
          <a:schemeClr val="accent2">
            <a:hueOff val="-9600000"/>
            <a:satOff val="-33335"/>
            <a:lumOff val="400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EE01F1-D56F-4438-8376-AC5E08ED342F}">
      <dsp:nvSpPr>
        <dsp:cNvPr id="0" name=""/>
        <dsp:cNvSpPr/>
      </dsp:nvSpPr>
      <dsp:spPr>
        <a:xfrm>
          <a:off x="3565352" y="853072"/>
          <a:ext cx="1938612" cy="1938271"/>
        </a:xfrm>
        <a:prstGeom prst="ellipse">
          <a:avLst/>
        </a:prstGeom>
        <a:solidFill>
          <a:schemeClr val="lt1">
            <a:alpha val="90000"/>
            <a:hueOff val="0"/>
            <a:satOff val="0"/>
            <a:lumOff val="0"/>
            <a:alphaOff val="0"/>
          </a:schemeClr>
        </a:solidFill>
        <a:ln w="25400" cap="flat" cmpd="sng" algn="ctr">
          <a:solidFill>
            <a:schemeClr val="accent2">
              <a:hueOff val="-9600000"/>
              <a:satOff val="-33335"/>
              <a:lumOff val="4000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Investigates the role of media in our lives</a:t>
          </a:r>
        </a:p>
      </dsp:txBody>
      <dsp:txXfrm>
        <a:off x="3842297" y="1130020"/>
        <a:ext cx="1384723" cy="1384375"/>
      </dsp:txXfrm>
    </dsp:sp>
    <dsp:sp modelId="{3987A451-302F-478A-9D9F-CC350EDEC8A8}">
      <dsp:nvSpPr>
        <dsp:cNvPr id="0" name=""/>
        <dsp:cNvSpPr/>
      </dsp:nvSpPr>
      <dsp:spPr>
        <a:xfrm rot="2700000">
          <a:off x="1349778" y="783689"/>
          <a:ext cx="2076673" cy="2076673"/>
        </a:xfrm>
        <a:prstGeom prst="teardrop">
          <a:avLst>
            <a:gd name="adj" fmla="val 100000"/>
          </a:avLst>
        </a:prstGeom>
        <a:solidFill>
          <a:schemeClr val="accent2">
            <a:hueOff val="-14400000"/>
            <a:satOff val="-50003"/>
            <a:lumOff val="600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9019E3-8A92-4DA1-9C8B-0AE6469814CA}">
      <dsp:nvSpPr>
        <dsp:cNvPr id="0" name=""/>
        <dsp:cNvSpPr/>
      </dsp:nvSpPr>
      <dsp:spPr>
        <a:xfrm>
          <a:off x="1419254" y="853072"/>
          <a:ext cx="1938612" cy="1938271"/>
        </a:xfrm>
        <a:prstGeom prst="ellipse">
          <a:avLst/>
        </a:prstGeom>
        <a:solidFill>
          <a:schemeClr val="lt1">
            <a:alpha val="90000"/>
            <a:hueOff val="0"/>
            <a:satOff val="0"/>
            <a:lumOff val="0"/>
            <a:alphaOff val="0"/>
          </a:schemeClr>
        </a:solidFill>
        <a:ln w="25400" cap="flat" cmpd="sng" algn="ctr">
          <a:solidFill>
            <a:schemeClr val="accent2">
              <a:hueOff val="-14400000"/>
              <a:satOff val="-50003"/>
              <a:lumOff val="6000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Altheide &amp; Snow </a:t>
          </a:r>
        </a:p>
      </dsp:txBody>
      <dsp:txXfrm>
        <a:off x="1696199" y="1130020"/>
        <a:ext cx="1384723" cy="13843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97F9C9-9F3F-4251-849E-740FBE767A37}">
      <dsp:nvSpPr>
        <dsp:cNvPr id="0" name=""/>
        <dsp:cNvSpPr/>
      </dsp:nvSpPr>
      <dsp:spPr>
        <a:xfrm>
          <a:off x="494859" y="236308"/>
          <a:ext cx="4202929" cy="1313415"/>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962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Media logic functions as a form through which events and ideas are interpreted and acted upon (Altheide and Snow, 1979:240).</a:t>
          </a:r>
          <a:endParaRPr lang="en-US" sz="2800" b="1" kern="1200" dirty="0"/>
        </a:p>
      </dsp:txBody>
      <dsp:txXfrm>
        <a:off x="494859" y="236308"/>
        <a:ext cx="4202929" cy="1313415"/>
      </dsp:txXfrm>
    </dsp:sp>
    <dsp:sp modelId="{0E4078DA-C593-4037-9EA5-EFE2CF3BB9EA}">
      <dsp:nvSpPr>
        <dsp:cNvPr id="0" name=""/>
        <dsp:cNvSpPr/>
      </dsp:nvSpPr>
      <dsp:spPr>
        <a:xfrm>
          <a:off x="319737" y="46592"/>
          <a:ext cx="919390" cy="13790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C671F4-E54C-47CA-8252-EC7FE730262D}">
      <dsp:nvSpPr>
        <dsp:cNvPr id="0" name=""/>
        <dsp:cNvSpPr/>
      </dsp:nvSpPr>
      <dsp:spPr>
        <a:xfrm>
          <a:off x="5027733" y="236308"/>
          <a:ext cx="4202929" cy="1313415"/>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6309"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Media run underneath, through and in the background of all our social structures.</a:t>
          </a:r>
          <a:endParaRPr lang="en-US" sz="1800" kern="1200" dirty="0"/>
        </a:p>
      </dsp:txBody>
      <dsp:txXfrm>
        <a:off x="5027733" y="236308"/>
        <a:ext cx="4202929" cy="1313415"/>
      </dsp:txXfrm>
    </dsp:sp>
    <dsp:sp modelId="{ED97977A-3DD3-4693-BAB3-32236CE742BE}">
      <dsp:nvSpPr>
        <dsp:cNvPr id="0" name=""/>
        <dsp:cNvSpPr/>
      </dsp:nvSpPr>
      <dsp:spPr>
        <a:xfrm>
          <a:off x="4852611" y="46592"/>
          <a:ext cx="919390" cy="13790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F70A2E-B55F-401E-855E-F20A6B9F78FD}">
      <dsp:nvSpPr>
        <dsp:cNvPr id="0" name=""/>
        <dsp:cNvSpPr/>
      </dsp:nvSpPr>
      <dsp:spPr>
        <a:xfrm>
          <a:off x="2761296" y="1894261"/>
          <a:ext cx="4202929" cy="1313415"/>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6309"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Media is part of the whole fabric of routine everyday life, practice &amp; experiences</a:t>
          </a:r>
          <a:endParaRPr lang="en-US" sz="1800" kern="1200" dirty="0"/>
        </a:p>
      </dsp:txBody>
      <dsp:txXfrm>
        <a:off x="2761296" y="1894261"/>
        <a:ext cx="4202929" cy="1313415"/>
      </dsp:txXfrm>
    </dsp:sp>
    <dsp:sp modelId="{0C8B0993-F058-4B62-8EF2-AC962D1CF21F}">
      <dsp:nvSpPr>
        <dsp:cNvPr id="0" name=""/>
        <dsp:cNvSpPr/>
      </dsp:nvSpPr>
      <dsp:spPr>
        <a:xfrm>
          <a:off x="2586174" y="1704546"/>
          <a:ext cx="919390" cy="13790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F16C6-8E73-4F5E-B63C-AB3E04E5704C}">
      <dsp:nvSpPr>
        <dsp:cNvPr id="0" name=""/>
        <dsp:cNvSpPr/>
      </dsp:nvSpPr>
      <dsp:spPr>
        <a:xfrm>
          <a:off x="0" y="-176960"/>
          <a:ext cx="5521642" cy="66070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GB" sz="2800" b="1" kern="1200" dirty="0"/>
            <a:t>Basic principle of media logic</a:t>
          </a:r>
          <a:endParaRPr lang="en-US" sz="2800" b="1" kern="1200" dirty="0"/>
        </a:p>
      </dsp:txBody>
      <dsp:txXfrm>
        <a:off x="0" y="-176960"/>
        <a:ext cx="5521642" cy="660704"/>
      </dsp:txXfrm>
    </dsp:sp>
    <dsp:sp modelId="{5FC57262-E53D-4F5F-9F63-C85F716B57E1}">
      <dsp:nvSpPr>
        <dsp:cNvPr id="0" name=""/>
        <dsp:cNvSpPr/>
      </dsp:nvSpPr>
      <dsp:spPr>
        <a:xfrm>
          <a:off x="2698" y="463420"/>
          <a:ext cx="5521642" cy="37331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GB" sz="1800" kern="1200" dirty="0"/>
            <a:t>Events, action, and actors’ performances reflect information technologies, specific media, and formats that govern communication.</a:t>
          </a: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r>
            <a:rPr lang="en-GB" sz="1800" kern="1200" dirty="0"/>
            <a:t>Communication guidelines become institutionalized and taken for granted, serve as an interpretive schema, and guide routine social interaction, and thereby become integral in creating, maintaining, and changing culture. </a:t>
          </a: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r>
            <a:rPr lang="en-GB" sz="1800" kern="1200" dirty="0"/>
            <a:t>Not restricted to television and the mass media, but also adapted and modified by other media (e.g., internet, digital media, smart phones, etc.). </a:t>
          </a:r>
          <a:endParaRPr lang="en-US" sz="1800" kern="1200" dirty="0"/>
        </a:p>
      </dsp:txBody>
      <dsp:txXfrm>
        <a:off x="2698" y="463420"/>
        <a:ext cx="5521642" cy="37331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A879A-039E-42D9-BCF4-EF578AAC42F9}">
      <dsp:nvSpPr>
        <dsp:cNvPr id="0" name=""/>
        <dsp:cNvSpPr/>
      </dsp:nvSpPr>
      <dsp:spPr>
        <a:xfrm>
          <a:off x="0" y="647541"/>
          <a:ext cx="5384800" cy="32308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en-GB" sz="5000" kern="1200" dirty="0"/>
            <a:t>Each media has its own set of rhythm, grammatical rules &amp; format.</a:t>
          </a:r>
          <a:endParaRPr lang="en-US" sz="5000" kern="1200" dirty="0"/>
        </a:p>
      </dsp:txBody>
      <dsp:txXfrm>
        <a:off x="0" y="647541"/>
        <a:ext cx="5384800" cy="3230880"/>
      </dsp:txXfrm>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BFBDCE3-974F-0630-E76F-98175937AA9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5E41B4-82CE-19A0-1E4F-3B95D17B10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B85E03-55FB-4E81-B8C0-5890EEDC2EFF}" type="datetimeFigureOut">
              <a:rPr lang="en-US" smtClean="0"/>
              <a:t>2/20/2023</a:t>
            </a:fld>
            <a:endParaRPr lang="en-US"/>
          </a:p>
        </p:txBody>
      </p:sp>
      <p:sp>
        <p:nvSpPr>
          <p:cNvPr id="4" name="Footer Placeholder 3">
            <a:extLst>
              <a:ext uri="{FF2B5EF4-FFF2-40B4-BE49-F238E27FC236}">
                <a16:creationId xmlns:a16="http://schemas.microsoft.com/office/drawing/2014/main" id="{ED9BA394-1F7F-6DEA-8D68-8E3FD82892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9AF9336-A045-DF69-CAC0-F349BDB1B9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EFEA366-4ACB-4CC7-831F-A286BCC97D07}" type="slidenum">
              <a:rPr lang="en-US" smtClean="0"/>
              <a:t>‹#›</a:t>
            </a:fld>
            <a:endParaRPr lang="en-US"/>
          </a:p>
        </p:txBody>
      </p:sp>
    </p:spTree>
    <p:extLst>
      <p:ext uri="{BB962C8B-B14F-4D97-AF65-F5344CB8AC3E}">
        <p14:creationId xmlns:p14="http://schemas.microsoft.com/office/powerpoint/2010/main" val="31392831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2130426"/>
            <a:ext cx="10363200" cy="1470025"/>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828800" y="3886200"/>
            <a:ext cx="8534400" cy="1752600"/>
          </a:xfrm>
        </p:spPr>
        <p:txBody>
          <a:bodyPr/>
          <a:lstStyle>
            <a:lvl1pPr marL="0" indent="0" algn="ctr">
              <a:buFont typeface="Wingdings" pitchFamily="-108" charset="2"/>
              <a:buNone/>
              <a:defRPr/>
            </a:lvl1pPr>
          </a:lstStyle>
          <a:p>
            <a:r>
              <a:rPr lang="en-US"/>
              <a:t>Click to edit Master subtitle style</a:t>
            </a:r>
          </a:p>
        </p:txBody>
      </p:sp>
      <p:sp>
        <p:nvSpPr>
          <p:cNvPr id="2" name="Rectangle 4">
            <a:extLst>
              <a:ext uri="{FF2B5EF4-FFF2-40B4-BE49-F238E27FC236}">
                <a16:creationId xmlns:a16="http://schemas.microsoft.com/office/drawing/2014/main" id="{7F1B81DE-BC6E-EE93-C32E-82E0FA3727B3}"/>
              </a:ext>
            </a:extLst>
          </p:cNvPr>
          <p:cNvSpPr>
            <a:spLocks noGrp="1" noChangeArrowheads="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3" name="Rectangle 5">
            <a:extLst>
              <a:ext uri="{FF2B5EF4-FFF2-40B4-BE49-F238E27FC236}">
                <a16:creationId xmlns:a16="http://schemas.microsoft.com/office/drawing/2014/main" id="{67CEA93A-3B3B-C0E0-EC58-ADAE64433050}"/>
              </a:ext>
            </a:extLst>
          </p:cNvPr>
          <p:cNvSpPr>
            <a:spLocks noGrp="1" noChangeArrowheads="1"/>
          </p:cNvSpPr>
          <p:nvPr>
            <p:ph type="ftr" sz="quarter" idx="11"/>
          </p:nvPr>
        </p:nvSpPr>
        <p:spPr/>
        <p:txBody>
          <a:bodyPr/>
          <a:lstStyle>
            <a:lvl1pPr>
              <a:defRPr>
                <a:effectLst>
                  <a:outerShdw blurRad="38100" dist="38100" dir="2700000" algn="tl">
                    <a:srgbClr val="DDDDDD"/>
                  </a:outerShdw>
                </a:effectLst>
                <a:latin typeface="Arial" pitchFamily="-108" charset="0"/>
                <a:ea typeface="+mn-ea"/>
              </a:defRPr>
            </a:lvl1pPr>
          </a:lstStyle>
          <a:p>
            <a:endParaRPr lang="en-US"/>
          </a:p>
        </p:txBody>
      </p:sp>
      <p:sp>
        <p:nvSpPr>
          <p:cNvPr id="4" name="Rectangle 6">
            <a:extLst>
              <a:ext uri="{FF2B5EF4-FFF2-40B4-BE49-F238E27FC236}">
                <a16:creationId xmlns:a16="http://schemas.microsoft.com/office/drawing/2014/main" id="{21D6E8A2-EF47-19A1-D89E-731AB8B6E794}"/>
              </a:ext>
            </a:extLst>
          </p:cNvPr>
          <p:cNvSpPr>
            <a:spLocks noGrp="1" noChangeArrowheads="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1174494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66B5C-B1A4-664D-47B8-457FD3B36A8E}"/>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5" name="Footer Placeholder 4">
            <a:extLst>
              <a:ext uri="{FF2B5EF4-FFF2-40B4-BE49-F238E27FC236}">
                <a16:creationId xmlns:a16="http://schemas.microsoft.com/office/drawing/2014/main" id="{7FB81258-71D1-884F-8D3E-5E6D2F8182B7}"/>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BF9B5B0C-246C-3653-58B1-D13AD64A1DAD}"/>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22625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51900" y="125413"/>
            <a:ext cx="2745317" cy="6000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1" y="125413"/>
            <a:ext cx="8039100" cy="6000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108ED9-0710-C689-203B-6A94BEC4399B}"/>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5" name="Footer Placeholder 4">
            <a:extLst>
              <a:ext uri="{FF2B5EF4-FFF2-40B4-BE49-F238E27FC236}">
                <a16:creationId xmlns:a16="http://schemas.microsoft.com/office/drawing/2014/main" id="{75C11793-EEA5-D02B-C002-6952EEA36564}"/>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AFB8EFBB-ADE1-FAD8-4EAE-749492024BE3}"/>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1175283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0B4D7E-3958-ECF4-BEE5-8C2F0E89FACE}"/>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5" name="Footer Placeholder 4">
            <a:extLst>
              <a:ext uri="{FF2B5EF4-FFF2-40B4-BE49-F238E27FC236}">
                <a16:creationId xmlns:a16="http://schemas.microsoft.com/office/drawing/2014/main" id="{B0C4C032-6B56-2610-8B42-E8E5E7CF95E9}"/>
              </a:ext>
            </a:extLst>
          </p:cNvPr>
          <p:cNvSpPr>
            <a:spLocks noGrp="1"/>
          </p:cNvSpPr>
          <p:nvPr>
            <p:ph type="ftr" sz="quarter" idx="11"/>
          </p:nvPr>
        </p:nvSpPr>
        <p:spPr/>
        <p:txBody>
          <a:bodyPr/>
          <a:lstStyle>
            <a:lvl1pPr>
              <a:defRPr/>
            </a:lvl1pPr>
          </a:lstStyle>
          <a:p>
            <a:r>
              <a:rPr lang="en-US" dirty="0"/>
              <a:t>Think Again!</a:t>
            </a:r>
          </a:p>
        </p:txBody>
      </p:sp>
      <p:sp>
        <p:nvSpPr>
          <p:cNvPr id="6" name="Slide Number Placeholder 5">
            <a:extLst>
              <a:ext uri="{FF2B5EF4-FFF2-40B4-BE49-F238E27FC236}">
                <a16:creationId xmlns:a16="http://schemas.microsoft.com/office/drawing/2014/main" id="{660A48D6-93CD-581B-1994-6502D5B784D6}"/>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503921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0" cap="none" spc="0">
                <a:ln w="0"/>
                <a:solidFill>
                  <a:schemeClr val="accent2"/>
                </a:solidFill>
                <a:effectLst>
                  <a:outerShdw blurRad="38100" dist="19050" dir="2700000" algn="tl" rotWithShape="0">
                    <a:schemeClr val="dk1">
                      <a:alpha val="40000"/>
                    </a:schemeClr>
                  </a:outerShdw>
                </a:effectLst>
              </a:defRPr>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a:extLst>
              <a:ext uri="{FF2B5EF4-FFF2-40B4-BE49-F238E27FC236}">
                <a16:creationId xmlns:a16="http://schemas.microsoft.com/office/drawing/2014/main" id="{1FA5CB1E-8023-BBBB-EE34-112371F6BAC8}"/>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5" name="Footer Placeholder 4">
            <a:extLst>
              <a:ext uri="{FF2B5EF4-FFF2-40B4-BE49-F238E27FC236}">
                <a16:creationId xmlns:a16="http://schemas.microsoft.com/office/drawing/2014/main" id="{6AC687F9-55A1-0554-B182-2EF9EBA0DA97}"/>
              </a:ext>
            </a:extLst>
          </p:cNvPr>
          <p:cNvSpPr>
            <a:spLocks noGrp="1"/>
          </p:cNvSpPr>
          <p:nvPr>
            <p:ph type="ftr" sz="quarter" idx="11"/>
          </p:nvPr>
        </p:nvSpPr>
        <p:spPr/>
        <p:txBody>
          <a:bodyPr/>
          <a:lstStyle>
            <a:lvl1pPr>
              <a:defRPr/>
            </a:lvl1pPr>
          </a:lstStyle>
          <a:p>
            <a:endParaRPr lang="en-US"/>
          </a:p>
        </p:txBody>
      </p:sp>
      <p:sp>
        <p:nvSpPr>
          <p:cNvPr id="6" name="Slide Number Placeholder 5">
            <a:extLst>
              <a:ext uri="{FF2B5EF4-FFF2-40B4-BE49-F238E27FC236}">
                <a16:creationId xmlns:a16="http://schemas.microsoft.com/office/drawing/2014/main" id="{A2C0E2F3-D16C-2CA8-0F6C-E9A11D89E695}"/>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173372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marL="342900" indent="-342900">
              <a:buFont typeface="Arial" panose="020B0604020202020204" pitchFamily="34" charset="0"/>
              <a:buChar char="•"/>
              <a:defRPr sz="2800"/>
            </a:lvl1pPr>
            <a:lvl2pPr marL="742950" indent="-285750">
              <a:buFont typeface="Arial" panose="020B0604020202020204" pitchFamily="34" charset="0"/>
              <a:buChar char="•"/>
              <a:defRPr sz="2400"/>
            </a:lvl2pPr>
            <a:lvl3pPr marL="1143000" indent="-228600">
              <a:buFont typeface="Arial" panose="020B0604020202020204" pitchFamily="34" charset="0"/>
              <a:buChar char="•"/>
              <a:defRPr sz="2000"/>
            </a:lvl3pPr>
            <a:lvl4pPr marL="1600200" indent="-228600">
              <a:buFont typeface="Arial" panose="020B0604020202020204" pitchFamily="34" charset="0"/>
              <a:buChar char="•"/>
              <a:defRPr sz="1800"/>
            </a:lvl4pPr>
            <a:lvl5pPr marL="2057400" indent="-228600">
              <a:buFont typeface="Arial" panose="020B0604020202020204" pitchFamily="34" charset="0"/>
              <a:buChar cha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marL="457200" indent="-457200">
              <a:buFont typeface="Arial" panose="020B0604020202020204" pitchFamily="34" charset="0"/>
              <a:buChar char="•"/>
              <a:defRPr sz="2800"/>
            </a:lvl1pPr>
            <a:lvl2pPr marL="800100" indent="-342900">
              <a:buFont typeface="Arial" panose="020B0604020202020204" pitchFamily="34" charset="0"/>
              <a:buChar char="•"/>
              <a:defRPr sz="2400"/>
            </a:lvl2pPr>
            <a:lvl3pPr marL="1257300" indent="-342900">
              <a:buFont typeface="Arial" panose="020B0604020202020204" pitchFamily="34" charset="0"/>
              <a:buChar char="•"/>
              <a:defRPr sz="2000"/>
            </a:lvl3pPr>
            <a:lvl4pPr marL="1657350" indent="-285750">
              <a:buFont typeface="Arial" panose="020B0604020202020204" pitchFamily="34" charset="0"/>
              <a:buChar char="•"/>
              <a:defRPr sz="1800"/>
            </a:lvl4pPr>
            <a:lvl5pPr marL="2114550" indent="-285750">
              <a:buFont typeface="Arial" panose="020B0604020202020204" pitchFamily="34" charset="0"/>
              <a:buChar cha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3B8CC5E-BE45-91D1-99F2-EB9744F72284}"/>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6" name="Footer Placeholder 5">
            <a:extLst>
              <a:ext uri="{FF2B5EF4-FFF2-40B4-BE49-F238E27FC236}">
                <a16:creationId xmlns:a16="http://schemas.microsoft.com/office/drawing/2014/main" id="{A938C0E6-3539-D27C-127A-0A8696D60EE3}"/>
              </a:ext>
            </a:extLst>
          </p:cNvPr>
          <p:cNvSpPr>
            <a:spLocks noGrp="1"/>
          </p:cNvSpPr>
          <p:nvPr>
            <p:ph type="ftr" sz="quarter" idx="11"/>
          </p:nvPr>
        </p:nvSpPr>
        <p:spPr/>
        <p:txBody>
          <a:bodyPr/>
          <a:lstStyle>
            <a:lvl1pPr>
              <a:defRPr/>
            </a:lvl1pPr>
          </a:lstStyle>
          <a:p>
            <a:r>
              <a:rPr lang="en-US" dirty="0"/>
              <a:t>Think Again!</a:t>
            </a:r>
          </a:p>
        </p:txBody>
      </p:sp>
      <p:sp>
        <p:nvSpPr>
          <p:cNvPr id="7" name="Slide Number Placeholder 6">
            <a:extLst>
              <a:ext uri="{FF2B5EF4-FFF2-40B4-BE49-F238E27FC236}">
                <a16:creationId xmlns:a16="http://schemas.microsoft.com/office/drawing/2014/main" id="{57587569-125C-9BFA-ECC5-92EC526C11C7}"/>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460495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chemeClr val="accent2"/>
                </a:solidFill>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6D22A9-98A5-F94F-996C-A93E46DB15CB}"/>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8" name="Footer Placeholder 7">
            <a:extLst>
              <a:ext uri="{FF2B5EF4-FFF2-40B4-BE49-F238E27FC236}">
                <a16:creationId xmlns:a16="http://schemas.microsoft.com/office/drawing/2014/main" id="{E601156C-CB2F-9941-7D53-759267AC177C}"/>
              </a:ext>
            </a:extLst>
          </p:cNvPr>
          <p:cNvSpPr>
            <a:spLocks noGrp="1"/>
          </p:cNvSpPr>
          <p:nvPr>
            <p:ph type="ftr" sz="quarter" idx="11"/>
          </p:nvPr>
        </p:nvSpPr>
        <p:spPr/>
        <p:txBody>
          <a:bodyPr/>
          <a:lstStyle>
            <a:lvl1pPr>
              <a:defRPr/>
            </a:lvl1pPr>
          </a:lstStyle>
          <a:p>
            <a:r>
              <a:rPr lang="en-US" dirty="0"/>
              <a:t>Think Again!</a:t>
            </a:r>
          </a:p>
        </p:txBody>
      </p:sp>
      <p:sp>
        <p:nvSpPr>
          <p:cNvPr id="9" name="Slide Number Placeholder 8">
            <a:extLst>
              <a:ext uri="{FF2B5EF4-FFF2-40B4-BE49-F238E27FC236}">
                <a16:creationId xmlns:a16="http://schemas.microsoft.com/office/drawing/2014/main" id="{FF7DBE6F-0311-3B5A-4034-62632E88D902}"/>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1692522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E3065E88-05DD-2EE9-D50B-8862180048D1}"/>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4" name="Footer Placeholder 3">
            <a:extLst>
              <a:ext uri="{FF2B5EF4-FFF2-40B4-BE49-F238E27FC236}">
                <a16:creationId xmlns:a16="http://schemas.microsoft.com/office/drawing/2014/main" id="{4A915DF7-14BD-4A32-4B2B-EAD3F24FE6C4}"/>
              </a:ext>
            </a:extLst>
          </p:cNvPr>
          <p:cNvSpPr>
            <a:spLocks noGrp="1"/>
          </p:cNvSpPr>
          <p:nvPr>
            <p:ph type="ftr" sz="quarter" idx="11"/>
          </p:nvPr>
        </p:nvSpPr>
        <p:spPr/>
        <p:txBody>
          <a:bodyPr/>
          <a:lstStyle>
            <a:lvl1pPr>
              <a:defRPr/>
            </a:lvl1pPr>
          </a:lstStyle>
          <a:p>
            <a:r>
              <a:rPr lang="en-US" dirty="0"/>
              <a:t>Think Again!</a:t>
            </a:r>
          </a:p>
        </p:txBody>
      </p:sp>
      <p:sp>
        <p:nvSpPr>
          <p:cNvPr id="5" name="Slide Number Placeholder 4">
            <a:extLst>
              <a:ext uri="{FF2B5EF4-FFF2-40B4-BE49-F238E27FC236}">
                <a16:creationId xmlns:a16="http://schemas.microsoft.com/office/drawing/2014/main" id="{4D7E448F-DC2A-2185-903D-6615FFACABAD}"/>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89119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5F5F09-10EA-8F58-3127-9CCBF3160527}"/>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3" name="Footer Placeholder 2">
            <a:extLst>
              <a:ext uri="{FF2B5EF4-FFF2-40B4-BE49-F238E27FC236}">
                <a16:creationId xmlns:a16="http://schemas.microsoft.com/office/drawing/2014/main" id="{602654B6-FD2A-1486-4F37-AAA0ED6C4DC7}"/>
              </a:ext>
            </a:extLst>
          </p:cNvPr>
          <p:cNvSpPr>
            <a:spLocks noGrp="1"/>
          </p:cNvSpPr>
          <p:nvPr>
            <p:ph type="ftr" sz="quarter" idx="11"/>
          </p:nvPr>
        </p:nvSpPr>
        <p:spPr/>
        <p:txBody>
          <a:bodyPr/>
          <a:lstStyle>
            <a:lvl1pPr>
              <a:defRPr/>
            </a:lvl1pPr>
          </a:lstStyle>
          <a:p>
            <a:endParaRPr lang="en-US"/>
          </a:p>
        </p:txBody>
      </p:sp>
      <p:sp>
        <p:nvSpPr>
          <p:cNvPr id="4" name="Slide Number Placeholder 3">
            <a:extLst>
              <a:ext uri="{FF2B5EF4-FFF2-40B4-BE49-F238E27FC236}">
                <a16:creationId xmlns:a16="http://schemas.microsoft.com/office/drawing/2014/main" id="{62E86C03-A0AE-DABD-1AE5-1DC943BCDC9C}"/>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73119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CF734E5-2DA1-0A1A-1DD7-657A573DDFB9}"/>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6" name="Footer Placeholder 5">
            <a:extLst>
              <a:ext uri="{FF2B5EF4-FFF2-40B4-BE49-F238E27FC236}">
                <a16:creationId xmlns:a16="http://schemas.microsoft.com/office/drawing/2014/main" id="{1E7A9752-5777-218F-6F47-1E64925348B1}"/>
              </a:ext>
            </a:extLst>
          </p:cNvPr>
          <p:cNvSpPr>
            <a:spLocks noGrp="1"/>
          </p:cNvSpPr>
          <p:nvPr>
            <p:ph type="ftr" sz="quarter" idx="11"/>
          </p:nvPr>
        </p:nvSpPr>
        <p:spPr/>
        <p:txBody>
          <a:bodyPr/>
          <a:lstStyle>
            <a:lvl1pPr>
              <a:defRPr/>
            </a:lvl1pPr>
          </a:lstStyle>
          <a:p>
            <a:endParaRPr lang="en-US"/>
          </a:p>
        </p:txBody>
      </p:sp>
      <p:sp>
        <p:nvSpPr>
          <p:cNvPr id="7" name="Slide Number Placeholder 6">
            <a:extLst>
              <a:ext uri="{FF2B5EF4-FFF2-40B4-BE49-F238E27FC236}">
                <a16:creationId xmlns:a16="http://schemas.microsoft.com/office/drawing/2014/main" id="{CF8DEBE9-60DF-367B-C485-BAE6FF78FFE8}"/>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123596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893F48B7-ABB6-5D0E-54A4-6A624122D17D}"/>
              </a:ext>
            </a:extLst>
          </p:cNvPr>
          <p:cNvSpPr>
            <a:spLocks noGrp="1"/>
          </p:cNvSpPr>
          <p:nvPr>
            <p:ph type="dt" sz="half" idx="10"/>
          </p:nvPr>
        </p:nvSpPr>
        <p:spPr/>
        <p:txBody>
          <a:bodyPr/>
          <a:lstStyle>
            <a:lvl1pPr>
              <a:defRPr/>
            </a:lvl1pPr>
          </a:lstStyle>
          <a:p>
            <a:fld id="{0878985A-90C9-4233-80B1-E7895638AAD3}" type="datetimeFigureOut">
              <a:rPr lang="en-US" smtClean="0"/>
              <a:t>2/20/2023</a:t>
            </a:fld>
            <a:endParaRPr lang="en-US"/>
          </a:p>
        </p:txBody>
      </p:sp>
      <p:sp>
        <p:nvSpPr>
          <p:cNvPr id="6" name="Footer Placeholder 5">
            <a:extLst>
              <a:ext uri="{FF2B5EF4-FFF2-40B4-BE49-F238E27FC236}">
                <a16:creationId xmlns:a16="http://schemas.microsoft.com/office/drawing/2014/main" id="{5C68052D-3851-D4CE-ADD8-6A07F2837A91}"/>
              </a:ext>
            </a:extLst>
          </p:cNvPr>
          <p:cNvSpPr>
            <a:spLocks noGrp="1"/>
          </p:cNvSpPr>
          <p:nvPr>
            <p:ph type="ftr" sz="quarter" idx="11"/>
          </p:nvPr>
        </p:nvSpPr>
        <p:spPr/>
        <p:txBody>
          <a:bodyPr/>
          <a:lstStyle>
            <a:lvl1pPr>
              <a:defRPr/>
            </a:lvl1pPr>
          </a:lstStyle>
          <a:p>
            <a:endParaRPr lang="en-US"/>
          </a:p>
        </p:txBody>
      </p:sp>
      <p:sp>
        <p:nvSpPr>
          <p:cNvPr id="7" name="Slide Number Placeholder 6">
            <a:extLst>
              <a:ext uri="{FF2B5EF4-FFF2-40B4-BE49-F238E27FC236}">
                <a16:creationId xmlns:a16="http://schemas.microsoft.com/office/drawing/2014/main" id="{BE610579-04FB-8682-F152-874EABD87AB2}"/>
              </a:ext>
            </a:extLst>
          </p:cNvPr>
          <p:cNvSpPr>
            <a:spLocks noGrp="1"/>
          </p:cNvSpPr>
          <p:nvPr>
            <p:ph type="sldNum" sz="quarter" idx="12"/>
          </p:nvPr>
        </p:nvSpPr>
        <p:spPr/>
        <p:txBody>
          <a:bodyPr/>
          <a:lstStyle>
            <a:lvl1pPr>
              <a:defRPr/>
            </a:lvl1pPr>
          </a:lstStyle>
          <a:p>
            <a:fld id="{B1D79BE3-93F1-4982-913E-4F9391AE1824}" type="slidenum">
              <a:rPr lang="en-US" smtClean="0"/>
              <a:t>‹#›</a:t>
            </a:fld>
            <a:endParaRPr lang="en-US"/>
          </a:p>
        </p:txBody>
      </p:sp>
    </p:spTree>
    <p:extLst>
      <p:ext uri="{BB962C8B-B14F-4D97-AF65-F5344CB8AC3E}">
        <p14:creationId xmlns:p14="http://schemas.microsoft.com/office/powerpoint/2010/main" val="745016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50000"/>
            <a:lum/>
          </a:blip>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0697E38-BE06-A114-CC19-FA33A7761F6C}"/>
              </a:ext>
            </a:extLst>
          </p:cNvPr>
          <p:cNvSpPr>
            <a:spLocks noGrp="1" noChangeArrowheads="1"/>
          </p:cNvSpPr>
          <p:nvPr>
            <p:ph type="title"/>
          </p:nvPr>
        </p:nvSpPr>
        <p:spPr bwMode="auto">
          <a:xfrm>
            <a:off x="624417" y="125413"/>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a:extLst>
              <a:ext uri="{FF2B5EF4-FFF2-40B4-BE49-F238E27FC236}">
                <a16:creationId xmlns:a16="http://schemas.microsoft.com/office/drawing/2014/main" id="{9C96681F-9771-7323-F9E7-ED164694AFED}"/>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id-ID" dirty="0"/>
              <a:t>Click to edit Master text styles</a:t>
            </a:r>
          </a:p>
          <a:p>
            <a:pPr lvl="1"/>
            <a:r>
              <a:rPr lang="en-US" altLang="id-ID" dirty="0"/>
              <a:t>Second level</a:t>
            </a:r>
          </a:p>
          <a:p>
            <a:pPr lvl="2"/>
            <a:r>
              <a:rPr lang="en-US" altLang="id-ID" dirty="0"/>
              <a:t>Third level</a:t>
            </a:r>
          </a:p>
          <a:p>
            <a:pPr lvl="3"/>
            <a:r>
              <a:rPr lang="en-US" altLang="id-ID" dirty="0"/>
              <a:t>Fourth level</a:t>
            </a:r>
          </a:p>
          <a:p>
            <a:pPr lvl="4"/>
            <a:r>
              <a:rPr lang="en-US" altLang="id-ID" dirty="0"/>
              <a:t>Fifth level</a:t>
            </a:r>
          </a:p>
        </p:txBody>
      </p:sp>
      <p:sp>
        <p:nvSpPr>
          <p:cNvPr id="1028" name="Rectangle 4">
            <a:extLst>
              <a:ext uri="{FF2B5EF4-FFF2-40B4-BE49-F238E27FC236}">
                <a16:creationId xmlns:a16="http://schemas.microsoft.com/office/drawing/2014/main" id="{CB4C1A60-5BD2-608A-8F03-21C8CFC64248}"/>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8" charset="0"/>
                <a:ea typeface="+mn-ea"/>
              </a:defRPr>
            </a:lvl1pPr>
          </a:lstStyle>
          <a:p>
            <a:fld id="{0878985A-90C9-4233-80B1-E7895638AAD3}" type="datetimeFigureOut">
              <a:rPr lang="en-US" smtClean="0"/>
              <a:t>2/20/2023</a:t>
            </a:fld>
            <a:endParaRPr lang="en-US"/>
          </a:p>
        </p:txBody>
      </p:sp>
      <p:sp>
        <p:nvSpPr>
          <p:cNvPr id="1029" name="Rectangle 5">
            <a:extLst>
              <a:ext uri="{FF2B5EF4-FFF2-40B4-BE49-F238E27FC236}">
                <a16:creationId xmlns:a16="http://schemas.microsoft.com/office/drawing/2014/main" id="{A89DBFFD-6EF9-2A30-4E3F-5E805FEC1261}"/>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2400" b="1">
                <a:effectLst>
                  <a:outerShdw blurRad="38100" dist="38100" dir="2700000" algn="tl">
                    <a:srgbClr val="C0C0C0"/>
                  </a:outerShdw>
                </a:effectLst>
                <a:latin typeface="Arial" charset="0"/>
                <a:ea typeface="ＭＳ Ｐゴシック" pitchFamily="-111" charset="-128"/>
              </a:defRPr>
            </a:lvl1pPr>
          </a:lstStyle>
          <a:p>
            <a:r>
              <a:rPr lang="en-US" dirty="0"/>
              <a:t>Think Again!</a:t>
            </a:r>
          </a:p>
        </p:txBody>
      </p:sp>
      <p:sp>
        <p:nvSpPr>
          <p:cNvPr id="1030" name="Rectangle 6">
            <a:extLst>
              <a:ext uri="{FF2B5EF4-FFF2-40B4-BE49-F238E27FC236}">
                <a16:creationId xmlns:a16="http://schemas.microsoft.com/office/drawing/2014/main" id="{E2277041-5690-6704-6DFC-3C005B40C71B}"/>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1D79BE3-93F1-4982-913E-4F9391AE1824}" type="slidenum">
              <a:rPr lang="en-US" smtClean="0"/>
              <a:t>‹#›</a:t>
            </a:fld>
            <a:endParaRPr lang="en-US"/>
          </a:p>
        </p:txBody>
      </p:sp>
    </p:spTree>
    <p:extLst>
      <p:ext uri="{BB962C8B-B14F-4D97-AF65-F5344CB8AC3E}">
        <p14:creationId xmlns:p14="http://schemas.microsoft.com/office/powerpoint/2010/main" val="957952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rtl="0" eaLnBrk="1" fontAlgn="base" hangingPunct="1">
        <a:spcBef>
          <a:spcPct val="0"/>
        </a:spcBef>
        <a:spcAft>
          <a:spcPct val="0"/>
        </a:spcAft>
        <a:defRPr sz="4400">
          <a:solidFill>
            <a:schemeClr val="accent2"/>
          </a:solidFill>
          <a:effectLst>
            <a:outerShdw blurRad="38100" dist="38100" dir="2700000" algn="tl">
              <a:srgbClr val="DDDDDD"/>
            </a:outerShdw>
          </a:effectLst>
          <a:latin typeface="+mj-lt"/>
          <a:ea typeface="ＭＳ Ｐゴシック" pitchFamily="-111" charset="-128"/>
          <a:cs typeface="ＭＳ Ｐゴシック" pitchFamily="-111" charset="-128"/>
        </a:defRPr>
      </a:lvl1pPr>
      <a:lvl2pPr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ea typeface="ＭＳ Ｐゴシック" pitchFamily="-111" charset="-128"/>
          <a:cs typeface="ＭＳ Ｐゴシック" pitchFamily="-111" charset="-128"/>
        </a:defRPr>
      </a:lvl2pPr>
      <a:lvl3pPr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ea typeface="ＭＳ Ｐゴシック" pitchFamily="-111" charset="-128"/>
          <a:cs typeface="ＭＳ Ｐゴシック" pitchFamily="-111" charset="-128"/>
        </a:defRPr>
      </a:lvl3pPr>
      <a:lvl4pPr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ea typeface="ＭＳ Ｐゴシック" pitchFamily="-111" charset="-128"/>
          <a:cs typeface="ＭＳ Ｐゴシック" pitchFamily="-111" charset="-128"/>
        </a:defRPr>
      </a:lvl4pPr>
      <a:lvl5pPr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ea typeface="ＭＳ Ｐゴシック" pitchFamily="-111" charset="-128"/>
          <a:cs typeface="ＭＳ Ｐゴシック" pitchFamily="-111" charset="-128"/>
        </a:defRPr>
      </a:lvl5pPr>
      <a:lvl6pPr marL="457200"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defRPr>
      </a:lvl6pPr>
      <a:lvl7pPr marL="914400"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defRPr>
      </a:lvl7pPr>
      <a:lvl8pPr marL="1371600"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defRPr>
      </a:lvl8pPr>
      <a:lvl9pPr marL="1828800" algn="r" rtl="0" eaLnBrk="1" fontAlgn="base" hangingPunct="1">
        <a:spcBef>
          <a:spcPct val="0"/>
        </a:spcBef>
        <a:spcAft>
          <a:spcPct val="0"/>
        </a:spcAft>
        <a:defRPr sz="4400">
          <a:solidFill>
            <a:schemeClr val="bg2"/>
          </a:solidFill>
          <a:effectLst>
            <a:outerShdw blurRad="38100" dist="38100" dir="2700000" algn="tl">
              <a:srgbClr val="DDDDDD"/>
            </a:outerShdw>
          </a:effectLst>
          <a:latin typeface="Arial" pitchFamily="-108" charset="0"/>
        </a:defRPr>
      </a:lvl9pPr>
    </p:titleStyle>
    <p:bodyStyle>
      <a:lvl1pPr marL="342900" indent="-342900" algn="l" rtl="0" eaLnBrk="1" fontAlgn="base" hangingPunct="1">
        <a:spcBef>
          <a:spcPct val="20000"/>
        </a:spcBef>
        <a:spcAft>
          <a:spcPct val="0"/>
        </a:spcAft>
        <a:buSzPct val="75000"/>
        <a:buFont typeface="Arial" panose="020B0604020202020204" pitchFamily="34" charset="0"/>
        <a:buChar char="•"/>
        <a:defRPr sz="3200">
          <a:solidFill>
            <a:schemeClr val="tx1"/>
          </a:solidFill>
          <a:latin typeface="+mn-lt"/>
          <a:ea typeface="ＭＳ Ｐゴシック" pitchFamily="-111" charset="-128"/>
          <a:cs typeface="ＭＳ Ｐゴシック" pitchFamily="-111" charset="-128"/>
        </a:defRPr>
      </a:lvl1pPr>
      <a:lvl2pPr marL="742950" indent="-285750" algn="l" rtl="0" eaLnBrk="1" fontAlgn="base" hangingPunct="1">
        <a:spcBef>
          <a:spcPct val="20000"/>
        </a:spcBef>
        <a:spcAft>
          <a:spcPct val="0"/>
        </a:spcAft>
        <a:buSzPct val="75000"/>
        <a:buFont typeface="Arial" panose="020B0604020202020204" pitchFamily="34" charset="0"/>
        <a:buChar char="•"/>
        <a:defRPr sz="2800">
          <a:solidFill>
            <a:schemeClr val="tx1"/>
          </a:solidFill>
          <a:latin typeface="+mn-lt"/>
          <a:ea typeface="ＭＳ Ｐゴシック" pitchFamily="-108" charset="-128"/>
        </a:defRPr>
      </a:lvl2pPr>
      <a:lvl3pPr marL="1143000" indent="-228600" algn="l" rtl="0" eaLnBrk="1" fontAlgn="base" hangingPunct="1">
        <a:spcBef>
          <a:spcPct val="20000"/>
        </a:spcBef>
        <a:spcAft>
          <a:spcPct val="0"/>
        </a:spcAft>
        <a:buSzPct val="75000"/>
        <a:buFont typeface="Arial" panose="020B0604020202020204" pitchFamily="34" charset="0"/>
        <a:buChar char="•"/>
        <a:defRPr sz="2400">
          <a:solidFill>
            <a:schemeClr val="tx1"/>
          </a:solidFill>
          <a:latin typeface="+mn-lt"/>
          <a:ea typeface="ＭＳ Ｐゴシック" pitchFamily="-108" charset="-128"/>
        </a:defRPr>
      </a:lvl3pPr>
      <a:lvl4pPr marL="1600200" indent="-228600" algn="l" rtl="0" eaLnBrk="1" fontAlgn="base" hangingPunct="1">
        <a:spcBef>
          <a:spcPct val="20000"/>
        </a:spcBef>
        <a:spcAft>
          <a:spcPct val="0"/>
        </a:spcAft>
        <a:buSzPct val="75000"/>
        <a:buFont typeface="Arial" panose="020B0604020202020204" pitchFamily="34" charset="0"/>
        <a:buChar char="•"/>
        <a:defRPr sz="2000">
          <a:solidFill>
            <a:schemeClr val="tx1"/>
          </a:solidFill>
          <a:latin typeface="+mn-lt"/>
          <a:ea typeface="ＭＳ Ｐゴシック" pitchFamily="-108" charset="-128"/>
        </a:defRPr>
      </a:lvl4pPr>
      <a:lvl5pPr marL="2057400" indent="-228600" algn="l" rtl="0" eaLnBrk="1" fontAlgn="base" hangingPunct="1">
        <a:spcBef>
          <a:spcPct val="20000"/>
        </a:spcBef>
        <a:spcAft>
          <a:spcPct val="0"/>
        </a:spcAft>
        <a:buFont typeface="Arial" panose="020B0604020202020204" pitchFamily="34" charset="0"/>
        <a:buChar char="•"/>
        <a:defRPr sz="2000">
          <a:solidFill>
            <a:schemeClr val="tx1"/>
          </a:solidFill>
          <a:latin typeface="+mn-lt"/>
          <a:ea typeface="ＭＳ Ｐゴシック" pitchFamily="-108"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08"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08"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08"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0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fsharetv.io/watch/the-truman-show-episode-1-tt012038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scholar.google.com/citations?hl=en&amp;user=Rgr7UmUAAAAJ"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7.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6.jpeg"/><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5E26E-4FDC-21B8-DA0F-8AD5962ABB60}"/>
              </a:ext>
            </a:extLst>
          </p:cNvPr>
          <p:cNvSpPr>
            <a:spLocks noGrp="1"/>
          </p:cNvSpPr>
          <p:nvPr>
            <p:ph type="title"/>
          </p:nvPr>
        </p:nvSpPr>
        <p:spPr>
          <a:xfrm>
            <a:off x="963084" y="4244344"/>
            <a:ext cx="10363200" cy="1362075"/>
          </a:xfrm>
        </p:spPr>
        <p:txBody>
          <a:bodyPr/>
          <a:lstStyle/>
          <a:p>
            <a:r>
              <a:rPr lang="en-US" sz="6600" b="1" dirty="0" err="1"/>
              <a:t>Logika</a:t>
            </a:r>
            <a:r>
              <a:rPr lang="en-US" sz="6600" b="1" dirty="0"/>
              <a:t> &amp; Bahasa </a:t>
            </a:r>
            <a:r>
              <a:rPr lang="en-US" sz="6600" b="1" dirty="0" err="1"/>
              <a:t>Jurnalistik</a:t>
            </a:r>
            <a:endParaRPr lang="en-US" sz="6600" b="1" dirty="0"/>
          </a:p>
        </p:txBody>
      </p:sp>
      <p:sp>
        <p:nvSpPr>
          <p:cNvPr id="3" name="Subtitle 2">
            <a:extLst>
              <a:ext uri="{FF2B5EF4-FFF2-40B4-BE49-F238E27FC236}">
                <a16:creationId xmlns:a16="http://schemas.microsoft.com/office/drawing/2014/main" id="{51801F92-E423-1DDD-D5C6-A9A26CE6FDCA}"/>
              </a:ext>
            </a:extLst>
          </p:cNvPr>
          <p:cNvSpPr>
            <a:spLocks noGrp="1"/>
          </p:cNvSpPr>
          <p:nvPr>
            <p:ph type="body" idx="1"/>
          </p:nvPr>
        </p:nvSpPr>
        <p:spPr>
          <a:xfrm>
            <a:off x="963084" y="5215466"/>
            <a:ext cx="10363200" cy="884767"/>
          </a:xfrm>
        </p:spPr>
        <p:txBody>
          <a:bodyPr/>
          <a:lstStyle/>
          <a:p>
            <a:r>
              <a:rPr lang="en-US" dirty="0"/>
              <a:t>Program </a:t>
            </a:r>
            <a:r>
              <a:rPr lang="en-US" dirty="0" err="1"/>
              <a:t>Studi</a:t>
            </a:r>
            <a:r>
              <a:rPr lang="en-US" dirty="0"/>
              <a:t> </a:t>
            </a:r>
            <a:r>
              <a:rPr lang="en-US" dirty="0" err="1"/>
              <a:t>Jurnalistik</a:t>
            </a:r>
            <a:endParaRPr lang="en-US" dirty="0"/>
          </a:p>
          <a:p>
            <a:r>
              <a:rPr lang="en-US" dirty="0"/>
              <a:t>2022/2023</a:t>
            </a:r>
          </a:p>
        </p:txBody>
      </p:sp>
    </p:spTree>
    <p:extLst>
      <p:ext uri="{BB962C8B-B14F-4D97-AF65-F5344CB8AC3E}">
        <p14:creationId xmlns:p14="http://schemas.microsoft.com/office/powerpoint/2010/main" val="2874142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6AB69A3-6CA2-8D6D-CE55-2AC408D940B9}"/>
              </a:ext>
            </a:extLst>
          </p:cNvPr>
          <p:cNvSpPr>
            <a:spLocks noGrp="1"/>
          </p:cNvSpPr>
          <p:nvPr>
            <p:ph type="title"/>
          </p:nvPr>
        </p:nvSpPr>
        <p:spPr/>
        <p:txBody>
          <a:bodyPr/>
          <a:lstStyle/>
          <a:p>
            <a:r>
              <a:rPr lang="en-US" dirty="0"/>
              <a:t>GROUP DISCUSSION</a:t>
            </a:r>
          </a:p>
        </p:txBody>
      </p:sp>
      <p:sp>
        <p:nvSpPr>
          <p:cNvPr id="6" name="Content Placeholder 5">
            <a:extLst>
              <a:ext uri="{FF2B5EF4-FFF2-40B4-BE49-F238E27FC236}">
                <a16:creationId xmlns:a16="http://schemas.microsoft.com/office/drawing/2014/main" id="{C882AB12-B60D-E17C-56A3-7027B1D3EFBE}"/>
              </a:ext>
            </a:extLst>
          </p:cNvPr>
          <p:cNvSpPr>
            <a:spLocks noGrp="1"/>
          </p:cNvSpPr>
          <p:nvPr>
            <p:ph idx="1"/>
          </p:nvPr>
        </p:nvSpPr>
        <p:spPr/>
        <p:txBody>
          <a:bodyPr/>
          <a:lstStyle/>
          <a:p>
            <a:r>
              <a:rPr lang="en-US" sz="2800" dirty="0"/>
              <a:t>Form group of 4 (members belong in the same class)</a:t>
            </a:r>
          </a:p>
          <a:p>
            <a:r>
              <a:rPr lang="en-US" sz="2800" dirty="0"/>
              <a:t>Watch The Truman Show (1998)</a:t>
            </a:r>
          </a:p>
          <a:p>
            <a:pPr lvl="1"/>
            <a:r>
              <a:rPr lang="en-US" sz="2400" dirty="0">
                <a:hlinkClick r:id="rId2"/>
              </a:rPr>
              <a:t>https://fsharetv.io/watch/the-truman-show-episode-1-tt0120382</a:t>
            </a:r>
            <a:endParaRPr lang="en-US" sz="2400" dirty="0"/>
          </a:p>
          <a:p>
            <a:pPr lvl="1"/>
            <a:r>
              <a:rPr lang="en-US" sz="2400" dirty="0"/>
              <a:t>Take notes on the relevance of the film with regards of the roles of media, media logic and media language in a single (1) page infographic (you can use </a:t>
            </a:r>
            <a:r>
              <a:rPr lang="en-US" sz="2400" dirty="0" err="1"/>
              <a:t>canva</a:t>
            </a:r>
            <a:r>
              <a:rPr lang="en-US" sz="2400" dirty="0"/>
              <a:t>, pptx or pdf format – preferably pdf)</a:t>
            </a:r>
          </a:p>
          <a:p>
            <a:pPr lvl="1"/>
            <a:r>
              <a:rPr lang="en-US" sz="2400" dirty="0"/>
              <a:t>Upload on G-class (each member must upload their group respective work)</a:t>
            </a:r>
          </a:p>
          <a:p>
            <a:pPr lvl="2"/>
            <a:r>
              <a:rPr lang="en-US" sz="2000" dirty="0">
                <a:solidFill>
                  <a:srgbClr val="FF0000"/>
                </a:solidFill>
              </a:rPr>
              <a:t>Deadline: Sunday, 26 Feb 2023 at 23:59</a:t>
            </a:r>
          </a:p>
          <a:p>
            <a:pPr lvl="1"/>
            <a:r>
              <a:rPr lang="en-US" sz="2400" dirty="0"/>
              <a:t>To be presented/discussed on week 2</a:t>
            </a:r>
          </a:p>
        </p:txBody>
      </p:sp>
    </p:spTree>
    <p:extLst>
      <p:ext uri="{BB962C8B-B14F-4D97-AF65-F5344CB8AC3E}">
        <p14:creationId xmlns:p14="http://schemas.microsoft.com/office/powerpoint/2010/main" val="3483901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4543D-04A1-107D-998F-105707E6CB33}"/>
              </a:ext>
            </a:extLst>
          </p:cNvPr>
          <p:cNvSpPr>
            <a:spLocks noGrp="1"/>
          </p:cNvSpPr>
          <p:nvPr>
            <p:ph type="title"/>
          </p:nvPr>
        </p:nvSpPr>
        <p:spPr/>
        <p:txBody>
          <a:bodyPr/>
          <a:lstStyle/>
          <a:p>
            <a:r>
              <a:rPr lang="en-US" dirty="0"/>
              <a:t>QUIZ for WEEK 2</a:t>
            </a:r>
          </a:p>
        </p:txBody>
      </p:sp>
      <p:sp>
        <p:nvSpPr>
          <p:cNvPr id="3" name="Content Placeholder 2">
            <a:extLst>
              <a:ext uri="{FF2B5EF4-FFF2-40B4-BE49-F238E27FC236}">
                <a16:creationId xmlns:a16="http://schemas.microsoft.com/office/drawing/2014/main" id="{CF9D563C-B958-77DA-27AC-E199CD7A7196}"/>
              </a:ext>
            </a:extLst>
          </p:cNvPr>
          <p:cNvSpPr>
            <a:spLocks noGrp="1"/>
          </p:cNvSpPr>
          <p:nvPr>
            <p:ph idx="1"/>
          </p:nvPr>
        </p:nvSpPr>
        <p:spPr/>
        <p:txBody>
          <a:bodyPr/>
          <a:lstStyle/>
          <a:p>
            <a:r>
              <a:rPr lang="en-US" dirty="0">
                <a:latin typeface="+mj-lt"/>
              </a:rPr>
              <a:t>Will be conducted at the beginning of the class</a:t>
            </a:r>
          </a:p>
          <a:p>
            <a:pPr lvl="1"/>
            <a:r>
              <a:rPr lang="en-US" dirty="0">
                <a:solidFill>
                  <a:srgbClr val="FF0000"/>
                </a:solidFill>
                <a:latin typeface="+mj-lt"/>
              </a:rPr>
              <a:t>Don’t be late!</a:t>
            </a:r>
          </a:p>
          <a:p>
            <a:r>
              <a:rPr lang="en-US" dirty="0">
                <a:latin typeface="+mj-lt"/>
              </a:rPr>
              <a:t>Week 1 materials posted on G-class:</a:t>
            </a:r>
          </a:p>
          <a:p>
            <a:pPr lvl="1"/>
            <a:r>
              <a:rPr lang="en-US" dirty="0">
                <a:latin typeface="+mj-lt"/>
              </a:rPr>
              <a:t>PPT</a:t>
            </a:r>
          </a:p>
          <a:p>
            <a:pPr lvl="1"/>
            <a:r>
              <a:rPr lang="en-GB" b="0" i="0" dirty="0">
                <a:solidFill>
                  <a:srgbClr val="000000"/>
                </a:solidFill>
                <a:effectLst/>
                <a:latin typeface="+mj-lt"/>
              </a:rPr>
              <a:t>Altheide, D. L. (2016). </a:t>
            </a:r>
            <a:r>
              <a:rPr lang="en-GB" b="0" i="1" dirty="0">
                <a:solidFill>
                  <a:srgbClr val="000000"/>
                </a:solidFill>
                <a:effectLst/>
                <a:latin typeface="+mj-lt"/>
              </a:rPr>
              <a:t>Media Logic. The International Encyclopaedia of Political Communication, 1-6. </a:t>
            </a:r>
            <a:r>
              <a:rPr lang="en-GB" b="0" i="0" dirty="0">
                <a:solidFill>
                  <a:srgbClr val="000000"/>
                </a:solidFill>
                <a:effectLst/>
                <a:latin typeface="+mj-lt"/>
              </a:rPr>
              <a:t>doi:10.1002/9781118541555.wbiepc088 </a:t>
            </a:r>
          </a:p>
          <a:p>
            <a:endParaRPr lang="en-US" dirty="0"/>
          </a:p>
        </p:txBody>
      </p:sp>
      <p:sp>
        <p:nvSpPr>
          <p:cNvPr id="4" name="Rectangle 3">
            <a:extLst>
              <a:ext uri="{FF2B5EF4-FFF2-40B4-BE49-F238E27FC236}">
                <a16:creationId xmlns:a16="http://schemas.microsoft.com/office/drawing/2014/main" id="{A0465B05-ECB3-CDE2-CBAF-D0F407836FB1}"/>
              </a:ext>
            </a:extLst>
          </p:cNvPr>
          <p:cNvSpPr/>
          <p:nvPr/>
        </p:nvSpPr>
        <p:spPr>
          <a:xfrm>
            <a:off x="3322217" y="5392009"/>
            <a:ext cx="6571031" cy="923330"/>
          </a:xfrm>
          <a:prstGeom prst="rect">
            <a:avLst/>
          </a:prstGeom>
          <a:noFill/>
        </p:spPr>
        <p:txBody>
          <a:bodyPr wrap="none" lIns="91440" tIns="45720" rIns="91440" bIns="45720">
            <a:spAutoFit/>
          </a:bodyPr>
          <a:lstStyle/>
          <a:p>
            <a:pPr algn="ctr"/>
            <a:r>
              <a:rPr lang="en-U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See you next week!</a:t>
            </a:r>
          </a:p>
        </p:txBody>
      </p:sp>
    </p:spTree>
    <p:extLst>
      <p:ext uri="{BB962C8B-B14F-4D97-AF65-F5344CB8AC3E}">
        <p14:creationId xmlns:p14="http://schemas.microsoft.com/office/powerpoint/2010/main" val="2971189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4F6D2-3AE8-1D07-2F01-DC5BBE4FAC43}"/>
              </a:ext>
            </a:extLst>
          </p:cNvPr>
          <p:cNvSpPr>
            <a:spLocks noGrp="1"/>
          </p:cNvSpPr>
          <p:nvPr>
            <p:ph type="title"/>
          </p:nvPr>
        </p:nvSpPr>
        <p:spPr/>
        <p:txBody>
          <a:bodyPr/>
          <a:lstStyle/>
          <a:p>
            <a:r>
              <a:rPr lang="en-US" dirty="0"/>
              <a:t>HELLO!</a:t>
            </a:r>
          </a:p>
        </p:txBody>
      </p:sp>
      <p:sp>
        <p:nvSpPr>
          <p:cNvPr id="3" name="Content Placeholder 2">
            <a:extLst>
              <a:ext uri="{FF2B5EF4-FFF2-40B4-BE49-F238E27FC236}">
                <a16:creationId xmlns:a16="http://schemas.microsoft.com/office/drawing/2014/main" id="{FA59139A-6AD6-47C2-0570-A036BE7722C0}"/>
              </a:ext>
            </a:extLst>
          </p:cNvPr>
          <p:cNvSpPr>
            <a:spLocks noGrp="1"/>
          </p:cNvSpPr>
          <p:nvPr>
            <p:ph idx="1"/>
          </p:nvPr>
        </p:nvSpPr>
        <p:spPr>
          <a:xfrm>
            <a:off x="569165" y="1925467"/>
            <a:ext cx="9231849" cy="4378193"/>
          </a:xfrm>
        </p:spPr>
        <p:txBody>
          <a:bodyPr>
            <a:normAutofit fontScale="92500" lnSpcReduction="10000"/>
          </a:bodyPr>
          <a:lstStyle/>
          <a:p>
            <a:pPr lvl="1"/>
            <a:r>
              <a:rPr lang="en-US" sz="2400" b="1" i="0" u="none" strike="noStrike" baseline="0" dirty="0">
                <a:solidFill>
                  <a:schemeClr val="accent2"/>
                </a:solidFill>
                <a:latin typeface="Gill Sans MT" panose="020B0502020104020203" pitchFamily="34" charset="0"/>
              </a:rPr>
              <a:t>Personal Background</a:t>
            </a:r>
          </a:p>
          <a:p>
            <a:pPr lvl="2"/>
            <a:r>
              <a:rPr lang="en-US" sz="1800" b="0" i="0" u="none" strike="noStrike" baseline="0" dirty="0">
                <a:solidFill>
                  <a:schemeClr val="tx1"/>
                </a:solidFill>
                <a:latin typeface="Gill Sans MT" panose="020B0502020104020203" pitchFamily="34" charset="0"/>
              </a:rPr>
              <a:t>Nunik Maharani </a:t>
            </a:r>
            <a:r>
              <a:rPr lang="en-US" sz="1800" b="0" i="0" u="none" strike="noStrike" baseline="0" dirty="0" err="1">
                <a:solidFill>
                  <a:schemeClr val="tx1"/>
                </a:solidFill>
                <a:latin typeface="Gill Sans MT" panose="020B0502020104020203" pitchFamily="34" charset="0"/>
              </a:rPr>
              <a:t>Hartoyo</a:t>
            </a:r>
            <a:endParaRPr lang="en-US" sz="1800" b="0" i="0" u="none" strike="noStrike" baseline="0" dirty="0">
              <a:solidFill>
                <a:schemeClr val="tx1"/>
              </a:solidFill>
              <a:latin typeface="Gill Sans MT" panose="020B0502020104020203" pitchFamily="34" charset="0"/>
            </a:endParaRPr>
          </a:p>
          <a:p>
            <a:pPr lvl="2"/>
            <a:r>
              <a:rPr lang="en-US" sz="1800" b="0" i="0" u="none" strike="noStrike" baseline="0" dirty="0">
                <a:solidFill>
                  <a:schemeClr val="tx1"/>
                </a:solidFill>
                <a:latin typeface="Gill Sans MT" panose="020B0502020104020203" pitchFamily="34" charset="0"/>
              </a:rPr>
              <a:t>A curious semi-nomad juggling multiple roles </a:t>
            </a:r>
          </a:p>
          <a:p>
            <a:pPr lvl="2"/>
            <a:endParaRPr lang="en-US" sz="1800" b="0" i="0" u="none" strike="noStrike" baseline="0" dirty="0">
              <a:solidFill>
                <a:schemeClr val="tx1"/>
              </a:solidFill>
              <a:latin typeface="Gill Sans MT" panose="020B0502020104020203" pitchFamily="34" charset="0"/>
            </a:endParaRPr>
          </a:p>
          <a:p>
            <a:pPr lvl="1"/>
            <a:r>
              <a:rPr lang="en-US" sz="2400" b="1" dirty="0">
                <a:solidFill>
                  <a:schemeClr val="accent2"/>
                </a:solidFill>
                <a:latin typeface="Gill Sans MT" panose="020B0502020104020203" pitchFamily="34" charset="0"/>
              </a:rPr>
              <a:t>Educational Background</a:t>
            </a:r>
          </a:p>
          <a:p>
            <a:pPr lvl="2"/>
            <a:r>
              <a:rPr lang="es-ES" sz="1800" dirty="0" err="1">
                <a:solidFill>
                  <a:schemeClr val="tx1"/>
                </a:solidFill>
                <a:latin typeface="Gill Sans MT" panose="020B0502020104020203" pitchFamily="34" charset="0"/>
              </a:rPr>
              <a:t>S.Sos</a:t>
            </a:r>
            <a:r>
              <a:rPr lang="es-ES" sz="1800" dirty="0">
                <a:solidFill>
                  <a:schemeClr val="tx1"/>
                </a:solidFill>
                <a:latin typeface="Gill Sans MT" panose="020B0502020104020203" pitchFamily="34" charset="0"/>
              </a:rPr>
              <a:t> – </a:t>
            </a:r>
            <a:r>
              <a:rPr lang="es-ES" sz="1800" dirty="0" err="1">
                <a:solidFill>
                  <a:schemeClr val="tx1"/>
                </a:solidFill>
                <a:latin typeface="Gill Sans MT" panose="020B0502020104020203" pitchFamily="34" charset="0"/>
              </a:rPr>
              <a:t>Fikom</a:t>
            </a:r>
            <a:r>
              <a:rPr lang="es-ES" sz="1800" dirty="0">
                <a:solidFill>
                  <a:schemeClr val="tx1"/>
                </a:solidFill>
                <a:latin typeface="Gill Sans MT" panose="020B0502020104020203" pitchFamily="34" charset="0"/>
              </a:rPr>
              <a:t> </a:t>
            </a:r>
            <a:r>
              <a:rPr lang="es-ES" sz="1800" dirty="0" err="1">
                <a:solidFill>
                  <a:schemeClr val="tx1"/>
                </a:solidFill>
                <a:latin typeface="Gill Sans MT" panose="020B0502020104020203" pitchFamily="34" charset="0"/>
              </a:rPr>
              <a:t>Universitas</a:t>
            </a:r>
            <a:r>
              <a:rPr lang="es-ES" sz="1800" dirty="0">
                <a:solidFill>
                  <a:schemeClr val="tx1"/>
                </a:solidFill>
                <a:latin typeface="Gill Sans MT" panose="020B0502020104020203" pitchFamily="34" charset="0"/>
              </a:rPr>
              <a:t> </a:t>
            </a:r>
            <a:r>
              <a:rPr lang="es-ES" sz="1800" dirty="0" err="1">
                <a:solidFill>
                  <a:schemeClr val="tx1"/>
                </a:solidFill>
                <a:latin typeface="Gill Sans MT" panose="020B0502020104020203" pitchFamily="34" charset="0"/>
              </a:rPr>
              <a:t>Padjadjaran</a:t>
            </a:r>
            <a:r>
              <a:rPr lang="es-ES" sz="1800" dirty="0">
                <a:solidFill>
                  <a:schemeClr val="tx1"/>
                </a:solidFill>
                <a:latin typeface="Gill Sans MT" panose="020B0502020104020203" pitchFamily="34" charset="0"/>
              </a:rPr>
              <a:t>, ID</a:t>
            </a:r>
          </a:p>
          <a:p>
            <a:pPr lvl="3"/>
            <a:r>
              <a:rPr lang="en-US" sz="1600" dirty="0">
                <a:solidFill>
                  <a:schemeClr val="tx1"/>
                </a:solidFill>
                <a:latin typeface="Gill Sans MT" panose="020B0502020104020203" pitchFamily="34" charset="0"/>
              </a:rPr>
              <a:t>PG in Social Psychology – Universitas </a:t>
            </a:r>
            <a:r>
              <a:rPr lang="en-US" sz="1600" dirty="0" err="1">
                <a:solidFill>
                  <a:schemeClr val="tx1"/>
                </a:solidFill>
                <a:latin typeface="Gill Sans MT" panose="020B0502020104020203" pitchFamily="34" charset="0"/>
              </a:rPr>
              <a:t>Padjadjaran</a:t>
            </a:r>
            <a:r>
              <a:rPr lang="en-US" sz="1600" dirty="0">
                <a:solidFill>
                  <a:schemeClr val="tx1"/>
                </a:solidFill>
                <a:latin typeface="Gill Sans MT" panose="020B0502020104020203" pitchFamily="34" charset="0"/>
              </a:rPr>
              <a:t>, ID (incomplete)</a:t>
            </a:r>
          </a:p>
          <a:p>
            <a:pPr lvl="2"/>
            <a:r>
              <a:rPr lang="en-US" sz="1800" dirty="0" err="1">
                <a:solidFill>
                  <a:schemeClr val="tx1"/>
                </a:solidFill>
                <a:latin typeface="Gill Sans MT" panose="020B0502020104020203" pitchFamily="34" charset="0"/>
              </a:rPr>
              <a:t>M.Comn&amp;MediaSt</a:t>
            </a:r>
            <a:r>
              <a:rPr lang="en-US" sz="1800" dirty="0">
                <a:solidFill>
                  <a:schemeClr val="tx1"/>
                </a:solidFill>
                <a:latin typeface="Gill Sans MT" panose="020B0502020104020203" pitchFamily="34" charset="0"/>
              </a:rPr>
              <a:t>. (Mon) – Monash University,  AU</a:t>
            </a:r>
          </a:p>
          <a:p>
            <a:pPr lvl="2"/>
            <a:r>
              <a:rPr lang="en-US" sz="1800" dirty="0">
                <a:solidFill>
                  <a:schemeClr val="tx1"/>
                </a:solidFill>
                <a:latin typeface="Gill Sans MT" panose="020B0502020104020203" pitchFamily="34" charset="0"/>
              </a:rPr>
              <a:t>PhD candidate – </a:t>
            </a:r>
            <a:r>
              <a:rPr lang="en-US" sz="1800" dirty="0" err="1">
                <a:solidFill>
                  <a:schemeClr val="tx1"/>
                </a:solidFill>
                <a:latin typeface="Gill Sans MT" panose="020B0502020104020203" pitchFamily="34" charset="0"/>
              </a:rPr>
              <a:t>Universiti</a:t>
            </a:r>
            <a:r>
              <a:rPr lang="en-US" sz="1800" dirty="0">
                <a:solidFill>
                  <a:schemeClr val="tx1"/>
                </a:solidFill>
                <a:latin typeface="Gill Sans MT" panose="020B0502020104020203" pitchFamily="34" charset="0"/>
              </a:rPr>
              <a:t> Malaysia Sarawak, MY</a:t>
            </a:r>
          </a:p>
          <a:p>
            <a:pPr lvl="2"/>
            <a:endParaRPr lang="en-US" sz="1800" dirty="0">
              <a:solidFill>
                <a:schemeClr val="tx1"/>
              </a:solidFill>
              <a:latin typeface="Gill Sans MT" panose="020B0502020104020203" pitchFamily="34" charset="0"/>
            </a:endParaRPr>
          </a:p>
          <a:p>
            <a:pPr lvl="1"/>
            <a:r>
              <a:rPr lang="en-US" sz="2400" b="1" i="0" u="none" strike="noStrike" baseline="0" dirty="0">
                <a:solidFill>
                  <a:schemeClr val="accent2"/>
                </a:solidFill>
                <a:latin typeface="Gill Sans MT" panose="020B0502020104020203" pitchFamily="34" charset="0"/>
              </a:rPr>
              <a:t>Research Interest</a:t>
            </a:r>
          </a:p>
          <a:p>
            <a:pPr lvl="2"/>
            <a:r>
              <a:rPr lang="en-US" sz="1800" b="0" i="0" u="none" strike="noStrike" dirty="0">
                <a:solidFill>
                  <a:srgbClr val="000000"/>
                </a:solidFill>
                <a:effectLst/>
              </a:rPr>
              <a:t>Journalism &amp; media studies, ICT &amp; empowerment, digital activism, media text analysis, identity &amp; culture</a:t>
            </a:r>
          </a:p>
          <a:p>
            <a:pPr lvl="2"/>
            <a:r>
              <a:rPr lang="en-US" sz="1800" b="0" i="0" u="sng" strike="noStrike" dirty="0">
                <a:solidFill>
                  <a:srgbClr val="0070C0"/>
                </a:solidFill>
                <a:effectLst/>
                <a:hlinkClick r:id="rId2">
                  <a:extLst>
                    <a:ext uri="{A12FA001-AC4F-418D-AE19-62706E023703}">
                      <ahyp:hlinkClr xmlns:ahyp="http://schemas.microsoft.com/office/drawing/2018/hyperlinkcolor" val="tx"/>
                    </a:ext>
                  </a:extLst>
                </a:hlinkClick>
              </a:rPr>
              <a:t>https://scholar.google.com/citations?hl=en&amp;user=Rgr7UmUAAAAJ</a:t>
            </a:r>
            <a:endParaRPr lang="en-US" sz="1800" b="0" i="0" u="none" strike="noStrike" dirty="0">
              <a:solidFill>
                <a:srgbClr val="0070C0"/>
              </a:solidFill>
              <a:effectLst/>
            </a:endParaRPr>
          </a:p>
          <a:p>
            <a:endParaRPr lang="en-US" dirty="0"/>
          </a:p>
        </p:txBody>
      </p:sp>
      <p:pic>
        <p:nvPicPr>
          <p:cNvPr id="5" name="Picture 4">
            <a:extLst>
              <a:ext uri="{FF2B5EF4-FFF2-40B4-BE49-F238E27FC236}">
                <a16:creationId xmlns:a16="http://schemas.microsoft.com/office/drawing/2014/main" id="{D0C3FB01-6BAA-7629-7420-8CDB6FA91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9887" y="1925467"/>
            <a:ext cx="2384214" cy="32023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850468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D89DB-891C-80EC-6CD1-AE16D764778B}"/>
              </a:ext>
            </a:extLst>
          </p:cNvPr>
          <p:cNvSpPr>
            <a:spLocks noGrp="1"/>
          </p:cNvSpPr>
          <p:nvPr>
            <p:ph type="title"/>
          </p:nvPr>
        </p:nvSpPr>
        <p:spPr/>
        <p:txBody>
          <a:bodyPr/>
          <a:lstStyle/>
          <a:p>
            <a:r>
              <a:rPr lang="en-US" dirty="0"/>
              <a:t>HEY! HO! LET’S GO!</a:t>
            </a:r>
          </a:p>
        </p:txBody>
      </p:sp>
      <p:graphicFrame>
        <p:nvGraphicFramePr>
          <p:cNvPr id="7" name="Content Placeholder 6">
            <a:extLst>
              <a:ext uri="{FF2B5EF4-FFF2-40B4-BE49-F238E27FC236}">
                <a16:creationId xmlns:a16="http://schemas.microsoft.com/office/drawing/2014/main" id="{B57695A5-8830-CE7D-9325-7E405A58788E}"/>
              </a:ext>
            </a:extLst>
          </p:cNvPr>
          <p:cNvGraphicFramePr>
            <a:graphicFrameLocks noGrp="1"/>
          </p:cNvGraphicFramePr>
          <p:nvPr>
            <p:ph idx="1"/>
            <p:extLst>
              <p:ext uri="{D42A27DB-BD31-4B8C-83A1-F6EECF244321}">
                <p14:modId xmlns:p14="http://schemas.microsoft.com/office/powerpoint/2010/main" val="3752521739"/>
              </p:ext>
            </p:extLst>
          </p:nvPr>
        </p:nvGraphicFramePr>
        <p:xfrm>
          <a:off x="609600" y="1124125"/>
          <a:ext cx="10972800" cy="5733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0925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1B01F-DBBC-65A3-80B1-A79F6E0EE317}"/>
              </a:ext>
            </a:extLst>
          </p:cNvPr>
          <p:cNvSpPr>
            <a:spLocks noGrp="1"/>
          </p:cNvSpPr>
          <p:nvPr>
            <p:ph type="title"/>
          </p:nvPr>
        </p:nvSpPr>
        <p:spPr/>
        <p:txBody>
          <a:bodyPr/>
          <a:lstStyle/>
          <a:p>
            <a:r>
              <a:rPr lang="en-US" dirty="0" err="1">
                <a:latin typeface="+mj-lt"/>
              </a:rPr>
              <a:t>Mengapa</a:t>
            </a:r>
            <a:r>
              <a:rPr lang="en-US" dirty="0">
                <a:latin typeface="+mj-lt"/>
              </a:rPr>
              <a:t> </a:t>
            </a:r>
            <a:r>
              <a:rPr lang="en-US" dirty="0" err="1">
                <a:latin typeface="+mj-lt"/>
              </a:rPr>
              <a:t>Logika</a:t>
            </a:r>
            <a:r>
              <a:rPr lang="en-US" dirty="0">
                <a:latin typeface="+mj-lt"/>
              </a:rPr>
              <a:t> &amp; Bahasa </a:t>
            </a:r>
            <a:r>
              <a:rPr lang="en-US" dirty="0" err="1">
                <a:latin typeface="+mj-lt"/>
              </a:rPr>
              <a:t>Jurnalistik</a:t>
            </a:r>
            <a:r>
              <a:rPr lang="en-US" dirty="0">
                <a:latin typeface="+mj-lt"/>
              </a:rPr>
              <a:t>?</a:t>
            </a:r>
          </a:p>
        </p:txBody>
      </p:sp>
      <p:graphicFrame>
        <p:nvGraphicFramePr>
          <p:cNvPr id="6" name="Content Placeholder 5">
            <a:extLst>
              <a:ext uri="{FF2B5EF4-FFF2-40B4-BE49-F238E27FC236}">
                <a16:creationId xmlns:a16="http://schemas.microsoft.com/office/drawing/2014/main" id="{FB939241-CFFE-A89E-1E97-DA005C6BC044}"/>
              </a:ext>
            </a:extLst>
          </p:cNvPr>
          <p:cNvGraphicFramePr>
            <a:graphicFrameLocks noGrp="1"/>
          </p:cNvGraphicFramePr>
          <p:nvPr>
            <p:ph sz="half" idx="1"/>
            <p:extLst>
              <p:ext uri="{D42A27DB-BD31-4B8C-83A1-F6EECF244321}">
                <p14:modId xmlns:p14="http://schemas.microsoft.com/office/powerpoint/2010/main" val="2071715504"/>
              </p:ext>
            </p:extLst>
          </p:nvPr>
        </p:nvGraphicFramePr>
        <p:xfrm>
          <a:off x="447039" y="1268413"/>
          <a:ext cx="6813973" cy="5589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Content Placeholder 10">
            <a:extLst>
              <a:ext uri="{FF2B5EF4-FFF2-40B4-BE49-F238E27FC236}">
                <a16:creationId xmlns:a16="http://schemas.microsoft.com/office/drawing/2014/main" id="{B39E194B-C57B-21CF-8BF4-F5DCF0AF6C1E}"/>
              </a:ext>
            </a:extLst>
          </p:cNvPr>
          <p:cNvSpPr>
            <a:spLocks noGrp="1"/>
          </p:cNvSpPr>
          <p:nvPr>
            <p:ph sz="half" idx="2"/>
          </p:nvPr>
        </p:nvSpPr>
        <p:spPr>
          <a:xfrm>
            <a:off x="8080587" y="3752427"/>
            <a:ext cx="4003040" cy="2980160"/>
          </a:xfrm>
          <a:solidFill>
            <a:schemeClr val="accent2">
              <a:lumMod val="20000"/>
              <a:lumOff val="80000"/>
            </a:schemeClr>
          </a:solidFill>
          <a:ln>
            <a:solidFill>
              <a:schemeClr val="accent5">
                <a:lumMod val="90000"/>
              </a:schemeClr>
            </a:solidFill>
          </a:ln>
        </p:spPr>
        <p:txBody>
          <a:bodyPr/>
          <a:lstStyle/>
          <a:p>
            <a:pPr marL="0" indent="0" algn="r">
              <a:buNone/>
            </a:pPr>
            <a:r>
              <a:rPr lang="en-US" dirty="0">
                <a:latin typeface="+mj-lt"/>
              </a:rPr>
              <a:t>Ruang </a:t>
            </a:r>
            <a:r>
              <a:rPr lang="en-US" dirty="0" err="1">
                <a:latin typeface="+mj-lt"/>
              </a:rPr>
              <a:t>lingkup</a:t>
            </a:r>
            <a:endParaRPr lang="en-US" dirty="0">
              <a:latin typeface="+mj-lt"/>
            </a:endParaRPr>
          </a:p>
          <a:p>
            <a:pPr marL="457200" lvl="1" indent="0" algn="just">
              <a:buNone/>
            </a:pPr>
            <a:r>
              <a:rPr lang="id-ID" sz="1600" dirty="0">
                <a:effectLst/>
                <a:latin typeface="+mj-lt"/>
                <a:ea typeface="Times New Roman" panose="02020603050405020304" pitchFamily="18" charset="0"/>
              </a:rPr>
              <a:t>Mata kuliah ini membahas hakikat manusia, logika saintifika, syarat berpikir, pikiran dan komunikasi, argumen dan bahasa, dan kesalahan berpikir dalam konteks kegiatan jurnalistik berbahasa Indonesia, yaitu meliputi karakteristik bahasa, logika bahasa, serta penggunaan format dan gaya bahasa yang tepat dalam karya jurnalistik pada berbagai media massa</a:t>
            </a:r>
            <a:r>
              <a:rPr lang="en-US" sz="1600" dirty="0">
                <a:effectLst/>
                <a:latin typeface="+mj-lt"/>
                <a:ea typeface="Times New Roman" panose="02020603050405020304" pitchFamily="18" charset="0"/>
              </a:rPr>
              <a:t>.</a:t>
            </a:r>
            <a:endParaRPr lang="en-US" sz="2000" dirty="0">
              <a:latin typeface="+mj-lt"/>
            </a:endParaRPr>
          </a:p>
        </p:txBody>
      </p:sp>
      <p:pic>
        <p:nvPicPr>
          <p:cNvPr id="14" name="Picture 13" descr="Diagram&#10;&#10;Description automatically generated">
            <a:extLst>
              <a:ext uri="{FF2B5EF4-FFF2-40B4-BE49-F238E27FC236}">
                <a16:creationId xmlns:a16="http://schemas.microsoft.com/office/drawing/2014/main" id="{45ED9957-A1AB-5768-9602-22C6D9A2C45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712959" y="934403"/>
            <a:ext cx="2370667" cy="2837392"/>
          </a:xfrm>
          <a:prstGeom prst="rect">
            <a:avLst/>
          </a:prstGeom>
        </p:spPr>
      </p:pic>
    </p:spTree>
    <p:extLst>
      <p:ext uri="{BB962C8B-B14F-4D97-AF65-F5344CB8AC3E}">
        <p14:creationId xmlns:p14="http://schemas.microsoft.com/office/powerpoint/2010/main" val="3836181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551F7-7952-FC18-77FF-4667B4B43F1C}"/>
              </a:ext>
            </a:extLst>
          </p:cNvPr>
          <p:cNvSpPr>
            <a:spLocks noGrp="1"/>
          </p:cNvSpPr>
          <p:nvPr>
            <p:ph type="title"/>
          </p:nvPr>
        </p:nvSpPr>
        <p:spPr/>
        <p:txBody>
          <a:bodyPr/>
          <a:lstStyle/>
          <a:p>
            <a:r>
              <a:rPr lang="en-US" dirty="0"/>
              <a:t>Us and the Media</a:t>
            </a:r>
          </a:p>
        </p:txBody>
      </p:sp>
      <p:sp>
        <p:nvSpPr>
          <p:cNvPr id="3" name="Content Placeholder 2">
            <a:extLst>
              <a:ext uri="{FF2B5EF4-FFF2-40B4-BE49-F238E27FC236}">
                <a16:creationId xmlns:a16="http://schemas.microsoft.com/office/drawing/2014/main" id="{714057A2-5BB0-B144-996F-41CC3094090F}"/>
              </a:ext>
            </a:extLst>
          </p:cNvPr>
          <p:cNvSpPr>
            <a:spLocks noGrp="1"/>
          </p:cNvSpPr>
          <p:nvPr>
            <p:ph sz="half" idx="1"/>
          </p:nvPr>
        </p:nvSpPr>
        <p:spPr/>
        <p:txBody>
          <a:bodyPr/>
          <a:lstStyle/>
          <a:p>
            <a:r>
              <a:rPr lang="en-US" dirty="0"/>
              <a:t>Media cannot be switched off</a:t>
            </a:r>
          </a:p>
          <a:p>
            <a:pPr lvl="1"/>
            <a:r>
              <a:rPr lang="en-US" dirty="0"/>
              <a:t>Pervasive &amp; ubiquitous – no exit</a:t>
            </a:r>
          </a:p>
          <a:p>
            <a:pPr lvl="1"/>
            <a:r>
              <a:rPr lang="en-US" dirty="0"/>
              <a:t>The Truman Show</a:t>
            </a:r>
          </a:p>
          <a:p>
            <a:pPr lvl="1"/>
            <a:r>
              <a:rPr lang="en-US" dirty="0"/>
              <a:t>Our society (us included) cannot make sense of the world outside of the media; constantly mediated and mediatized</a:t>
            </a:r>
          </a:p>
        </p:txBody>
      </p:sp>
      <p:pic>
        <p:nvPicPr>
          <p:cNvPr id="2050" name="Picture 2" descr="The Truman Show (1998) - Posters — The Movie Database (TMDB)">
            <a:extLst>
              <a:ext uri="{FF2B5EF4-FFF2-40B4-BE49-F238E27FC236}">
                <a16:creationId xmlns:a16="http://schemas.microsoft.com/office/drawing/2014/main" id="{2180E865-AD92-A796-AFDF-E6111C377C2E}"/>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397723" y="1745610"/>
            <a:ext cx="3238151" cy="48660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F2CE3346-112A-8EF7-C5B0-A5D041498CA6}"/>
              </a:ext>
            </a:extLst>
          </p:cNvPr>
          <p:cNvPicPr>
            <a:picLocks noChangeAspect="1"/>
          </p:cNvPicPr>
          <p:nvPr/>
        </p:nvPicPr>
        <p:blipFill>
          <a:blip r:embed="rId3"/>
          <a:stretch>
            <a:fillRect/>
          </a:stretch>
        </p:blipFill>
        <p:spPr>
          <a:xfrm>
            <a:off x="1443990" y="4568276"/>
            <a:ext cx="4286250" cy="2289724"/>
          </a:xfrm>
          <a:prstGeom prst="rect">
            <a:avLst/>
          </a:prstGeom>
        </p:spPr>
      </p:pic>
    </p:spTree>
    <p:extLst>
      <p:ext uri="{BB962C8B-B14F-4D97-AF65-F5344CB8AC3E}">
        <p14:creationId xmlns:p14="http://schemas.microsoft.com/office/powerpoint/2010/main" val="1303765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FB270-A11E-2691-9BB9-FADB3B5FC910}"/>
              </a:ext>
            </a:extLst>
          </p:cNvPr>
          <p:cNvSpPr>
            <a:spLocks noGrp="1"/>
          </p:cNvSpPr>
          <p:nvPr>
            <p:ph type="title"/>
          </p:nvPr>
        </p:nvSpPr>
        <p:spPr/>
        <p:txBody>
          <a:bodyPr wrap="square" anchor="ctr">
            <a:normAutofit/>
          </a:bodyPr>
          <a:lstStyle/>
          <a:p>
            <a:r>
              <a:rPr lang="en-US" dirty="0"/>
              <a:t>Us and the Media</a:t>
            </a:r>
          </a:p>
        </p:txBody>
      </p:sp>
      <p:graphicFrame>
        <p:nvGraphicFramePr>
          <p:cNvPr id="8" name="Content Placeholder 7">
            <a:extLst>
              <a:ext uri="{FF2B5EF4-FFF2-40B4-BE49-F238E27FC236}">
                <a16:creationId xmlns:a16="http://schemas.microsoft.com/office/drawing/2014/main" id="{549D3C66-AEBA-4B55-7E02-8A70B2C18068}"/>
              </a:ext>
            </a:extLst>
          </p:cNvPr>
          <p:cNvGraphicFramePr>
            <a:graphicFrameLocks noGrp="1"/>
          </p:cNvGraphicFramePr>
          <p:nvPr>
            <p:ph sz="half" idx="1"/>
            <p:extLst>
              <p:ext uri="{D42A27DB-BD31-4B8C-83A1-F6EECF244321}">
                <p14:modId xmlns:p14="http://schemas.microsoft.com/office/powerpoint/2010/main" val="4210661520"/>
              </p:ext>
            </p:extLst>
          </p:nvPr>
        </p:nvGraphicFramePr>
        <p:xfrm>
          <a:off x="783167" y="559650"/>
          <a:ext cx="10784416" cy="3644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Content Placeholder 8">
            <a:extLst>
              <a:ext uri="{FF2B5EF4-FFF2-40B4-BE49-F238E27FC236}">
                <a16:creationId xmlns:a16="http://schemas.microsoft.com/office/drawing/2014/main" id="{41D9F443-4AC1-313D-6268-990CEDC4A39D}"/>
              </a:ext>
            </a:extLst>
          </p:cNvPr>
          <p:cNvGraphicFramePr>
            <a:graphicFrameLocks noGrp="1"/>
          </p:cNvGraphicFramePr>
          <p:nvPr>
            <p:ph sz="half" idx="2"/>
            <p:extLst>
              <p:ext uri="{D42A27DB-BD31-4B8C-83A1-F6EECF244321}">
                <p14:modId xmlns:p14="http://schemas.microsoft.com/office/powerpoint/2010/main" val="1642596753"/>
              </p:ext>
            </p:extLst>
          </p:nvPr>
        </p:nvGraphicFramePr>
        <p:xfrm>
          <a:off x="1510453" y="3603730"/>
          <a:ext cx="9550400" cy="325427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1929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FB270-A11E-2691-9BB9-FADB3B5FC910}"/>
              </a:ext>
            </a:extLst>
          </p:cNvPr>
          <p:cNvSpPr>
            <a:spLocks noGrp="1"/>
          </p:cNvSpPr>
          <p:nvPr>
            <p:ph type="title"/>
          </p:nvPr>
        </p:nvSpPr>
        <p:spPr/>
        <p:txBody>
          <a:bodyPr wrap="square" anchor="ctr">
            <a:normAutofit/>
          </a:bodyPr>
          <a:lstStyle/>
          <a:p>
            <a:r>
              <a:rPr lang="en-US" dirty="0"/>
              <a:t>Us and the Media</a:t>
            </a:r>
          </a:p>
        </p:txBody>
      </p:sp>
      <p:graphicFrame>
        <p:nvGraphicFramePr>
          <p:cNvPr id="9" name="Content Placeholder 8">
            <a:extLst>
              <a:ext uri="{FF2B5EF4-FFF2-40B4-BE49-F238E27FC236}">
                <a16:creationId xmlns:a16="http://schemas.microsoft.com/office/drawing/2014/main" id="{41D9F443-4AC1-313D-6268-990CEDC4A39D}"/>
              </a:ext>
            </a:extLst>
          </p:cNvPr>
          <p:cNvGraphicFramePr>
            <a:graphicFrameLocks noGrp="1"/>
          </p:cNvGraphicFramePr>
          <p:nvPr>
            <p:ph sz="half" idx="2"/>
            <p:extLst>
              <p:ext uri="{D42A27DB-BD31-4B8C-83A1-F6EECF244321}">
                <p14:modId xmlns:p14="http://schemas.microsoft.com/office/powerpoint/2010/main" val="1555399085"/>
              </p:ext>
            </p:extLst>
          </p:nvPr>
        </p:nvGraphicFramePr>
        <p:xfrm>
          <a:off x="583777" y="2021639"/>
          <a:ext cx="5527040" cy="3999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100" name="Picture 4">
            <a:extLst>
              <a:ext uri="{FF2B5EF4-FFF2-40B4-BE49-F238E27FC236}">
                <a16:creationId xmlns:a16="http://schemas.microsoft.com/office/drawing/2014/main" id="{787338F2-3625-89BC-2FAF-DBA6351968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3011" y="2418079"/>
            <a:ext cx="5672666" cy="3176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7085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48281-0F8A-0A2B-DC1A-4C1700D38A8A}"/>
              </a:ext>
            </a:extLst>
          </p:cNvPr>
          <p:cNvSpPr>
            <a:spLocks noGrp="1"/>
          </p:cNvSpPr>
          <p:nvPr>
            <p:ph type="title"/>
          </p:nvPr>
        </p:nvSpPr>
        <p:spPr/>
        <p:txBody>
          <a:bodyPr/>
          <a:lstStyle/>
          <a:p>
            <a:r>
              <a:rPr lang="en-US" dirty="0"/>
              <a:t>Media Logic</a:t>
            </a:r>
          </a:p>
        </p:txBody>
      </p:sp>
      <p:sp>
        <p:nvSpPr>
          <p:cNvPr id="3" name="Content Placeholder 2">
            <a:extLst>
              <a:ext uri="{FF2B5EF4-FFF2-40B4-BE49-F238E27FC236}">
                <a16:creationId xmlns:a16="http://schemas.microsoft.com/office/drawing/2014/main" id="{4D17DF17-AEA1-CA8D-DD23-5A4C2D8E623E}"/>
              </a:ext>
            </a:extLst>
          </p:cNvPr>
          <p:cNvSpPr>
            <a:spLocks noGrp="1"/>
          </p:cNvSpPr>
          <p:nvPr>
            <p:ph sz="half" idx="1"/>
          </p:nvPr>
        </p:nvSpPr>
        <p:spPr>
          <a:xfrm>
            <a:off x="5709920" y="1803401"/>
            <a:ext cx="6292426" cy="4766732"/>
          </a:xfrm>
        </p:spPr>
        <p:txBody>
          <a:bodyPr/>
          <a:lstStyle/>
          <a:p>
            <a:pPr marL="0" indent="0" algn="r">
              <a:buNone/>
            </a:pPr>
            <a:r>
              <a:rPr lang="en-GB" sz="2000" b="1" dirty="0"/>
              <a:t>Media logic refers to the assumptions and processes for constructing messages within a particular medium. </a:t>
            </a:r>
          </a:p>
          <a:p>
            <a:pPr lvl="1"/>
            <a:endParaRPr lang="en-GB" sz="1400" dirty="0"/>
          </a:p>
          <a:p>
            <a:pPr lvl="1"/>
            <a:r>
              <a:rPr lang="en-GB" sz="1400" dirty="0"/>
              <a:t>Refers to the rules or “codes” for defining, selecting, organizing, presenting, and recognizing information as one thing rather than another (e.g., “the evening news” and not a “situation comedy,” or a “parody of news”). </a:t>
            </a:r>
          </a:p>
          <a:p>
            <a:pPr lvl="1"/>
            <a:endParaRPr lang="en-GB" sz="1400" dirty="0"/>
          </a:p>
          <a:p>
            <a:pPr lvl="1"/>
            <a:r>
              <a:rPr lang="en-GB" sz="1400" dirty="0"/>
              <a:t>Media operate with a set of grammatical rules for using certain symbols and have developed general perspectives for interpreting various objects and events. In turn, audience members selectively adopt this overall logic and symbol system for making sense of media experience. </a:t>
            </a:r>
          </a:p>
          <a:p>
            <a:pPr lvl="1"/>
            <a:endParaRPr lang="en-GB" sz="1400" dirty="0"/>
          </a:p>
          <a:p>
            <a:pPr lvl="1"/>
            <a:r>
              <a:rPr lang="en-GB" sz="1400" dirty="0"/>
              <a:t>Formats reflect technologies, contexts, substantive and procedural familiarity and intended audiences. Formats are part of an ecology of communication (ECOCOM) which refers to the structure, organization and accessibility of information technology, various forums, media and channels of information (David L. Altheide, 1995b). </a:t>
            </a:r>
            <a:endParaRPr lang="en-US" sz="1400" dirty="0"/>
          </a:p>
        </p:txBody>
      </p:sp>
      <p:graphicFrame>
        <p:nvGraphicFramePr>
          <p:cNvPr id="5" name="Content Placeholder 4">
            <a:extLst>
              <a:ext uri="{FF2B5EF4-FFF2-40B4-BE49-F238E27FC236}">
                <a16:creationId xmlns:a16="http://schemas.microsoft.com/office/drawing/2014/main" id="{20E6DE71-D4A1-F7EC-ABD8-BBC7C736E1DA}"/>
              </a:ext>
            </a:extLst>
          </p:cNvPr>
          <p:cNvGraphicFramePr>
            <a:graphicFrameLocks noGrp="1"/>
          </p:cNvGraphicFramePr>
          <p:nvPr>
            <p:ph sz="half" idx="2"/>
            <p:extLst>
              <p:ext uri="{D42A27DB-BD31-4B8C-83A1-F6EECF244321}">
                <p14:modId xmlns:p14="http://schemas.microsoft.com/office/powerpoint/2010/main" val="4186264604"/>
              </p:ext>
            </p:extLst>
          </p:nvPr>
        </p:nvGraphicFramePr>
        <p:xfrm>
          <a:off x="270933" y="1803401"/>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peech Bubble: Oval 5">
            <a:extLst>
              <a:ext uri="{FF2B5EF4-FFF2-40B4-BE49-F238E27FC236}">
                <a16:creationId xmlns:a16="http://schemas.microsoft.com/office/drawing/2014/main" id="{E8F0BF20-1AB5-F7EC-1778-13CEF7F41681}"/>
              </a:ext>
            </a:extLst>
          </p:cNvPr>
          <p:cNvSpPr/>
          <p:nvPr/>
        </p:nvSpPr>
        <p:spPr>
          <a:xfrm rot="21156559">
            <a:off x="2141353" y="1025013"/>
            <a:ext cx="4065460" cy="1269033"/>
          </a:xfrm>
          <a:prstGeom prst="wedgeEllipseCallout">
            <a:avLst>
              <a:gd name="adj1" fmla="val -31074"/>
              <a:gd name="adj2" fmla="val 64531"/>
            </a:avLst>
          </a:prstGeom>
          <a:solidFill>
            <a:schemeClr val="tx2">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t>Media Language (Bahasa </a:t>
            </a:r>
            <a:r>
              <a:rPr lang="en-US" sz="2400" b="1" dirty="0" err="1"/>
              <a:t>Jurnalistik</a:t>
            </a:r>
            <a:r>
              <a:rPr lang="en-US" sz="2400" b="1" dirty="0"/>
              <a:t>)</a:t>
            </a:r>
          </a:p>
        </p:txBody>
      </p:sp>
    </p:spTree>
    <p:extLst>
      <p:ext uri="{BB962C8B-B14F-4D97-AF65-F5344CB8AC3E}">
        <p14:creationId xmlns:p14="http://schemas.microsoft.com/office/powerpoint/2010/main" val="1742020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28213-9C45-0536-8064-48FFDB506710}"/>
              </a:ext>
            </a:extLst>
          </p:cNvPr>
          <p:cNvSpPr>
            <a:spLocks noGrp="1"/>
          </p:cNvSpPr>
          <p:nvPr>
            <p:ph type="title"/>
          </p:nvPr>
        </p:nvSpPr>
        <p:spPr>
          <a:xfrm>
            <a:off x="624417" y="125413"/>
            <a:ext cx="10972800" cy="1143000"/>
          </a:xfrm>
        </p:spPr>
        <p:txBody>
          <a:bodyPr wrap="square" anchor="ctr">
            <a:normAutofit/>
          </a:bodyPr>
          <a:lstStyle/>
          <a:p>
            <a:r>
              <a:rPr lang="en-US" dirty="0"/>
              <a:t>Significance</a:t>
            </a:r>
          </a:p>
        </p:txBody>
      </p:sp>
      <p:sp>
        <p:nvSpPr>
          <p:cNvPr id="3" name="Content Placeholder 2">
            <a:extLst>
              <a:ext uri="{FF2B5EF4-FFF2-40B4-BE49-F238E27FC236}">
                <a16:creationId xmlns:a16="http://schemas.microsoft.com/office/drawing/2014/main" id="{28679491-A948-3A36-DAA7-A6B113EE4FBE}"/>
              </a:ext>
            </a:extLst>
          </p:cNvPr>
          <p:cNvSpPr>
            <a:spLocks noGrp="1"/>
          </p:cNvSpPr>
          <p:nvPr>
            <p:ph sz="half" idx="1"/>
          </p:nvPr>
        </p:nvSpPr>
        <p:spPr>
          <a:xfrm>
            <a:off x="609600" y="1600201"/>
            <a:ext cx="5384800" cy="4525963"/>
          </a:xfrm>
        </p:spPr>
        <p:txBody>
          <a:bodyPr wrap="square" anchor="t">
            <a:normAutofit/>
          </a:bodyPr>
          <a:lstStyle/>
          <a:p>
            <a:pPr>
              <a:lnSpc>
                <a:spcPct val="90000"/>
              </a:lnSpc>
            </a:pPr>
            <a:r>
              <a:rPr lang="en-GB" sz="2400"/>
              <a:t>Media logic is central to the process of the social construction of reality by individuals as well as an institutional form for guiding organizational behaviour and social perspectives about what is normal and typical. </a:t>
            </a:r>
          </a:p>
          <a:p>
            <a:pPr>
              <a:lnSpc>
                <a:spcPct val="90000"/>
              </a:lnSpc>
            </a:pPr>
            <a:endParaRPr lang="en-GB" sz="2400"/>
          </a:p>
          <a:p>
            <a:pPr>
              <a:lnSpc>
                <a:spcPct val="90000"/>
              </a:lnSpc>
            </a:pPr>
            <a:r>
              <a:rPr lang="en-GB" sz="2400"/>
              <a:t>The institutional media forms not only help shape and guide content and numerous everyday life activities, but also that audiences-as-actors normalize these forms and use them as reality maintenance tools. </a:t>
            </a:r>
            <a:endParaRPr lang="en-US" sz="2400"/>
          </a:p>
        </p:txBody>
      </p:sp>
      <p:pic>
        <p:nvPicPr>
          <p:cNvPr id="5" name="Picture 2" descr="What Is a Social Construct? Common Examples Explained | YourDictionary">
            <a:extLst>
              <a:ext uri="{FF2B5EF4-FFF2-40B4-BE49-F238E27FC236}">
                <a16:creationId xmlns:a16="http://schemas.microsoft.com/office/drawing/2014/main" id="{14D9DD67-46F9-8573-E66D-F0787CA63C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8155" y="2428039"/>
            <a:ext cx="5512765" cy="3087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0721141"/>
      </p:ext>
    </p:extLst>
  </p:cSld>
  <p:clrMapOvr>
    <a:masterClrMapping/>
  </p:clrMapOvr>
</p:sld>
</file>

<file path=ppt/theme/theme1.xml><?xml version="1.0" encoding="utf-8"?>
<a:theme xmlns:a="http://schemas.openxmlformats.org/drawingml/2006/main" name="Theme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86378352-BC8D-4E16-B649-697F4FD273B3}" vid="{923637D4-857D-4DF5-89C6-1839B12E5F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419</TotalTime>
  <Words>897</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Gill Sans MT</vt:lpstr>
      <vt:lpstr>Wingdings</vt:lpstr>
      <vt:lpstr>Theme1</vt:lpstr>
      <vt:lpstr>Logika &amp; Bahasa Jurnalistik</vt:lpstr>
      <vt:lpstr>HELLO!</vt:lpstr>
      <vt:lpstr>HEY! HO! LET’S GO!</vt:lpstr>
      <vt:lpstr>Mengapa Logika &amp; Bahasa Jurnalistik?</vt:lpstr>
      <vt:lpstr>Us and the Media</vt:lpstr>
      <vt:lpstr>Us and the Media</vt:lpstr>
      <vt:lpstr>Us and the Media</vt:lpstr>
      <vt:lpstr>Media Logic</vt:lpstr>
      <vt:lpstr>Significance</vt:lpstr>
      <vt:lpstr>GROUP DISCUSSION</vt:lpstr>
      <vt:lpstr>QUIZ for WEEK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Logika &amp; Bahasa Jurnalistik</dc:title>
  <dc:creator>nunik maharani</dc:creator>
  <cp:lastModifiedBy>nunik maharani</cp:lastModifiedBy>
  <cp:revision>13</cp:revision>
  <dcterms:created xsi:type="dcterms:W3CDTF">2023-02-19T22:33:44Z</dcterms:created>
  <dcterms:modified xsi:type="dcterms:W3CDTF">2023-02-20T05:33:32Z</dcterms:modified>
</cp:coreProperties>
</file>