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5" r:id="rId9"/>
    <p:sldId id="262" r:id="rId10"/>
    <p:sldId id="264" r:id="rId11"/>
    <p:sldId id="266" r:id="rId12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2" autoAdjust="0"/>
    <p:restoredTop sz="94660"/>
  </p:normalViewPr>
  <p:slideViewPr>
    <p:cSldViewPr snapToGrid="0">
      <p:cViewPr varScale="1">
        <p:scale>
          <a:sx n="76" d="100"/>
          <a:sy n="76" d="100"/>
        </p:scale>
        <p:origin x="68" y="5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4" Type="http://schemas.openxmlformats.org/officeDocument/2006/relationships/image" Target="../media/image10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4" Type="http://schemas.openxmlformats.org/officeDocument/2006/relationships/image" Target="../media/image14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2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4" Type="http://schemas.openxmlformats.org/officeDocument/2006/relationships/image" Target="../media/image10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4" Type="http://schemas.openxmlformats.org/officeDocument/2006/relationships/image" Target="../media/image14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2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C573A8-57FF-43F6-B4B5-3B207841DAEE}" type="doc">
      <dgm:prSet loTypeId="urn:microsoft.com/office/officeart/2018/5/layout/CenteredIconLabelDescriptionList" loCatId="icon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C652EE9-9575-444F-8FEB-D69BB9F21E97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 err="1"/>
            <a:t>Penulisan</a:t>
          </a:r>
          <a:r>
            <a:rPr lang="en-US" dirty="0"/>
            <a:t> </a:t>
          </a:r>
          <a:r>
            <a:rPr lang="en-US" dirty="0" err="1"/>
            <a:t>nama</a:t>
          </a:r>
          <a:r>
            <a:rPr lang="en-US" dirty="0"/>
            <a:t>: </a:t>
          </a:r>
        </a:p>
      </dgm:t>
    </dgm:pt>
    <dgm:pt modelId="{A3D4C7C0-B8F9-4816-84FA-685BC3011C4C}" type="parTrans" cxnId="{14A9EFA3-C499-4D12-84B0-93B1F6542535}">
      <dgm:prSet/>
      <dgm:spPr/>
      <dgm:t>
        <a:bodyPr/>
        <a:lstStyle/>
        <a:p>
          <a:endParaRPr lang="en-US"/>
        </a:p>
      </dgm:t>
    </dgm:pt>
    <dgm:pt modelId="{4748DF6C-1232-4E8D-A3CE-781442FB68C2}" type="sibTrans" cxnId="{14A9EFA3-C499-4D12-84B0-93B1F6542535}">
      <dgm:prSet/>
      <dgm:spPr/>
      <dgm:t>
        <a:bodyPr/>
        <a:lstStyle/>
        <a:p>
          <a:endParaRPr lang="en-US"/>
        </a:p>
      </dgm:t>
    </dgm:pt>
    <dgm:pt modelId="{20BD766B-BCE1-4F18-8A0B-D3BAC979CC15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600" b="0" dirty="0" err="1"/>
            <a:t>Kelas</a:t>
          </a:r>
          <a:r>
            <a:rPr lang="en-US" sz="1600" b="0" dirty="0"/>
            <a:t>_ 3 digit </a:t>
          </a:r>
          <a:r>
            <a:rPr lang="en-US" sz="1600" b="0" dirty="0" err="1"/>
            <a:t>akhir</a:t>
          </a:r>
          <a:r>
            <a:rPr lang="en-US" sz="1600" b="0" dirty="0"/>
            <a:t> NPM_ </a:t>
          </a:r>
          <a:r>
            <a:rPr lang="en-US" sz="1600" b="0" dirty="0" err="1"/>
            <a:t>nama</a:t>
          </a:r>
          <a:endParaRPr lang="en-US" sz="1600" b="0" dirty="0"/>
        </a:p>
      </dgm:t>
    </dgm:pt>
    <dgm:pt modelId="{9F06FFD2-7E4E-485B-B560-4C056B2F5480}" type="parTrans" cxnId="{81D43FFD-7B26-4FF6-8044-38F08B2B1D8C}">
      <dgm:prSet/>
      <dgm:spPr/>
      <dgm:t>
        <a:bodyPr/>
        <a:lstStyle/>
        <a:p>
          <a:endParaRPr lang="en-US"/>
        </a:p>
      </dgm:t>
    </dgm:pt>
    <dgm:pt modelId="{060655CD-BD2F-4859-961B-EDC59D46E330}" type="sibTrans" cxnId="{81D43FFD-7B26-4FF6-8044-38F08B2B1D8C}">
      <dgm:prSet/>
      <dgm:spPr/>
      <dgm:t>
        <a:bodyPr/>
        <a:lstStyle/>
        <a:p>
          <a:endParaRPr lang="en-US"/>
        </a:p>
      </dgm:t>
    </dgm:pt>
    <dgm:pt modelId="{FEC6A970-28C5-455C-B4DE-8426B761FEF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600" b="1" dirty="0"/>
            <a:t>B_999_Cantika</a:t>
          </a:r>
        </a:p>
      </dgm:t>
    </dgm:pt>
    <dgm:pt modelId="{638C17EA-7CC3-4D25-A1E8-7DE3766B4BD3}" type="parTrans" cxnId="{5675A5BF-9628-41A7-B867-2B95AC98E0B6}">
      <dgm:prSet/>
      <dgm:spPr/>
      <dgm:t>
        <a:bodyPr/>
        <a:lstStyle/>
        <a:p>
          <a:endParaRPr lang="en-US"/>
        </a:p>
      </dgm:t>
    </dgm:pt>
    <dgm:pt modelId="{84F4BAD7-3253-4F93-8214-7DC04E793BEB}" type="sibTrans" cxnId="{5675A5BF-9628-41A7-B867-2B95AC98E0B6}">
      <dgm:prSet/>
      <dgm:spPr/>
      <dgm:t>
        <a:bodyPr/>
        <a:lstStyle/>
        <a:p>
          <a:endParaRPr lang="en-US"/>
        </a:p>
      </dgm:t>
    </dgm:pt>
    <dgm:pt modelId="{39333ECF-F6BE-417A-AC79-D68DF8E6EBDB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 err="1"/>
            <a:t>Tautan</a:t>
          </a:r>
          <a:r>
            <a:rPr lang="en-US" dirty="0"/>
            <a:t> Quiz:</a:t>
          </a:r>
        </a:p>
      </dgm:t>
    </dgm:pt>
    <dgm:pt modelId="{AEDC532A-F508-4943-AB6D-3359EB599C71}" type="parTrans" cxnId="{C38AD11C-7C16-42DA-B6F7-640FD3C5918B}">
      <dgm:prSet/>
      <dgm:spPr/>
      <dgm:t>
        <a:bodyPr/>
        <a:lstStyle/>
        <a:p>
          <a:endParaRPr lang="en-US"/>
        </a:p>
      </dgm:t>
    </dgm:pt>
    <dgm:pt modelId="{EB5AE3F9-6C5F-4516-A604-0103A509860D}" type="sibTrans" cxnId="{C38AD11C-7C16-42DA-B6F7-640FD3C5918B}">
      <dgm:prSet/>
      <dgm:spPr/>
      <dgm:t>
        <a:bodyPr/>
        <a:lstStyle/>
        <a:p>
          <a:endParaRPr lang="en-US"/>
        </a:p>
      </dgm:t>
    </dgm:pt>
    <dgm:pt modelId="{75B9E95F-08F8-47D3-988D-7B2805711A87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Reminder:</a:t>
          </a:r>
        </a:p>
      </dgm:t>
    </dgm:pt>
    <dgm:pt modelId="{89F428B7-E744-463E-A064-60F50D68C7A1}" type="parTrans" cxnId="{1C3D0A7C-5BB1-4801-ADCE-11EDB060D1DC}">
      <dgm:prSet/>
      <dgm:spPr/>
      <dgm:t>
        <a:bodyPr/>
        <a:lstStyle/>
        <a:p>
          <a:endParaRPr lang="en-US"/>
        </a:p>
      </dgm:t>
    </dgm:pt>
    <dgm:pt modelId="{6CCD02E7-D922-4310-8391-1C33D2387F81}" type="sibTrans" cxnId="{1C3D0A7C-5BB1-4801-ADCE-11EDB060D1DC}">
      <dgm:prSet/>
      <dgm:spPr/>
      <dgm:t>
        <a:bodyPr/>
        <a:lstStyle/>
        <a:p>
          <a:endParaRPr lang="en-US"/>
        </a:p>
      </dgm:t>
    </dgm:pt>
    <dgm:pt modelId="{3286B822-B85A-4A4E-B627-82614945DC2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 err="1"/>
            <a:t>Mengisi</a:t>
          </a:r>
          <a:r>
            <a:rPr lang="en-US" dirty="0"/>
            <a:t> daftar </a:t>
          </a:r>
          <a:r>
            <a:rPr lang="en-US" dirty="0" err="1"/>
            <a:t>hadir</a:t>
          </a:r>
          <a:r>
            <a:rPr lang="en-US" dirty="0"/>
            <a:t> di PACIS</a:t>
          </a:r>
        </a:p>
      </dgm:t>
    </dgm:pt>
    <dgm:pt modelId="{5B2067D8-B7B2-4650-973A-5BEB2BCDF5D8}" type="parTrans" cxnId="{4B8181DD-1FE2-4469-95F9-79E1FD0BF357}">
      <dgm:prSet/>
      <dgm:spPr/>
      <dgm:t>
        <a:bodyPr/>
        <a:lstStyle/>
        <a:p>
          <a:endParaRPr lang="en-US"/>
        </a:p>
      </dgm:t>
    </dgm:pt>
    <dgm:pt modelId="{8B290038-AC52-40B4-8DB9-8382230F9FB9}" type="sibTrans" cxnId="{4B8181DD-1FE2-4469-95F9-79E1FD0BF357}">
      <dgm:prSet/>
      <dgm:spPr/>
      <dgm:t>
        <a:bodyPr/>
        <a:lstStyle/>
        <a:p>
          <a:endParaRPr lang="en-US"/>
        </a:p>
      </dgm:t>
    </dgm:pt>
    <dgm:pt modelId="{700DA677-65EA-48FE-8543-B4C727D1DA8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>
              <a:solidFill>
                <a:srgbClr val="FF0000"/>
              </a:solidFill>
            </a:rPr>
            <a:t>https://quizizz.com/join?gc=952581</a:t>
          </a:r>
          <a:r>
            <a:rPr lang="en-US" b="1" dirty="0"/>
            <a:t>Code: 952581</a:t>
          </a:r>
          <a:endParaRPr lang="en-US" dirty="0"/>
        </a:p>
      </dgm:t>
    </dgm:pt>
    <dgm:pt modelId="{C5C62369-8784-48C9-8591-F595D85482DD}" type="parTrans" cxnId="{03033CED-0250-493A-8E75-33FACCAAFEAF}">
      <dgm:prSet/>
      <dgm:spPr/>
      <dgm:t>
        <a:bodyPr/>
        <a:lstStyle/>
        <a:p>
          <a:endParaRPr lang="en-US"/>
        </a:p>
      </dgm:t>
    </dgm:pt>
    <dgm:pt modelId="{21FEFA33-DB30-4BC2-AB1D-C214ECCEEE01}" type="sibTrans" cxnId="{03033CED-0250-493A-8E75-33FACCAAFEAF}">
      <dgm:prSet/>
      <dgm:spPr/>
      <dgm:t>
        <a:bodyPr/>
        <a:lstStyle/>
        <a:p>
          <a:endParaRPr lang="en-US"/>
        </a:p>
      </dgm:t>
    </dgm:pt>
    <dgm:pt modelId="{85D697CB-3FE4-419B-998C-C88191CED133}" type="pres">
      <dgm:prSet presAssocID="{8CC573A8-57FF-43F6-B4B5-3B207841DAEE}" presName="root" presStyleCnt="0">
        <dgm:presLayoutVars>
          <dgm:dir/>
          <dgm:resizeHandles val="exact"/>
        </dgm:presLayoutVars>
      </dgm:prSet>
      <dgm:spPr/>
    </dgm:pt>
    <dgm:pt modelId="{231C78EE-193F-4AF9-BE6E-9FF7EECEE8DE}" type="pres">
      <dgm:prSet presAssocID="{0C652EE9-9575-444F-8FEB-D69BB9F21E97}" presName="compNode" presStyleCnt="0"/>
      <dgm:spPr/>
    </dgm:pt>
    <dgm:pt modelId="{2200AA75-A7B7-45DE-8D08-9CD303D0CDA5}" type="pres">
      <dgm:prSet presAssocID="{0C652EE9-9575-444F-8FEB-D69BB9F21E97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ser with solid fill"/>
        </a:ext>
      </dgm:extLst>
    </dgm:pt>
    <dgm:pt modelId="{2C76E6EC-8DFC-4FC8-8C97-5725CD6C633E}" type="pres">
      <dgm:prSet presAssocID="{0C652EE9-9575-444F-8FEB-D69BB9F21E97}" presName="iconSpace" presStyleCnt="0"/>
      <dgm:spPr/>
    </dgm:pt>
    <dgm:pt modelId="{E51C1BAF-AB02-4EE1-9D97-44CBF42C0DCB}" type="pres">
      <dgm:prSet presAssocID="{0C652EE9-9575-444F-8FEB-D69BB9F21E97}" presName="parTx" presStyleLbl="revTx" presStyleIdx="0" presStyleCnt="6">
        <dgm:presLayoutVars>
          <dgm:chMax val="0"/>
          <dgm:chPref val="0"/>
        </dgm:presLayoutVars>
      </dgm:prSet>
      <dgm:spPr/>
    </dgm:pt>
    <dgm:pt modelId="{84E25464-7D4C-4D9F-90A1-27F15D1F2295}" type="pres">
      <dgm:prSet presAssocID="{0C652EE9-9575-444F-8FEB-D69BB9F21E97}" presName="txSpace" presStyleCnt="0"/>
      <dgm:spPr/>
    </dgm:pt>
    <dgm:pt modelId="{D7D187FD-0930-4AC2-B433-F677130EC1D0}" type="pres">
      <dgm:prSet presAssocID="{0C652EE9-9575-444F-8FEB-D69BB9F21E97}" presName="desTx" presStyleLbl="revTx" presStyleIdx="1" presStyleCnt="6" custScaleX="108645">
        <dgm:presLayoutVars/>
      </dgm:prSet>
      <dgm:spPr/>
    </dgm:pt>
    <dgm:pt modelId="{8D1977CD-D4FF-4E70-828C-35EC167FCE3F}" type="pres">
      <dgm:prSet presAssocID="{4748DF6C-1232-4E8D-A3CE-781442FB68C2}" presName="sibTrans" presStyleCnt="0"/>
      <dgm:spPr/>
    </dgm:pt>
    <dgm:pt modelId="{6CE9EB7B-2CE2-495E-8101-7C241D70B383}" type="pres">
      <dgm:prSet presAssocID="{39333ECF-F6BE-417A-AC79-D68DF8E6EBDB}" presName="compNode" presStyleCnt="0"/>
      <dgm:spPr/>
    </dgm:pt>
    <dgm:pt modelId="{6AD4CCCE-13BD-40AA-A7BC-1357F45B7D39}" type="pres">
      <dgm:prSet presAssocID="{39333ECF-F6BE-417A-AC79-D68DF8E6EBDB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lp"/>
        </a:ext>
      </dgm:extLst>
    </dgm:pt>
    <dgm:pt modelId="{D8EA2712-D6C2-475B-8AE3-6492C52B3BC4}" type="pres">
      <dgm:prSet presAssocID="{39333ECF-F6BE-417A-AC79-D68DF8E6EBDB}" presName="iconSpace" presStyleCnt="0"/>
      <dgm:spPr/>
    </dgm:pt>
    <dgm:pt modelId="{B1752CA0-6F02-4059-BE8C-DD21FE41A9D5}" type="pres">
      <dgm:prSet presAssocID="{39333ECF-F6BE-417A-AC79-D68DF8E6EBDB}" presName="parTx" presStyleLbl="revTx" presStyleIdx="2" presStyleCnt="6">
        <dgm:presLayoutVars>
          <dgm:chMax val="0"/>
          <dgm:chPref val="0"/>
        </dgm:presLayoutVars>
      </dgm:prSet>
      <dgm:spPr/>
    </dgm:pt>
    <dgm:pt modelId="{9F8CD5D9-5355-4AB5-8670-1BF52AF91823}" type="pres">
      <dgm:prSet presAssocID="{39333ECF-F6BE-417A-AC79-D68DF8E6EBDB}" presName="txSpace" presStyleCnt="0"/>
      <dgm:spPr/>
    </dgm:pt>
    <dgm:pt modelId="{F1BC45C3-8C18-4CA9-B2DF-592D17A0C8A2}" type="pres">
      <dgm:prSet presAssocID="{39333ECF-F6BE-417A-AC79-D68DF8E6EBDB}" presName="desTx" presStyleLbl="revTx" presStyleIdx="3" presStyleCnt="6" custScaleX="127240">
        <dgm:presLayoutVars/>
      </dgm:prSet>
      <dgm:spPr/>
    </dgm:pt>
    <dgm:pt modelId="{EDB23069-00E3-4AB9-BBDF-8925A04593DF}" type="pres">
      <dgm:prSet presAssocID="{EB5AE3F9-6C5F-4516-A604-0103A509860D}" presName="sibTrans" presStyleCnt="0"/>
      <dgm:spPr/>
    </dgm:pt>
    <dgm:pt modelId="{0F5144A7-B6BE-4BEB-8418-1BA586CC9BD8}" type="pres">
      <dgm:prSet presAssocID="{75B9E95F-08F8-47D3-988D-7B2805711A87}" presName="compNode" presStyleCnt="0"/>
      <dgm:spPr/>
    </dgm:pt>
    <dgm:pt modelId="{973D2746-FA74-46A9-9CC4-5BCD6D7C2B14}" type="pres">
      <dgm:prSet presAssocID="{75B9E95F-08F8-47D3-988D-7B2805711A87}" presName="iconRect" presStyleLbl="node1" presStyleIdx="2" presStyleCnt="3"/>
      <dgm:spPr>
        <a:blipFill>
          <a:blip xmlns:r="http://schemas.openxmlformats.org/officeDocument/2006/relationships" r:embed="rId5">
            <a:duotone>
              <a:schemeClr val="accent2">
                <a:hueOff val="-14400000"/>
                <a:satOff val="-50003"/>
                <a:lumOff val="60001"/>
                <a:alphaOff val="0"/>
                <a:shade val="20000"/>
                <a:satMod val="200000"/>
              </a:schemeClr>
              <a:schemeClr val="accent2">
                <a:hueOff val="-14400000"/>
                <a:satOff val="-50003"/>
                <a:lumOff val="60001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000" r="-7000"/>
          </a:stretch>
        </a:blipFill>
      </dgm:spPr>
    </dgm:pt>
    <dgm:pt modelId="{CB3AB3C6-7BDA-43A0-8F26-56885E7CE8B2}" type="pres">
      <dgm:prSet presAssocID="{75B9E95F-08F8-47D3-988D-7B2805711A87}" presName="iconSpace" presStyleCnt="0"/>
      <dgm:spPr/>
    </dgm:pt>
    <dgm:pt modelId="{1F17BB33-DDB2-40E6-A2CD-C67132E04A4E}" type="pres">
      <dgm:prSet presAssocID="{75B9E95F-08F8-47D3-988D-7B2805711A87}" presName="parTx" presStyleLbl="revTx" presStyleIdx="4" presStyleCnt="6">
        <dgm:presLayoutVars>
          <dgm:chMax val="0"/>
          <dgm:chPref val="0"/>
        </dgm:presLayoutVars>
      </dgm:prSet>
      <dgm:spPr/>
    </dgm:pt>
    <dgm:pt modelId="{83A16EC1-B149-4B37-B28F-B2E667AD42D8}" type="pres">
      <dgm:prSet presAssocID="{75B9E95F-08F8-47D3-988D-7B2805711A87}" presName="txSpace" presStyleCnt="0"/>
      <dgm:spPr/>
    </dgm:pt>
    <dgm:pt modelId="{68FDDDDE-4D55-4666-A9E2-67DCCCD7199E}" type="pres">
      <dgm:prSet presAssocID="{75B9E95F-08F8-47D3-988D-7B2805711A87}" presName="desTx" presStyleLbl="revTx" presStyleIdx="5" presStyleCnt="6">
        <dgm:presLayoutVars/>
      </dgm:prSet>
      <dgm:spPr/>
    </dgm:pt>
  </dgm:ptLst>
  <dgm:cxnLst>
    <dgm:cxn modelId="{A45CC406-1F97-462B-B7DC-29138B7623BB}" type="presOf" srcId="{700DA677-65EA-48FE-8543-B4C727D1DA88}" destId="{F1BC45C3-8C18-4CA9-B2DF-592D17A0C8A2}" srcOrd="0" destOrd="0" presId="urn:microsoft.com/office/officeart/2018/5/layout/CenteredIconLabelDescriptionList"/>
    <dgm:cxn modelId="{C38AD11C-7C16-42DA-B6F7-640FD3C5918B}" srcId="{8CC573A8-57FF-43F6-B4B5-3B207841DAEE}" destId="{39333ECF-F6BE-417A-AC79-D68DF8E6EBDB}" srcOrd="1" destOrd="0" parTransId="{AEDC532A-F508-4943-AB6D-3359EB599C71}" sibTransId="{EB5AE3F9-6C5F-4516-A604-0103A509860D}"/>
    <dgm:cxn modelId="{C70DA033-F7FF-4112-94D5-3FCE6FB09E23}" type="presOf" srcId="{FEC6A970-28C5-455C-B4DE-8426B761FEF8}" destId="{D7D187FD-0930-4AC2-B433-F677130EC1D0}" srcOrd="0" destOrd="1" presId="urn:microsoft.com/office/officeart/2018/5/layout/CenteredIconLabelDescriptionList"/>
    <dgm:cxn modelId="{019EF265-06CC-4D1A-A1D8-0C24C3435588}" type="presOf" srcId="{0C652EE9-9575-444F-8FEB-D69BB9F21E97}" destId="{E51C1BAF-AB02-4EE1-9D97-44CBF42C0DCB}" srcOrd="0" destOrd="0" presId="urn:microsoft.com/office/officeart/2018/5/layout/CenteredIconLabelDescriptionList"/>
    <dgm:cxn modelId="{7EE77867-7009-4857-A5B4-FE1743CE40AB}" type="presOf" srcId="{8CC573A8-57FF-43F6-B4B5-3B207841DAEE}" destId="{85D697CB-3FE4-419B-998C-C88191CED133}" srcOrd="0" destOrd="0" presId="urn:microsoft.com/office/officeart/2018/5/layout/CenteredIconLabelDescriptionList"/>
    <dgm:cxn modelId="{1C3D0A7C-5BB1-4801-ADCE-11EDB060D1DC}" srcId="{8CC573A8-57FF-43F6-B4B5-3B207841DAEE}" destId="{75B9E95F-08F8-47D3-988D-7B2805711A87}" srcOrd="2" destOrd="0" parTransId="{89F428B7-E744-463E-A064-60F50D68C7A1}" sibTransId="{6CCD02E7-D922-4310-8391-1C33D2387F81}"/>
    <dgm:cxn modelId="{481CB88A-2F51-44C4-9947-8A4927E5C9DD}" type="presOf" srcId="{75B9E95F-08F8-47D3-988D-7B2805711A87}" destId="{1F17BB33-DDB2-40E6-A2CD-C67132E04A4E}" srcOrd="0" destOrd="0" presId="urn:microsoft.com/office/officeart/2018/5/layout/CenteredIconLabelDescriptionList"/>
    <dgm:cxn modelId="{29E04E9F-DB2F-4B20-A309-481C0D77C910}" type="presOf" srcId="{39333ECF-F6BE-417A-AC79-D68DF8E6EBDB}" destId="{B1752CA0-6F02-4059-BE8C-DD21FE41A9D5}" srcOrd="0" destOrd="0" presId="urn:microsoft.com/office/officeart/2018/5/layout/CenteredIconLabelDescriptionList"/>
    <dgm:cxn modelId="{14A9EFA3-C499-4D12-84B0-93B1F6542535}" srcId="{8CC573A8-57FF-43F6-B4B5-3B207841DAEE}" destId="{0C652EE9-9575-444F-8FEB-D69BB9F21E97}" srcOrd="0" destOrd="0" parTransId="{A3D4C7C0-B8F9-4816-84FA-685BC3011C4C}" sibTransId="{4748DF6C-1232-4E8D-A3CE-781442FB68C2}"/>
    <dgm:cxn modelId="{5675A5BF-9628-41A7-B867-2B95AC98E0B6}" srcId="{0C652EE9-9575-444F-8FEB-D69BB9F21E97}" destId="{FEC6A970-28C5-455C-B4DE-8426B761FEF8}" srcOrd="1" destOrd="0" parTransId="{638C17EA-7CC3-4D25-A1E8-7DE3766B4BD3}" sibTransId="{84F4BAD7-3253-4F93-8214-7DC04E793BEB}"/>
    <dgm:cxn modelId="{8848E2DB-B152-4845-9610-C9F94372E141}" type="presOf" srcId="{3286B822-B85A-4A4E-B627-82614945DC2D}" destId="{68FDDDDE-4D55-4666-A9E2-67DCCCD7199E}" srcOrd="0" destOrd="0" presId="urn:microsoft.com/office/officeart/2018/5/layout/CenteredIconLabelDescriptionList"/>
    <dgm:cxn modelId="{4B8181DD-1FE2-4469-95F9-79E1FD0BF357}" srcId="{75B9E95F-08F8-47D3-988D-7B2805711A87}" destId="{3286B822-B85A-4A4E-B627-82614945DC2D}" srcOrd="0" destOrd="0" parTransId="{5B2067D8-B7B2-4650-973A-5BEB2BCDF5D8}" sibTransId="{8B290038-AC52-40B4-8DB9-8382230F9FB9}"/>
    <dgm:cxn modelId="{03033CED-0250-493A-8E75-33FACCAAFEAF}" srcId="{39333ECF-F6BE-417A-AC79-D68DF8E6EBDB}" destId="{700DA677-65EA-48FE-8543-B4C727D1DA88}" srcOrd="0" destOrd="0" parTransId="{C5C62369-8784-48C9-8591-F595D85482DD}" sibTransId="{21FEFA33-DB30-4BC2-AB1D-C214ECCEEE01}"/>
    <dgm:cxn modelId="{81D43FFD-7B26-4FF6-8044-38F08B2B1D8C}" srcId="{0C652EE9-9575-444F-8FEB-D69BB9F21E97}" destId="{20BD766B-BCE1-4F18-8A0B-D3BAC979CC15}" srcOrd="0" destOrd="0" parTransId="{9F06FFD2-7E4E-485B-B560-4C056B2F5480}" sibTransId="{060655CD-BD2F-4859-961B-EDC59D46E330}"/>
    <dgm:cxn modelId="{7E7375FD-D229-4673-A4FD-936E267176D2}" type="presOf" srcId="{20BD766B-BCE1-4F18-8A0B-D3BAC979CC15}" destId="{D7D187FD-0930-4AC2-B433-F677130EC1D0}" srcOrd="0" destOrd="0" presId="urn:microsoft.com/office/officeart/2018/5/layout/CenteredIconLabelDescriptionList"/>
    <dgm:cxn modelId="{817341B5-31EC-4604-800E-207169C660F8}" type="presParOf" srcId="{85D697CB-3FE4-419B-998C-C88191CED133}" destId="{231C78EE-193F-4AF9-BE6E-9FF7EECEE8DE}" srcOrd="0" destOrd="0" presId="urn:microsoft.com/office/officeart/2018/5/layout/CenteredIconLabelDescriptionList"/>
    <dgm:cxn modelId="{3F95A8ED-9702-4A8A-AC43-11FBB28327D7}" type="presParOf" srcId="{231C78EE-193F-4AF9-BE6E-9FF7EECEE8DE}" destId="{2200AA75-A7B7-45DE-8D08-9CD303D0CDA5}" srcOrd="0" destOrd="0" presId="urn:microsoft.com/office/officeart/2018/5/layout/CenteredIconLabelDescriptionList"/>
    <dgm:cxn modelId="{917F98A1-83B3-42AC-A078-D0F216CC24D7}" type="presParOf" srcId="{231C78EE-193F-4AF9-BE6E-9FF7EECEE8DE}" destId="{2C76E6EC-8DFC-4FC8-8C97-5725CD6C633E}" srcOrd="1" destOrd="0" presId="urn:microsoft.com/office/officeart/2018/5/layout/CenteredIconLabelDescriptionList"/>
    <dgm:cxn modelId="{D5F90476-D1D4-4850-9A01-E026096E7A60}" type="presParOf" srcId="{231C78EE-193F-4AF9-BE6E-9FF7EECEE8DE}" destId="{E51C1BAF-AB02-4EE1-9D97-44CBF42C0DCB}" srcOrd="2" destOrd="0" presId="urn:microsoft.com/office/officeart/2018/5/layout/CenteredIconLabelDescriptionList"/>
    <dgm:cxn modelId="{9E20FFB4-671B-486A-854E-03BE2C3D4552}" type="presParOf" srcId="{231C78EE-193F-4AF9-BE6E-9FF7EECEE8DE}" destId="{84E25464-7D4C-4D9F-90A1-27F15D1F2295}" srcOrd="3" destOrd="0" presId="urn:microsoft.com/office/officeart/2018/5/layout/CenteredIconLabelDescriptionList"/>
    <dgm:cxn modelId="{F07FD227-4638-4F75-A4B3-B60C439A654F}" type="presParOf" srcId="{231C78EE-193F-4AF9-BE6E-9FF7EECEE8DE}" destId="{D7D187FD-0930-4AC2-B433-F677130EC1D0}" srcOrd="4" destOrd="0" presId="urn:microsoft.com/office/officeart/2018/5/layout/CenteredIconLabelDescriptionList"/>
    <dgm:cxn modelId="{0774E89B-B39D-4A84-86C9-5632157F1819}" type="presParOf" srcId="{85D697CB-3FE4-419B-998C-C88191CED133}" destId="{8D1977CD-D4FF-4E70-828C-35EC167FCE3F}" srcOrd="1" destOrd="0" presId="urn:microsoft.com/office/officeart/2018/5/layout/CenteredIconLabelDescriptionList"/>
    <dgm:cxn modelId="{CFED4856-B8FF-462F-AD78-1A69B27D8858}" type="presParOf" srcId="{85D697CB-3FE4-419B-998C-C88191CED133}" destId="{6CE9EB7B-2CE2-495E-8101-7C241D70B383}" srcOrd="2" destOrd="0" presId="urn:microsoft.com/office/officeart/2018/5/layout/CenteredIconLabelDescriptionList"/>
    <dgm:cxn modelId="{C5646AA0-CD04-4642-9928-1B1EF02DC4CD}" type="presParOf" srcId="{6CE9EB7B-2CE2-495E-8101-7C241D70B383}" destId="{6AD4CCCE-13BD-40AA-A7BC-1357F45B7D39}" srcOrd="0" destOrd="0" presId="urn:microsoft.com/office/officeart/2018/5/layout/CenteredIconLabelDescriptionList"/>
    <dgm:cxn modelId="{14975EA4-6B17-40CA-A3F7-FB5C229863B9}" type="presParOf" srcId="{6CE9EB7B-2CE2-495E-8101-7C241D70B383}" destId="{D8EA2712-D6C2-475B-8AE3-6492C52B3BC4}" srcOrd="1" destOrd="0" presId="urn:microsoft.com/office/officeart/2018/5/layout/CenteredIconLabelDescriptionList"/>
    <dgm:cxn modelId="{A84696A4-8309-4445-A369-78E6AF4ED10E}" type="presParOf" srcId="{6CE9EB7B-2CE2-495E-8101-7C241D70B383}" destId="{B1752CA0-6F02-4059-BE8C-DD21FE41A9D5}" srcOrd="2" destOrd="0" presId="urn:microsoft.com/office/officeart/2018/5/layout/CenteredIconLabelDescriptionList"/>
    <dgm:cxn modelId="{3667053F-37F6-4754-863A-811D55DC27FB}" type="presParOf" srcId="{6CE9EB7B-2CE2-495E-8101-7C241D70B383}" destId="{9F8CD5D9-5355-4AB5-8670-1BF52AF91823}" srcOrd="3" destOrd="0" presId="urn:microsoft.com/office/officeart/2018/5/layout/CenteredIconLabelDescriptionList"/>
    <dgm:cxn modelId="{48C512CB-44A1-4149-8728-E2D10E99AABB}" type="presParOf" srcId="{6CE9EB7B-2CE2-495E-8101-7C241D70B383}" destId="{F1BC45C3-8C18-4CA9-B2DF-592D17A0C8A2}" srcOrd="4" destOrd="0" presId="urn:microsoft.com/office/officeart/2018/5/layout/CenteredIconLabelDescriptionList"/>
    <dgm:cxn modelId="{3A021FD5-6591-454C-AEDD-33E4E70B10C0}" type="presParOf" srcId="{85D697CB-3FE4-419B-998C-C88191CED133}" destId="{EDB23069-00E3-4AB9-BBDF-8925A04593DF}" srcOrd="3" destOrd="0" presId="urn:microsoft.com/office/officeart/2018/5/layout/CenteredIconLabelDescriptionList"/>
    <dgm:cxn modelId="{742CB920-E842-48CC-86FB-228BE26B1BF4}" type="presParOf" srcId="{85D697CB-3FE4-419B-998C-C88191CED133}" destId="{0F5144A7-B6BE-4BEB-8418-1BA586CC9BD8}" srcOrd="4" destOrd="0" presId="urn:microsoft.com/office/officeart/2018/5/layout/CenteredIconLabelDescriptionList"/>
    <dgm:cxn modelId="{DE76EE2D-6D2D-4EA0-AAD1-44D9C1738731}" type="presParOf" srcId="{0F5144A7-B6BE-4BEB-8418-1BA586CC9BD8}" destId="{973D2746-FA74-46A9-9CC4-5BCD6D7C2B14}" srcOrd="0" destOrd="0" presId="urn:microsoft.com/office/officeart/2018/5/layout/CenteredIconLabelDescriptionList"/>
    <dgm:cxn modelId="{5273A56F-E1D5-407A-89B1-5D4956A8DF44}" type="presParOf" srcId="{0F5144A7-B6BE-4BEB-8418-1BA586CC9BD8}" destId="{CB3AB3C6-7BDA-43A0-8F26-56885E7CE8B2}" srcOrd="1" destOrd="0" presId="urn:microsoft.com/office/officeart/2018/5/layout/CenteredIconLabelDescriptionList"/>
    <dgm:cxn modelId="{BFB79293-EE44-4457-B449-0A2D5F7C6D05}" type="presParOf" srcId="{0F5144A7-B6BE-4BEB-8418-1BA586CC9BD8}" destId="{1F17BB33-DDB2-40E6-A2CD-C67132E04A4E}" srcOrd="2" destOrd="0" presId="urn:microsoft.com/office/officeart/2018/5/layout/CenteredIconLabelDescriptionList"/>
    <dgm:cxn modelId="{51D8AF56-0D12-49EE-9B25-33106415EEFC}" type="presParOf" srcId="{0F5144A7-B6BE-4BEB-8418-1BA586CC9BD8}" destId="{83A16EC1-B149-4B37-B28F-B2E667AD42D8}" srcOrd="3" destOrd="0" presId="urn:microsoft.com/office/officeart/2018/5/layout/CenteredIconLabelDescriptionList"/>
    <dgm:cxn modelId="{EF884789-1AE3-4C19-84D6-07017B740166}" type="presParOf" srcId="{0F5144A7-B6BE-4BEB-8418-1BA586CC9BD8}" destId="{68FDDDDE-4D55-4666-A9E2-67DCCCD7199E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D8560E9-6606-4315-AA65-6A943D761133}" type="doc">
      <dgm:prSet loTypeId="urn:microsoft.com/office/officeart/2005/8/layout/hierarchy3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AB55E9E-9B16-4122-B6CE-9CC705839588}">
      <dgm:prSet phldrT="[Text]" custT="1"/>
      <dgm:spPr/>
      <dgm:t>
        <a:bodyPr/>
        <a:lstStyle/>
        <a:p>
          <a:pPr algn="ctr"/>
          <a:r>
            <a:rPr lang="en-US" altLang="id-ID" sz="2000" b="1" i="1" dirty="0">
              <a:ea typeface="ＭＳ Ｐゴシック" panose="020B0600070205080204" pitchFamily="34" charset="-128"/>
            </a:rPr>
            <a:t>Principium </a:t>
          </a:r>
          <a:r>
            <a:rPr lang="en-US" altLang="id-ID" sz="2000" b="1" i="1" dirty="0" err="1">
              <a:ea typeface="ＭＳ Ｐゴシック" panose="020B0600070205080204" pitchFamily="34" charset="-128"/>
            </a:rPr>
            <a:t>Identitatis</a:t>
          </a:r>
          <a:r>
            <a:rPr lang="en-US" altLang="id-ID" sz="2000" dirty="0">
              <a:ea typeface="ＭＳ Ｐゴシック" panose="020B0600070205080204" pitchFamily="34" charset="-128"/>
            </a:rPr>
            <a:t> </a:t>
          </a:r>
        </a:p>
        <a:p>
          <a:pPr algn="ctr"/>
          <a:r>
            <a:rPr lang="en-US" altLang="id-ID" sz="2000" dirty="0">
              <a:ea typeface="ＭＳ Ｐゴシック" panose="020B0600070205080204" pitchFamily="34" charset="-128"/>
            </a:rPr>
            <a:t>(Law of Identity)</a:t>
          </a:r>
          <a:endParaRPr lang="en-US" sz="2000" dirty="0"/>
        </a:p>
      </dgm:t>
    </dgm:pt>
    <dgm:pt modelId="{E07F0112-9A84-4DB8-91ED-2FF0B048836A}" type="parTrans" cxnId="{6B404BF6-9F3C-42A7-9071-20F6A22BDF6E}">
      <dgm:prSet/>
      <dgm:spPr/>
      <dgm:t>
        <a:bodyPr/>
        <a:lstStyle/>
        <a:p>
          <a:pPr algn="l"/>
          <a:endParaRPr lang="en-US" sz="2800"/>
        </a:p>
      </dgm:t>
    </dgm:pt>
    <dgm:pt modelId="{90B97F78-654A-4617-AB8A-8632F0FF1E3A}" type="sibTrans" cxnId="{6B404BF6-9F3C-42A7-9071-20F6A22BDF6E}">
      <dgm:prSet/>
      <dgm:spPr/>
      <dgm:t>
        <a:bodyPr/>
        <a:lstStyle/>
        <a:p>
          <a:pPr algn="l"/>
          <a:endParaRPr lang="en-US" sz="2800"/>
        </a:p>
      </dgm:t>
    </dgm:pt>
    <dgm:pt modelId="{98EE2758-74AE-4248-8671-9090496E2802}">
      <dgm:prSet phldrT="[Text]" custT="1"/>
      <dgm:spPr/>
      <dgm:t>
        <a:bodyPr/>
        <a:lstStyle/>
        <a:p>
          <a:pPr algn="l"/>
          <a:r>
            <a:rPr lang="en-US" altLang="id-ID" sz="1100" dirty="0" err="1">
              <a:ea typeface="ＭＳ Ｐゴシック" panose="020B0600070205080204" pitchFamily="34" charset="-128"/>
            </a:rPr>
            <a:t>Apabila</a:t>
          </a:r>
          <a:r>
            <a:rPr lang="en-US" altLang="id-ID" sz="1100" dirty="0">
              <a:ea typeface="ＭＳ Ｐゴシック" panose="020B0600070205080204" pitchFamily="34" charset="-128"/>
            </a:rPr>
            <a:t> </a:t>
          </a:r>
          <a:r>
            <a:rPr lang="en-US" altLang="id-ID" sz="1100" dirty="0" err="1">
              <a:ea typeface="ＭＳ Ｐゴシック" panose="020B0600070205080204" pitchFamily="34" charset="-128"/>
            </a:rPr>
            <a:t>terjadi</a:t>
          </a:r>
          <a:r>
            <a:rPr lang="en-US" altLang="id-ID" sz="1100" dirty="0">
              <a:ea typeface="ＭＳ Ｐゴシック" panose="020B0600070205080204" pitchFamily="34" charset="-128"/>
            </a:rPr>
            <a:t> </a:t>
          </a:r>
          <a:r>
            <a:rPr lang="en-US" altLang="id-ID" sz="1100" dirty="0" err="1">
              <a:ea typeface="ＭＳ Ｐゴシック" panose="020B0600070205080204" pitchFamily="34" charset="-128"/>
            </a:rPr>
            <a:t>suatu</a:t>
          </a:r>
          <a:r>
            <a:rPr lang="en-US" altLang="id-ID" sz="1100" dirty="0">
              <a:ea typeface="ＭＳ Ｐゴシック" panose="020B0600070205080204" pitchFamily="34" charset="-128"/>
            </a:rPr>
            <a:t> </a:t>
          </a:r>
          <a:r>
            <a:rPr lang="en-US" altLang="id-ID" sz="1100" dirty="0" err="1">
              <a:ea typeface="ＭＳ Ｐゴシック" panose="020B0600070205080204" pitchFamily="34" charset="-128"/>
            </a:rPr>
            <a:t>perubahan</a:t>
          </a:r>
          <a:r>
            <a:rPr lang="en-US" altLang="id-ID" sz="1100" dirty="0">
              <a:ea typeface="ＭＳ Ｐゴシック" panose="020B0600070205080204" pitchFamily="34" charset="-128"/>
            </a:rPr>
            <a:t> pada </a:t>
          </a:r>
          <a:r>
            <a:rPr lang="en-US" altLang="id-ID" sz="1100" dirty="0" err="1">
              <a:ea typeface="ＭＳ Ｐゴシック" panose="020B0600070205080204" pitchFamily="34" charset="-128"/>
            </a:rPr>
            <a:t>suatu</a:t>
          </a:r>
          <a:r>
            <a:rPr lang="en-US" altLang="id-ID" sz="1100" dirty="0">
              <a:ea typeface="ＭＳ Ｐゴシック" panose="020B0600070205080204" pitchFamily="34" charset="-128"/>
            </a:rPr>
            <a:t> </a:t>
          </a:r>
          <a:r>
            <a:rPr lang="en-US" altLang="id-ID" sz="1100" dirty="0" err="1">
              <a:ea typeface="ＭＳ Ｐゴシック" panose="020B0600070205080204" pitchFamily="34" charset="-128"/>
            </a:rPr>
            <a:t>benda</a:t>
          </a:r>
          <a:r>
            <a:rPr lang="en-US" altLang="id-ID" sz="1100" dirty="0">
              <a:ea typeface="ＭＳ Ｐゴシック" panose="020B0600070205080204" pitchFamily="34" charset="-128"/>
            </a:rPr>
            <a:t>, </a:t>
          </a:r>
          <a:r>
            <a:rPr lang="en-US" altLang="id-ID" sz="1100" dirty="0" err="1">
              <a:ea typeface="ＭＳ Ｐゴシック" panose="020B0600070205080204" pitchFamily="34" charset="-128"/>
            </a:rPr>
            <a:t>tentu</a:t>
          </a:r>
          <a:r>
            <a:rPr lang="en-US" altLang="id-ID" sz="1100" dirty="0">
              <a:ea typeface="ＭＳ Ｐゴシック" panose="020B0600070205080204" pitchFamily="34" charset="-128"/>
            </a:rPr>
            <a:t> </a:t>
          </a:r>
          <a:r>
            <a:rPr lang="en-US" altLang="id-ID" sz="1100" dirty="0" err="1">
              <a:ea typeface="ＭＳ Ｐゴシック" panose="020B0600070205080204" pitchFamily="34" charset="-128"/>
            </a:rPr>
            <a:t>ada</a:t>
          </a:r>
          <a:r>
            <a:rPr lang="en-US" altLang="id-ID" sz="1100" dirty="0">
              <a:ea typeface="ＭＳ Ｐゴシック" panose="020B0600070205080204" pitchFamily="34" charset="-128"/>
            </a:rPr>
            <a:t> </a:t>
          </a:r>
          <a:r>
            <a:rPr lang="en-US" altLang="id-ID" sz="1100" dirty="0" err="1">
              <a:ea typeface="ＭＳ Ｐゴシック" panose="020B0600070205080204" pitchFamily="34" charset="-128"/>
            </a:rPr>
            <a:t>alasan</a:t>
          </a:r>
          <a:r>
            <a:rPr lang="en-US" altLang="id-ID" sz="1100" dirty="0">
              <a:ea typeface="ＭＳ Ｐゴシック" panose="020B0600070205080204" pitchFamily="34" charset="-128"/>
            </a:rPr>
            <a:t> yang </a:t>
          </a:r>
          <a:r>
            <a:rPr lang="en-US" altLang="id-ID" sz="1100" dirty="0" err="1">
              <a:ea typeface="ＭＳ Ｐゴシック" panose="020B0600070205080204" pitchFamily="34" charset="-128"/>
            </a:rPr>
            <a:t>cukup</a:t>
          </a:r>
          <a:r>
            <a:rPr lang="en-US" altLang="id-ID" sz="1100" dirty="0">
              <a:ea typeface="ＭＳ Ｐゴシック" panose="020B0600070205080204" pitchFamily="34" charset="-128"/>
            </a:rPr>
            <a:t> yang </a:t>
          </a:r>
          <a:r>
            <a:rPr lang="en-US" altLang="id-ID" sz="1100" dirty="0" err="1">
              <a:ea typeface="ＭＳ Ｐゴシック" panose="020B0600070205080204" pitchFamily="34" charset="-128"/>
            </a:rPr>
            <a:t>menjadi</a:t>
          </a:r>
          <a:r>
            <a:rPr lang="en-US" altLang="id-ID" sz="1100" dirty="0">
              <a:ea typeface="ＭＳ Ｐゴシック" panose="020B0600070205080204" pitchFamily="34" charset="-128"/>
            </a:rPr>
            <a:t> </a:t>
          </a:r>
          <a:r>
            <a:rPr lang="en-US" altLang="id-ID" sz="1100" dirty="0" err="1">
              <a:ea typeface="ＭＳ Ｐゴシック" panose="020B0600070205080204" pitchFamily="34" charset="-128"/>
            </a:rPr>
            <a:t>sebab</a:t>
          </a:r>
          <a:r>
            <a:rPr lang="en-US" altLang="id-ID" sz="1100" dirty="0">
              <a:ea typeface="ＭＳ Ｐゴシック" panose="020B0600070205080204" pitchFamily="34" charset="-128"/>
            </a:rPr>
            <a:t> </a:t>
          </a:r>
          <a:r>
            <a:rPr lang="en-US" altLang="id-ID" sz="1100" dirty="0" err="1">
              <a:ea typeface="ＭＳ Ｐゴシック" panose="020B0600070205080204" pitchFamily="34" charset="-128"/>
            </a:rPr>
            <a:t>perubahan</a:t>
          </a:r>
          <a:r>
            <a:rPr lang="en-US" altLang="id-ID" sz="1100" dirty="0">
              <a:ea typeface="ＭＳ Ｐゴシック" panose="020B0600070205080204" pitchFamily="34" charset="-128"/>
            </a:rPr>
            <a:t> </a:t>
          </a:r>
          <a:r>
            <a:rPr lang="en-US" altLang="id-ID" sz="1100" dirty="0" err="1">
              <a:ea typeface="ＭＳ Ｐゴシック" panose="020B0600070205080204" pitchFamily="34" charset="-128"/>
            </a:rPr>
            <a:t>tersebut</a:t>
          </a:r>
          <a:endParaRPr lang="en-US" sz="1100" dirty="0"/>
        </a:p>
      </dgm:t>
    </dgm:pt>
    <dgm:pt modelId="{CBC64816-991D-4C5D-B1F3-9F7D350C681F}" type="parTrans" cxnId="{FB489A89-924C-451E-86F1-A0EBDBFEDE5C}">
      <dgm:prSet/>
      <dgm:spPr/>
      <dgm:t>
        <a:bodyPr/>
        <a:lstStyle/>
        <a:p>
          <a:pPr algn="l"/>
          <a:endParaRPr lang="en-US" sz="2800"/>
        </a:p>
      </dgm:t>
    </dgm:pt>
    <dgm:pt modelId="{8D9B0795-02D8-447E-9C56-365B4454D71A}" type="sibTrans" cxnId="{FB489A89-924C-451E-86F1-A0EBDBFEDE5C}">
      <dgm:prSet/>
      <dgm:spPr/>
      <dgm:t>
        <a:bodyPr/>
        <a:lstStyle/>
        <a:p>
          <a:pPr algn="l"/>
          <a:endParaRPr lang="en-US" sz="2800"/>
        </a:p>
      </dgm:t>
    </dgm:pt>
    <dgm:pt modelId="{CCB6F52B-429F-4AFD-B441-6302C2C99BF3}">
      <dgm:prSet custT="1"/>
      <dgm:spPr/>
      <dgm:t>
        <a:bodyPr/>
        <a:lstStyle/>
        <a:p>
          <a:pPr algn="ctr"/>
          <a:r>
            <a:rPr lang="en-US" altLang="id-ID" sz="2000" b="1" i="1" dirty="0">
              <a:ea typeface="ＭＳ Ｐゴシック" panose="020B0600070205080204" pitchFamily="34" charset="-128"/>
            </a:rPr>
            <a:t>Principium </a:t>
          </a:r>
          <a:r>
            <a:rPr lang="en-US" altLang="id-ID" sz="2000" b="1" i="1" dirty="0" err="1">
              <a:ea typeface="ＭＳ Ｐゴシック" panose="020B0600070205080204" pitchFamily="34" charset="-128"/>
            </a:rPr>
            <a:t>Contradictionis</a:t>
          </a:r>
          <a:r>
            <a:rPr lang="en-US" altLang="id-ID" sz="2000" dirty="0">
              <a:ea typeface="ＭＳ Ｐゴシック" panose="020B0600070205080204" pitchFamily="34" charset="-128"/>
            </a:rPr>
            <a:t> </a:t>
          </a:r>
        </a:p>
        <a:p>
          <a:pPr algn="ctr"/>
          <a:r>
            <a:rPr lang="en-US" altLang="id-ID" sz="2000" dirty="0">
              <a:ea typeface="ＭＳ Ｐゴシック" panose="020B0600070205080204" pitchFamily="34" charset="-128"/>
            </a:rPr>
            <a:t>(Law of Contradictions)</a:t>
          </a:r>
        </a:p>
      </dgm:t>
    </dgm:pt>
    <dgm:pt modelId="{E808A360-5133-42D7-8116-78A3913B31EF}" type="parTrans" cxnId="{83B4D864-DF6C-47AC-8D9D-602BD4EB6DDA}">
      <dgm:prSet/>
      <dgm:spPr/>
      <dgm:t>
        <a:bodyPr/>
        <a:lstStyle/>
        <a:p>
          <a:pPr algn="l"/>
          <a:endParaRPr lang="en-US" sz="2800"/>
        </a:p>
      </dgm:t>
    </dgm:pt>
    <dgm:pt modelId="{73BA5347-00D2-495B-8912-A7BD21E67AD1}" type="sibTrans" cxnId="{83B4D864-DF6C-47AC-8D9D-602BD4EB6DDA}">
      <dgm:prSet/>
      <dgm:spPr/>
      <dgm:t>
        <a:bodyPr/>
        <a:lstStyle/>
        <a:p>
          <a:pPr algn="l"/>
          <a:endParaRPr lang="en-US" sz="2800"/>
        </a:p>
      </dgm:t>
    </dgm:pt>
    <dgm:pt modelId="{89446309-08B6-4BE8-9416-3ED40D3BF69F}">
      <dgm:prSet custT="1"/>
      <dgm:spPr/>
      <dgm:t>
        <a:bodyPr/>
        <a:lstStyle/>
        <a:p>
          <a:pPr algn="ctr"/>
          <a:r>
            <a:rPr lang="en-US" altLang="id-ID" sz="2000" b="1" i="1" dirty="0">
              <a:ea typeface="ＭＳ Ｐゴシック" panose="020B0600070205080204" pitchFamily="34" charset="-128"/>
            </a:rPr>
            <a:t>Principium </a:t>
          </a:r>
          <a:r>
            <a:rPr lang="en-US" altLang="id-ID" sz="2000" b="1" i="1" dirty="0" err="1">
              <a:ea typeface="ＭＳ Ｐゴシック" panose="020B0600070205080204" pitchFamily="34" charset="-128"/>
            </a:rPr>
            <a:t>Exclusi</a:t>
          </a:r>
          <a:r>
            <a:rPr lang="en-US" altLang="id-ID" sz="2000" b="1" i="1" dirty="0">
              <a:ea typeface="ＭＳ Ｐゴシック" panose="020B0600070205080204" pitchFamily="34" charset="-128"/>
            </a:rPr>
            <a:t> Tertii</a:t>
          </a:r>
          <a:r>
            <a:rPr lang="en-US" altLang="id-ID" sz="2000" dirty="0">
              <a:ea typeface="ＭＳ Ｐゴシック" panose="020B0600070205080204" pitchFamily="34" charset="-128"/>
            </a:rPr>
            <a:t> </a:t>
          </a:r>
        </a:p>
        <a:p>
          <a:pPr algn="ctr"/>
          <a:r>
            <a:rPr lang="en-US" altLang="id-ID" sz="2000" dirty="0">
              <a:ea typeface="ＭＳ Ｐゴシック" panose="020B0600070205080204" pitchFamily="34" charset="-128"/>
            </a:rPr>
            <a:t>(Law of Excluded Middle)</a:t>
          </a:r>
        </a:p>
      </dgm:t>
    </dgm:pt>
    <dgm:pt modelId="{63A3529A-83ED-4F28-ACAD-5FF786F83E69}" type="parTrans" cxnId="{D0C94C78-A529-4DDD-8C24-12B905891E1E}">
      <dgm:prSet/>
      <dgm:spPr/>
      <dgm:t>
        <a:bodyPr/>
        <a:lstStyle/>
        <a:p>
          <a:pPr algn="l"/>
          <a:endParaRPr lang="en-US" sz="2800"/>
        </a:p>
      </dgm:t>
    </dgm:pt>
    <dgm:pt modelId="{877B5865-13B2-40C7-B462-B6E095E50961}" type="sibTrans" cxnId="{D0C94C78-A529-4DDD-8C24-12B905891E1E}">
      <dgm:prSet/>
      <dgm:spPr/>
      <dgm:t>
        <a:bodyPr/>
        <a:lstStyle/>
        <a:p>
          <a:pPr algn="l"/>
          <a:endParaRPr lang="en-US" sz="2800"/>
        </a:p>
      </dgm:t>
    </dgm:pt>
    <dgm:pt modelId="{9970C438-B1C5-4A13-B107-9FF7F1127C51}">
      <dgm:prSet custT="1"/>
      <dgm:spPr>
        <a:solidFill>
          <a:schemeClr val="accent1"/>
        </a:solidFill>
      </dgm:spPr>
      <dgm:t>
        <a:bodyPr/>
        <a:lstStyle/>
        <a:p>
          <a:pPr algn="ctr"/>
          <a:r>
            <a:rPr lang="en-US" altLang="id-ID" sz="2000" b="1" i="1" dirty="0" err="1">
              <a:ea typeface="ＭＳ Ｐゴシック" panose="020B0600070205080204" pitchFamily="34" charset="-128"/>
            </a:rPr>
            <a:t>Pricipium</a:t>
          </a:r>
          <a:r>
            <a:rPr lang="en-US" altLang="id-ID" sz="2000" b="1" i="1" dirty="0">
              <a:ea typeface="ＭＳ Ｐゴシック" panose="020B0600070205080204" pitchFamily="34" charset="-128"/>
            </a:rPr>
            <a:t> Rationis </a:t>
          </a:r>
          <a:r>
            <a:rPr lang="en-US" altLang="id-ID" sz="2000" b="1" i="1" dirty="0" err="1">
              <a:ea typeface="ＭＳ Ｐゴシック" panose="020B0600070205080204" pitchFamily="34" charset="-128"/>
            </a:rPr>
            <a:t>Sufficientis</a:t>
          </a:r>
          <a:r>
            <a:rPr lang="en-US" altLang="id-ID" sz="2000" dirty="0">
              <a:ea typeface="ＭＳ Ｐゴシック" panose="020B0600070205080204" pitchFamily="34" charset="-128"/>
            </a:rPr>
            <a:t> </a:t>
          </a:r>
        </a:p>
        <a:p>
          <a:pPr algn="ctr"/>
          <a:r>
            <a:rPr lang="en-US" altLang="id-ID" sz="2000" dirty="0">
              <a:ea typeface="ＭＳ Ｐゴシック" panose="020B0600070205080204" pitchFamily="34" charset="-128"/>
            </a:rPr>
            <a:t>(Law of Sufficient Reason)</a:t>
          </a:r>
          <a:endParaRPr lang="en-US" sz="2000" dirty="0"/>
        </a:p>
      </dgm:t>
    </dgm:pt>
    <dgm:pt modelId="{59A63E94-ABFB-4FEB-89C7-203E73D8974C}" type="parTrans" cxnId="{5876C778-61E9-4439-A53A-F1F40D3E81BC}">
      <dgm:prSet/>
      <dgm:spPr/>
      <dgm:t>
        <a:bodyPr/>
        <a:lstStyle/>
        <a:p>
          <a:pPr algn="l"/>
          <a:endParaRPr lang="en-US" sz="2800"/>
        </a:p>
      </dgm:t>
    </dgm:pt>
    <dgm:pt modelId="{72F3B161-7F1F-4AF6-B1E5-332A69A4CD69}" type="sibTrans" cxnId="{5876C778-61E9-4439-A53A-F1F40D3E81BC}">
      <dgm:prSet/>
      <dgm:spPr/>
      <dgm:t>
        <a:bodyPr/>
        <a:lstStyle/>
        <a:p>
          <a:pPr algn="l"/>
          <a:endParaRPr lang="en-US" sz="2800"/>
        </a:p>
      </dgm:t>
    </dgm:pt>
    <dgm:pt modelId="{C721EFE8-A123-45ED-9FB0-D41EE8D71B27}">
      <dgm:prSet phldrT="[Text]" custT="1"/>
      <dgm:spPr/>
      <dgm:t>
        <a:bodyPr/>
        <a:lstStyle/>
        <a:p>
          <a:pPr algn="l"/>
          <a:r>
            <a:rPr lang="en-US" altLang="id-ID" sz="1100">
              <a:ea typeface="ＭＳ Ｐゴシック" panose="020B0600070205080204" pitchFamily="34" charset="-128"/>
            </a:rPr>
            <a:t>Suatu benda adalah benda itu sendiri, suatu hal atau benda sama dengan dirinya sendiri. Artinya sesuatu benda adalah tetap selama dalam satu pembicaraan.</a:t>
          </a:r>
          <a:endParaRPr lang="en-US" sz="1100" dirty="0"/>
        </a:p>
      </dgm:t>
    </dgm:pt>
    <dgm:pt modelId="{93389657-9C0B-4868-BD19-61A47BE8EA34}" type="parTrans" cxnId="{E58C565E-4C2B-4CD0-8ECA-C7AF0142F8A3}">
      <dgm:prSet/>
      <dgm:spPr/>
      <dgm:t>
        <a:bodyPr/>
        <a:lstStyle/>
        <a:p>
          <a:pPr algn="l"/>
          <a:endParaRPr lang="en-US" sz="2800"/>
        </a:p>
      </dgm:t>
    </dgm:pt>
    <dgm:pt modelId="{4396475C-AB3A-4D99-872B-7FDF83C38D5C}" type="sibTrans" cxnId="{E58C565E-4C2B-4CD0-8ECA-C7AF0142F8A3}">
      <dgm:prSet/>
      <dgm:spPr/>
      <dgm:t>
        <a:bodyPr/>
        <a:lstStyle/>
        <a:p>
          <a:pPr algn="l"/>
          <a:endParaRPr lang="en-US" sz="2800"/>
        </a:p>
      </dgm:t>
    </dgm:pt>
    <dgm:pt modelId="{F026ADE1-DEEF-4F7A-9A47-94579723B684}">
      <dgm:prSet custT="1"/>
      <dgm:spPr/>
      <dgm:t>
        <a:bodyPr/>
        <a:lstStyle/>
        <a:p>
          <a:pPr algn="l"/>
          <a:r>
            <a:rPr lang="en-US" altLang="id-ID" sz="1100">
              <a:ea typeface="ＭＳ Ｐゴシック" panose="020B0600070205080204" pitchFamily="34" charset="-128"/>
            </a:rPr>
            <a:t>Contoh: ketika kita membicarakan Fani yang mahasiswa Fikom, kita tidak boleh mengacaukan dengan Fani yang lain meskipun wajahnya hampir sama.</a:t>
          </a:r>
          <a:endParaRPr lang="en-US" altLang="id-ID" sz="1100" dirty="0">
            <a:ea typeface="ＭＳ Ｐゴシック" panose="020B0600070205080204" pitchFamily="34" charset="-128"/>
          </a:endParaRPr>
        </a:p>
      </dgm:t>
    </dgm:pt>
    <dgm:pt modelId="{2790A4D4-C9FB-4B6D-960A-E9E5A61F81FF}" type="parTrans" cxnId="{7C9311B4-0B28-49E4-9C7F-323E76F4C994}">
      <dgm:prSet/>
      <dgm:spPr/>
      <dgm:t>
        <a:bodyPr/>
        <a:lstStyle/>
        <a:p>
          <a:pPr algn="l"/>
          <a:endParaRPr lang="en-US" sz="2800"/>
        </a:p>
      </dgm:t>
    </dgm:pt>
    <dgm:pt modelId="{95B574C5-C1BA-40BF-B251-943A24229024}" type="sibTrans" cxnId="{7C9311B4-0B28-49E4-9C7F-323E76F4C994}">
      <dgm:prSet/>
      <dgm:spPr/>
      <dgm:t>
        <a:bodyPr/>
        <a:lstStyle/>
        <a:p>
          <a:pPr algn="l"/>
          <a:endParaRPr lang="en-US" sz="2800"/>
        </a:p>
      </dgm:t>
    </dgm:pt>
    <dgm:pt modelId="{8B8BC9DC-E246-430C-986A-61101F6922E9}">
      <dgm:prSet custT="1"/>
      <dgm:spPr/>
      <dgm:t>
        <a:bodyPr/>
        <a:lstStyle/>
        <a:p>
          <a:pPr algn="l"/>
          <a:r>
            <a:rPr lang="en-US" altLang="id-ID" sz="1100">
              <a:ea typeface="ＭＳ Ｐゴシック" panose="020B0600070205080204" pitchFamily="34" charset="-128"/>
            </a:rPr>
            <a:t>Suatu benda tidak dapat menjadi benda itu sendiri dan benda yang lain dalam waktu yang sama. Artinya tidak boleh ada pertentangan keterangan dalam pembicaraan tentang suatu benda.</a:t>
          </a:r>
          <a:endParaRPr lang="en-US" altLang="id-ID" sz="1100" dirty="0">
            <a:ea typeface="ＭＳ Ｐゴシック" panose="020B0600070205080204" pitchFamily="34" charset="-128"/>
          </a:endParaRPr>
        </a:p>
      </dgm:t>
    </dgm:pt>
    <dgm:pt modelId="{448B52F8-B918-462F-9C7F-ECC144C86DB7}" type="parTrans" cxnId="{7CDD2762-2657-42E7-9480-FE8989570F32}">
      <dgm:prSet/>
      <dgm:spPr/>
      <dgm:t>
        <a:bodyPr/>
        <a:lstStyle/>
        <a:p>
          <a:pPr algn="l"/>
          <a:endParaRPr lang="en-US" sz="2800"/>
        </a:p>
      </dgm:t>
    </dgm:pt>
    <dgm:pt modelId="{260351FD-3DD4-4113-ABAD-7C51944223DB}" type="sibTrans" cxnId="{7CDD2762-2657-42E7-9480-FE8989570F32}">
      <dgm:prSet/>
      <dgm:spPr/>
      <dgm:t>
        <a:bodyPr/>
        <a:lstStyle/>
        <a:p>
          <a:pPr algn="l"/>
          <a:endParaRPr lang="en-US" sz="2800"/>
        </a:p>
      </dgm:t>
    </dgm:pt>
    <dgm:pt modelId="{EC9000D5-CD8A-48DF-85EA-D38B6AAB896C}">
      <dgm:prSet custT="1"/>
      <dgm:spPr/>
      <dgm:t>
        <a:bodyPr/>
        <a:lstStyle/>
        <a:p>
          <a:pPr algn="l"/>
          <a:r>
            <a:rPr lang="en-US" altLang="id-ID" sz="1100">
              <a:ea typeface="ＭＳ Ｐゴシック" panose="020B0600070205080204" pitchFamily="34" charset="-128"/>
            </a:rPr>
            <a:t>Contoh: Fani yang kita bicarakan ada atau hadir di kelas ini, tidak mungkin pada saat yang bersamaan Fani ada di kelas lain</a:t>
          </a:r>
          <a:endParaRPr lang="en-US" sz="1100"/>
        </a:p>
      </dgm:t>
    </dgm:pt>
    <dgm:pt modelId="{4B9B58C4-11D8-4DF6-BC54-D82744B9B6F9}" type="parTrans" cxnId="{17264E04-7FE6-427E-9BCA-EADA6648EE21}">
      <dgm:prSet/>
      <dgm:spPr/>
      <dgm:t>
        <a:bodyPr/>
        <a:lstStyle/>
        <a:p>
          <a:pPr algn="l"/>
          <a:endParaRPr lang="en-US" sz="2800"/>
        </a:p>
      </dgm:t>
    </dgm:pt>
    <dgm:pt modelId="{FEFC2C8B-36C8-40CA-8F1F-B88A379BCFF1}" type="sibTrans" cxnId="{17264E04-7FE6-427E-9BCA-EADA6648EE21}">
      <dgm:prSet/>
      <dgm:spPr/>
      <dgm:t>
        <a:bodyPr/>
        <a:lstStyle/>
        <a:p>
          <a:pPr algn="l"/>
          <a:endParaRPr lang="en-US" sz="2800"/>
        </a:p>
      </dgm:t>
    </dgm:pt>
    <dgm:pt modelId="{985D243F-BA95-4DCC-B137-DF1367AC72A6}">
      <dgm:prSet custT="1"/>
      <dgm:spPr/>
      <dgm:t>
        <a:bodyPr/>
        <a:lstStyle/>
        <a:p>
          <a:pPr algn="l"/>
          <a:r>
            <a:rPr lang="en-US" altLang="id-ID" sz="1100">
              <a:ea typeface="ＭＳ Ｐゴシック" panose="020B0600070205080204" pitchFamily="34" charset="-128"/>
            </a:rPr>
            <a:t>Hukum penyisihan jalan tengah</a:t>
          </a:r>
          <a:endParaRPr lang="en-US" altLang="id-ID" sz="1100" dirty="0">
            <a:ea typeface="ＭＳ Ｐゴシック" panose="020B0600070205080204" pitchFamily="34" charset="-128"/>
          </a:endParaRPr>
        </a:p>
      </dgm:t>
    </dgm:pt>
    <dgm:pt modelId="{727ED357-C4B2-4783-A963-6DF3D207D0E4}" type="parTrans" cxnId="{5F92EBDD-716C-4A4F-BE63-480A915BF53B}">
      <dgm:prSet/>
      <dgm:spPr/>
      <dgm:t>
        <a:bodyPr/>
        <a:lstStyle/>
        <a:p>
          <a:pPr algn="l"/>
          <a:endParaRPr lang="en-US" sz="2800"/>
        </a:p>
      </dgm:t>
    </dgm:pt>
    <dgm:pt modelId="{05F7D2BE-4623-4D56-9EB3-CE32FD14BA4D}" type="sibTrans" cxnId="{5F92EBDD-716C-4A4F-BE63-480A915BF53B}">
      <dgm:prSet/>
      <dgm:spPr/>
      <dgm:t>
        <a:bodyPr/>
        <a:lstStyle/>
        <a:p>
          <a:pPr algn="l"/>
          <a:endParaRPr lang="en-US" sz="2800"/>
        </a:p>
      </dgm:t>
    </dgm:pt>
    <dgm:pt modelId="{AF4A9E36-8EEF-4DAA-AC46-D1BC0FCAC6ED}">
      <dgm:prSet custT="1"/>
      <dgm:spPr/>
      <dgm:t>
        <a:bodyPr/>
        <a:lstStyle/>
        <a:p>
          <a:pPr algn="l"/>
          <a:r>
            <a:rPr lang="en-US" altLang="id-ID" sz="1100">
              <a:ea typeface="ＭＳ Ｐゴシック" panose="020B0600070205080204" pitchFamily="34" charset="-128"/>
            </a:rPr>
            <a:t>Segala sesuatu harus ya atau tidak, harus positif atau negatif. Artinya dua buah sifat yang berlawanan tidak mungkin dimiliki oleh suatu benda pada waktu yang bersamaan</a:t>
          </a:r>
          <a:endParaRPr lang="en-US" altLang="id-ID" sz="1100" dirty="0">
            <a:ea typeface="ＭＳ Ｐゴシック" panose="020B0600070205080204" pitchFamily="34" charset="-128"/>
          </a:endParaRPr>
        </a:p>
      </dgm:t>
    </dgm:pt>
    <dgm:pt modelId="{DE546B4E-A1F6-40AF-B41B-71A21FDCA191}" type="parTrans" cxnId="{235F4A56-970A-4914-A1D1-91D8D22E2AD2}">
      <dgm:prSet/>
      <dgm:spPr/>
      <dgm:t>
        <a:bodyPr/>
        <a:lstStyle/>
        <a:p>
          <a:pPr algn="l"/>
          <a:endParaRPr lang="en-US" sz="2800"/>
        </a:p>
      </dgm:t>
    </dgm:pt>
    <dgm:pt modelId="{7396D5D1-910C-488C-9C61-F03C344F3DF5}" type="sibTrans" cxnId="{235F4A56-970A-4914-A1D1-91D8D22E2AD2}">
      <dgm:prSet/>
      <dgm:spPr/>
      <dgm:t>
        <a:bodyPr/>
        <a:lstStyle/>
        <a:p>
          <a:pPr algn="l"/>
          <a:endParaRPr lang="en-US" sz="2800"/>
        </a:p>
      </dgm:t>
    </dgm:pt>
    <dgm:pt modelId="{07CFA5E7-3355-4FD9-87A8-3F45DDD3EF30}">
      <dgm:prSet custT="1"/>
      <dgm:spPr/>
      <dgm:t>
        <a:bodyPr/>
        <a:lstStyle/>
        <a:p>
          <a:pPr algn="l"/>
          <a:r>
            <a:rPr lang="en-US" altLang="id-ID" sz="1100" dirty="0" err="1">
              <a:ea typeface="ＭＳ Ｐゴシック" panose="020B0600070205080204" pitchFamily="34" charset="-128"/>
            </a:rPr>
            <a:t>Contoh</a:t>
          </a:r>
          <a:r>
            <a:rPr lang="en-US" altLang="id-ID" sz="1100" dirty="0">
              <a:ea typeface="ＭＳ Ｐゴシック" panose="020B0600070205080204" pitchFamily="34" charset="-128"/>
            </a:rPr>
            <a:t>: Fina </a:t>
          </a:r>
          <a:r>
            <a:rPr lang="en-US" altLang="id-ID" sz="1100" dirty="0" err="1">
              <a:ea typeface="ＭＳ Ｐゴシック" panose="020B0600070205080204" pitchFamily="34" charset="-128"/>
            </a:rPr>
            <a:t>dalam</a:t>
          </a:r>
          <a:r>
            <a:rPr lang="en-US" altLang="id-ID" sz="1100" dirty="0">
              <a:ea typeface="ＭＳ Ｐゴシック" panose="020B0600070205080204" pitchFamily="34" charset="-128"/>
            </a:rPr>
            <a:t> </a:t>
          </a:r>
          <a:r>
            <a:rPr lang="en-US" altLang="id-ID" sz="1100" dirty="0" err="1">
              <a:ea typeface="ＭＳ Ｐゴシック" panose="020B0600070205080204" pitchFamily="34" charset="-128"/>
            </a:rPr>
            <a:t>waktu</a:t>
          </a:r>
          <a:r>
            <a:rPr lang="en-US" altLang="id-ID" sz="1100" dirty="0">
              <a:ea typeface="ＭＳ Ｐゴシック" panose="020B0600070205080204" pitchFamily="34" charset="-128"/>
            </a:rPr>
            <a:t> yang </a:t>
          </a:r>
          <a:r>
            <a:rPr lang="en-US" altLang="id-ID" sz="1100" dirty="0" err="1">
              <a:ea typeface="ＭＳ Ｐゴシック" panose="020B0600070205080204" pitchFamily="34" charset="-128"/>
            </a:rPr>
            <a:t>sama</a:t>
          </a:r>
          <a:r>
            <a:rPr lang="en-US" altLang="id-ID" sz="1100" dirty="0">
              <a:ea typeface="ＭＳ Ｐゴシック" panose="020B0600070205080204" pitchFamily="34" charset="-128"/>
            </a:rPr>
            <a:t> </a:t>
          </a:r>
          <a:r>
            <a:rPr lang="en-US" altLang="id-ID" sz="1100" dirty="0" err="1">
              <a:ea typeface="ＭＳ Ｐゴシック" panose="020B0600070205080204" pitchFamily="34" charset="-128"/>
            </a:rPr>
            <a:t>dikatakan</a:t>
          </a:r>
          <a:r>
            <a:rPr lang="en-US" altLang="id-ID" sz="1100" dirty="0">
              <a:ea typeface="ＭＳ Ｐゴシック" panose="020B0600070205080204" pitchFamily="34" charset="-128"/>
            </a:rPr>
            <a:t> </a:t>
          </a:r>
          <a:r>
            <a:rPr lang="en-US" altLang="id-ID" sz="1100" dirty="0" err="1">
              <a:ea typeface="ＭＳ Ｐゴシック" panose="020B0600070205080204" pitchFamily="34" charset="-128"/>
            </a:rPr>
            <a:t>sakit</a:t>
          </a:r>
          <a:r>
            <a:rPr lang="en-US" altLang="id-ID" sz="1100" dirty="0">
              <a:ea typeface="ＭＳ Ｐゴシック" panose="020B0600070205080204" pitchFamily="34" charset="-128"/>
            </a:rPr>
            <a:t> dan </a:t>
          </a:r>
          <a:r>
            <a:rPr lang="en-US" altLang="id-ID" sz="1100" dirty="0" err="1">
              <a:ea typeface="ＭＳ Ｐゴシック" panose="020B0600070205080204" pitchFamily="34" charset="-128"/>
            </a:rPr>
            <a:t>tidak</a:t>
          </a:r>
          <a:r>
            <a:rPr lang="en-US" altLang="id-ID" sz="1100" dirty="0">
              <a:ea typeface="ＭＳ Ｐゴシック" panose="020B0600070205080204" pitchFamily="34" charset="-128"/>
            </a:rPr>
            <a:t> </a:t>
          </a:r>
          <a:r>
            <a:rPr lang="en-US" altLang="id-ID" sz="1100" dirty="0" err="1">
              <a:ea typeface="ＭＳ Ｐゴシック" panose="020B0600070205080204" pitchFamily="34" charset="-128"/>
            </a:rPr>
            <a:t>sakit</a:t>
          </a:r>
          <a:endParaRPr lang="en-US" altLang="id-ID" sz="1100" dirty="0">
            <a:ea typeface="ＭＳ Ｐゴシック" panose="020B0600070205080204" pitchFamily="34" charset="-128"/>
          </a:endParaRPr>
        </a:p>
      </dgm:t>
    </dgm:pt>
    <dgm:pt modelId="{9A613B0D-612D-49F2-BDDA-0FFF99CADB28}" type="parTrans" cxnId="{95D88514-8012-496B-8C71-B46625B82EA7}">
      <dgm:prSet/>
      <dgm:spPr/>
      <dgm:t>
        <a:bodyPr/>
        <a:lstStyle/>
        <a:p>
          <a:pPr algn="l"/>
          <a:endParaRPr lang="en-US" sz="2800"/>
        </a:p>
      </dgm:t>
    </dgm:pt>
    <dgm:pt modelId="{2FCD19F0-1FEA-4E76-AC39-D83A0FFD9CCC}" type="sibTrans" cxnId="{95D88514-8012-496B-8C71-B46625B82EA7}">
      <dgm:prSet/>
      <dgm:spPr/>
      <dgm:t>
        <a:bodyPr/>
        <a:lstStyle/>
        <a:p>
          <a:pPr algn="l"/>
          <a:endParaRPr lang="en-US" sz="2800"/>
        </a:p>
      </dgm:t>
    </dgm:pt>
    <dgm:pt modelId="{4A031A42-2F22-4B21-B2B3-0BE06ED6D001}">
      <dgm:prSet custT="1"/>
      <dgm:spPr/>
      <dgm:t>
        <a:bodyPr/>
        <a:lstStyle/>
        <a:p>
          <a:pPr algn="l"/>
          <a:r>
            <a:rPr lang="en-US" altLang="id-ID" sz="1100" dirty="0" err="1">
              <a:ea typeface="ＭＳ Ｐゴシック" panose="020B0600070205080204" pitchFamily="34" charset="-128"/>
            </a:rPr>
            <a:t>Terjadinya</a:t>
          </a:r>
          <a:r>
            <a:rPr lang="en-US" altLang="id-ID" sz="1100" dirty="0">
              <a:ea typeface="ＭＳ Ｐゴシック" panose="020B0600070205080204" pitchFamily="34" charset="-128"/>
            </a:rPr>
            <a:t> </a:t>
          </a:r>
          <a:r>
            <a:rPr lang="en-US" altLang="id-ID" sz="1100" dirty="0" err="1">
              <a:ea typeface="ＭＳ Ｐゴシック" panose="020B0600070205080204" pitchFamily="34" charset="-128"/>
            </a:rPr>
            <a:t>sesuatu</a:t>
          </a:r>
          <a:r>
            <a:rPr lang="en-US" altLang="id-ID" sz="1100" dirty="0">
              <a:ea typeface="ＭＳ Ｐゴシック" panose="020B0600070205080204" pitchFamily="34" charset="-128"/>
            </a:rPr>
            <a:t> </a:t>
          </a:r>
          <a:r>
            <a:rPr lang="en-US" altLang="id-ID" sz="1100" dirty="0" err="1">
              <a:ea typeface="ＭＳ Ｐゴシック" panose="020B0600070205080204" pitchFamily="34" charset="-128"/>
            </a:rPr>
            <a:t>atau</a:t>
          </a:r>
          <a:r>
            <a:rPr lang="en-US" altLang="id-ID" sz="1100" dirty="0">
              <a:ea typeface="ＭＳ Ｐゴシック" panose="020B0600070205080204" pitchFamily="34" charset="-128"/>
            </a:rPr>
            <a:t> </a:t>
          </a:r>
          <a:r>
            <a:rPr lang="en-US" altLang="id-ID" sz="1100" dirty="0" err="1">
              <a:ea typeface="ＭＳ Ｐゴシック" panose="020B0600070205080204" pitchFamily="34" charset="-128"/>
            </a:rPr>
            <a:t>benda</a:t>
          </a:r>
          <a:r>
            <a:rPr lang="en-US" altLang="id-ID" sz="1100" dirty="0">
              <a:ea typeface="ＭＳ Ｐゴシック" panose="020B0600070205080204" pitchFamily="34" charset="-128"/>
            </a:rPr>
            <a:t>, </a:t>
          </a:r>
          <a:r>
            <a:rPr lang="en-US" altLang="id-ID" sz="1100" dirty="0" err="1">
              <a:ea typeface="ＭＳ Ｐゴシック" panose="020B0600070205080204" pitchFamily="34" charset="-128"/>
            </a:rPr>
            <a:t>pasti</a:t>
          </a:r>
          <a:r>
            <a:rPr lang="en-US" altLang="id-ID" sz="1100" dirty="0">
              <a:ea typeface="ＭＳ Ｐゴシック" panose="020B0600070205080204" pitchFamily="34" charset="-128"/>
            </a:rPr>
            <a:t> </a:t>
          </a:r>
          <a:r>
            <a:rPr lang="en-US" altLang="id-ID" sz="1100" dirty="0" err="1">
              <a:ea typeface="ＭＳ Ｐゴシック" panose="020B0600070205080204" pitchFamily="34" charset="-128"/>
            </a:rPr>
            <a:t>ada</a:t>
          </a:r>
          <a:r>
            <a:rPr lang="en-US" altLang="id-ID" sz="1100" dirty="0">
              <a:ea typeface="ＭＳ Ｐゴシック" panose="020B0600070205080204" pitchFamily="34" charset="-128"/>
            </a:rPr>
            <a:t> </a:t>
          </a:r>
          <a:r>
            <a:rPr lang="en-US" altLang="id-ID" sz="1100" dirty="0" err="1">
              <a:ea typeface="ＭＳ Ｐゴシック" panose="020B0600070205080204" pitchFamily="34" charset="-128"/>
            </a:rPr>
            <a:t>alasan</a:t>
          </a:r>
          <a:r>
            <a:rPr lang="en-US" altLang="id-ID" sz="1100" dirty="0">
              <a:ea typeface="ＭＳ Ｐゴシック" panose="020B0600070205080204" pitchFamily="34" charset="-128"/>
            </a:rPr>
            <a:t> </a:t>
          </a:r>
          <a:r>
            <a:rPr lang="en-US" altLang="id-ID" sz="1100" dirty="0" err="1">
              <a:ea typeface="ＭＳ Ｐゴシック" panose="020B0600070205080204" pitchFamily="34" charset="-128"/>
            </a:rPr>
            <a:t>mengapa</a:t>
          </a:r>
          <a:r>
            <a:rPr lang="en-US" altLang="id-ID" sz="1100" dirty="0">
              <a:ea typeface="ＭＳ Ｐゴシック" panose="020B0600070205080204" pitchFamily="34" charset="-128"/>
            </a:rPr>
            <a:t> </a:t>
          </a:r>
          <a:r>
            <a:rPr lang="en-US" altLang="id-ID" sz="1100" dirty="0" err="1">
              <a:ea typeface="ＭＳ Ｐゴシック" panose="020B0600070205080204" pitchFamily="34" charset="-128"/>
            </a:rPr>
            <a:t>benda</a:t>
          </a:r>
          <a:r>
            <a:rPr lang="en-US" altLang="id-ID" sz="1100" dirty="0">
              <a:ea typeface="ＭＳ Ｐゴシック" panose="020B0600070205080204" pitchFamily="34" charset="-128"/>
            </a:rPr>
            <a:t> </a:t>
          </a:r>
          <a:r>
            <a:rPr lang="en-US" altLang="id-ID" sz="1100" dirty="0" err="1">
              <a:ea typeface="ＭＳ Ｐゴシック" panose="020B0600070205080204" pitchFamily="34" charset="-128"/>
            </a:rPr>
            <a:t>itu</a:t>
          </a:r>
          <a:r>
            <a:rPr lang="en-US" altLang="id-ID" sz="1100" dirty="0">
              <a:ea typeface="ＭＳ Ｐゴシック" panose="020B0600070205080204" pitchFamily="34" charset="-128"/>
            </a:rPr>
            <a:t> </a:t>
          </a:r>
          <a:r>
            <a:rPr lang="en-US" altLang="id-ID" sz="1100" dirty="0" err="1">
              <a:ea typeface="ＭＳ Ｐゴシック" panose="020B0600070205080204" pitchFamily="34" charset="-128"/>
            </a:rPr>
            <a:t>ada</a:t>
          </a:r>
          <a:r>
            <a:rPr lang="en-US" altLang="id-ID" sz="1100" dirty="0">
              <a:ea typeface="ＭＳ Ｐゴシック" panose="020B0600070205080204" pitchFamily="34" charset="-128"/>
            </a:rPr>
            <a:t>.</a:t>
          </a:r>
        </a:p>
      </dgm:t>
    </dgm:pt>
    <dgm:pt modelId="{19854071-FC27-4641-8DD6-AA2E39685B16}" type="parTrans" cxnId="{BB0E1617-0141-46C5-9B28-547F6CC5EC77}">
      <dgm:prSet/>
      <dgm:spPr/>
      <dgm:t>
        <a:bodyPr/>
        <a:lstStyle/>
        <a:p>
          <a:pPr algn="l"/>
          <a:endParaRPr lang="en-US" sz="2800"/>
        </a:p>
      </dgm:t>
    </dgm:pt>
    <dgm:pt modelId="{FF61B60D-0F72-419D-BABD-7E8D7A32B8EA}" type="sibTrans" cxnId="{BB0E1617-0141-46C5-9B28-547F6CC5EC77}">
      <dgm:prSet/>
      <dgm:spPr/>
      <dgm:t>
        <a:bodyPr/>
        <a:lstStyle/>
        <a:p>
          <a:pPr algn="l"/>
          <a:endParaRPr lang="en-US" sz="2800"/>
        </a:p>
      </dgm:t>
    </dgm:pt>
    <dgm:pt modelId="{934DEB1C-5CCF-4EC2-9A1B-47B88BE27F07}">
      <dgm:prSet custT="1"/>
      <dgm:spPr/>
      <dgm:t>
        <a:bodyPr/>
        <a:lstStyle/>
        <a:p>
          <a:pPr algn="l"/>
          <a:r>
            <a:rPr lang="en-US" altLang="id-ID" sz="1100">
              <a:ea typeface="ＭＳ Ｐゴシック" panose="020B0600070205080204" pitchFamily="34" charset="-128"/>
            </a:rPr>
            <a:t>Artinya suatu benda tidak mungkin berubah tanpa ada sebab yang cukup, suatu benda itu ada pasti punya alasan.</a:t>
          </a:r>
          <a:endParaRPr lang="en-US" altLang="id-ID" sz="1100" dirty="0">
            <a:ea typeface="ＭＳ Ｐゴシック" panose="020B0600070205080204" pitchFamily="34" charset="-128"/>
          </a:endParaRPr>
        </a:p>
      </dgm:t>
    </dgm:pt>
    <dgm:pt modelId="{05240340-33E4-44D1-99C3-09C72823E09F}" type="parTrans" cxnId="{04B7D11D-D0D6-43CC-A636-4748F7F19E6F}">
      <dgm:prSet/>
      <dgm:spPr/>
      <dgm:t>
        <a:bodyPr/>
        <a:lstStyle/>
        <a:p>
          <a:pPr algn="l"/>
          <a:endParaRPr lang="en-US" sz="2800"/>
        </a:p>
      </dgm:t>
    </dgm:pt>
    <dgm:pt modelId="{7CE2E454-177A-4B54-9655-800AF44E6831}" type="sibTrans" cxnId="{04B7D11D-D0D6-43CC-A636-4748F7F19E6F}">
      <dgm:prSet/>
      <dgm:spPr/>
      <dgm:t>
        <a:bodyPr/>
        <a:lstStyle/>
        <a:p>
          <a:pPr algn="l"/>
          <a:endParaRPr lang="en-US" sz="2800"/>
        </a:p>
      </dgm:t>
    </dgm:pt>
    <dgm:pt modelId="{87240BD3-026A-4584-8890-B7A58EF9C051}" type="pres">
      <dgm:prSet presAssocID="{0D8560E9-6606-4315-AA65-6A943D76113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70801E5-FDBC-4399-9A98-5912BE293284}" type="pres">
      <dgm:prSet presAssocID="{EAB55E9E-9B16-4122-B6CE-9CC705839588}" presName="root" presStyleCnt="0"/>
      <dgm:spPr/>
    </dgm:pt>
    <dgm:pt modelId="{58E8E038-EE26-497C-819E-F1CC66736E29}" type="pres">
      <dgm:prSet presAssocID="{EAB55E9E-9B16-4122-B6CE-9CC705839588}" presName="rootComposite" presStyleCnt="0"/>
      <dgm:spPr/>
    </dgm:pt>
    <dgm:pt modelId="{06CB0981-124C-4BAA-831E-9D5D9158778F}" type="pres">
      <dgm:prSet presAssocID="{EAB55E9E-9B16-4122-B6CE-9CC705839588}" presName="rootText" presStyleLbl="node1" presStyleIdx="0" presStyleCnt="4" custScaleX="110450"/>
      <dgm:spPr/>
    </dgm:pt>
    <dgm:pt modelId="{560A3FE5-C08D-48BD-8181-0F2ECCAA5C2B}" type="pres">
      <dgm:prSet presAssocID="{EAB55E9E-9B16-4122-B6CE-9CC705839588}" presName="rootConnector" presStyleLbl="node1" presStyleIdx="0" presStyleCnt="4"/>
      <dgm:spPr/>
    </dgm:pt>
    <dgm:pt modelId="{89BDE1E3-4BEC-416C-93E4-3E4920BFA802}" type="pres">
      <dgm:prSet presAssocID="{EAB55E9E-9B16-4122-B6CE-9CC705839588}" presName="childShape" presStyleCnt="0"/>
      <dgm:spPr/>
    </dgm:pt>
    <dgm:pt modelId="{8DB94B7E-05B8-4876-82F6-75792896FD6C}" type="pres">
      <dgm:prSet presAssocID="{93389657-9C0B-4868-BD19-61A47BE8EA34}" presName="Name13" presStyleLbl="parChTrans1D2" presStyleIdx="0" presStyleCnt="10"/>
      <dgm:spPr/>
    </dgm:pt>
    <dgm:pt modelId="{2FE96CC1-8449-450C-9934-2039E5390494}" type="pres">
      <dgm:prSet presAssocID="{C721EFE8-A123-45ED-9FB0-D41EE8D71B27}" presName="childText" presStyleLbl="bgAcc1" presStyleIdx="0" presStyleCnt="10">
        <dgm:presLayoutVars>
          <dgm:bulletEnabled val="1"/>
        </dgm:presLayoutVars>
      </dgm:prSet>
      <dgm:spPr/>
    </dgm:pt>
    <dgm:pt modelId="{713AEA95-B3F3-4E01-99C6-88E58A289DBC}" type="pres">
      <dgm:prSet presAssocID="{2790A4D4-C9FB-4B6D-960A-E9E5A61F81FF}" presName="Name13" presStyleLbl="parChTrans1D2" presStyleIdx="1" presStyleCnt="10"/>
      <dgm:spPr/>
    </dgm:pt>
    <dgm:pt modelId="{C8619EC3-F3D7-4E8F-B4F2-3C13C0FF43DB}" type="pres">
      <dgm:prSet presAssocID="{F026ADE1-DEEF-4F7A-9A47-94579723B684}" presName="childText" presStyleLbl="bgAcc1" presStyleIdx="1" presStyleCnt="10">
        <dgm:presLayoutVars>
          <dgm:bulletEnabled val="1"/>
        </dgm:presLayoutVars>
      </dgm:prSet>
      <dgm:spPr/>
    </dgm:pt>
    <dgm:pt modelId="{9A08D51B-9E4C-4D9C-A70A-7F98530DB8E6}" type="pres">
      <dgm:prSet presAssocID="{CCB6F52B-429F-4AFD-B441-6302C2C99BF3}" presName="root" presStyleCnt="0"/>
      <dgm:spPr/>
    </dgm:pt>
    <dgm:pt modelId="{AC0A275D-451A-4BA2-BDC8-15341472F9D7}" type="pres">
      <dgm:prSet presAssocID="{CCB6F52B-429F-4AFD-B441-6302C2C99BF3}" presName="rootComposite" presStyleCnt="0"/>
      <dgm:spPr/>
    </dgm:pt>
    <dgm:pt modelId="{3AD1A42D-6BC3-411A-A7C9-321A8EA6409E}" type="pres">
      <dgm:prSet presAssocID="{CCB6F52B-429F-4AFD-B441-6302C2C99BF3}" presName="rootText" presStyleLbl="node1" presStyleIdx="1" presStyleCnt="4" custScaleX="106499"/>
      <dgm:spPr/>
    </dgm:pt>
    <dgm:pt modelId="{6DB1EE23-61BB-4CBE-BB39-39FCF689315A}" type="pres">
      <dgm:prSet presAssocID="{CCB6F52B-429F-4AFD-B441-6302C2C99BF3}" presName="rootConnector" presStyleLbl="node1" presStyleIdx="1" presStyleCnt="4"/>
      <dgm:spPr/>
    </dgm:pt>
    <dgm:pt modelId="{A36C7F5C-7EDD-4AF5-B2DB-4962A5C585CE}" type="pres">
      <dgm:prSet presAssocID="{CCB6F52B-429F-4AFD-B441-6302C2C99BF3}" presName="childShape" presStyleCnt="0"/>
      <dgm:spPr/>
    </dgm:pt>
    <dgm:pt modelId="{049B106F-72FB-4520-ADB4-FC9540107C4C}" type="pres">
      <dgm:prSet presAssocID="{448B52F8-B918-462F-9C7F-ECC144C86DB7}" presName="Name13" presStyleLbl="parChTrans1D2" presStyleIdx="2" presStyleCnt="10"/>
      <dgm:spPr/>
    </dgm:pt>
    <dgm:pt modelId="{C6F062E3-B467-4175-9088-D1D068A273AF}" type="pres">
      <dgm:prSet presAssocID="{8B8BC9DC-E246-430C-986A-61101F6922E9}" presName="childText" presStyleLbl="bgAcc1" presStyleIdx="2" presStyleCnt="10" custScaleY="117013">
        <dgm:presLayoutVars>
          <dgm:bulletEnabled val="1"/>
        </dgm:presLayoutVars>
      </dgm:prSet>
      <dgm:spPr/>
    </dgm:pt>
    <dgm:pt modelId="{C52C487A-E191-40B1-9038-302D588BC731}" type="pres">
      <dgm:prSet presAssocID="{4B9B58C4-11D8-4DF6-BC54-D82744B9B6F9}" presName="Name13" presStyleLbl="parChTrans1D2" presStyleIdx="3" presStyleCnt="10"/>
      <dgm:spPr/>
    </dgm:pt>
    <dgm:pt modelId="{17076C5B-E873-4D5C-9E7D-0C5A97B54158}" type="pres">
      <dgm:prSet presAssocID="{EC9000D5-CD8A-48DF-85EA-D38B6AAB896C}" presName="childText" presStyleLbl="bgAcc1" presStyleIdx="3" presStyleCnt="10">
        <dgm:presLayoutVars>
          <dgm:bulletEnabled val="1"/>
        </dgm:presLayoutVars>
      </dgm:prSet>
      <dgm:spPr/>
    </dgm:pt>
    <dgm:pt modelId="{81ACA051-584B-4F0E-8A0C-B3F32079081D}" type="pres">
      <dgm:prSet presAssocID="{89446309-08B6-4BE8-9416-3ED40D3BF69F}" presName="root" presStyleCnt="0"/>
      <dgm:spPr/>
    </dgm:pt>
    <dgm:pt modelId="{FB586A14-4DC4-4659-96BD-3A1873AE38D4}" type="pres">
      <dgm:prSet presAssocID="{89446309-08B6-4BE8-9416-3ED40D3BF69F}" presName="rootComposite" presStyleCnt="0"/>
      <dgm:spPr/>
    </dgm:pt>
    <dgm:pt modelId="{663AA4B6-2EEA-4DEA-90CA-F38B9F09F9DE}" type="pres">
      <dgm:prSet presAssocID="{89446309-08B6-4BE8-9416-3ED40D3BF69F}" presName="rootText" presStyleLbl="node1" presStyleIdx="2" presStyleCnt="4" custScaleX="115554"/>
      <dgm:spPr/>
    </dgm:pt>
    <dgm:pt modelId="{65E61FA8-9544-4E40-B0C6-AF015FA02ECA}" type="pres">
      <dgm:prSet presAssocID="{89446309-08B6-4BE8-9416-3ED40D3BF69F}" presName="rootConnector" presStyleLbl="node1" presStyleIdx="2" presStyleCnt="4"/>
      <dgm:spPr/>
    </dgm:pt>
    <dgm:pt modelId="{DD600704-3D86-48A4-9516-05ECA9C7D27B}" type="pres">
      <dgm:prSet presAssocID="{89446309-08B6-4BE8-9416-3ED40D3BF69F}" presName="childShape" presStyleCnt="0"/>
      <dgm:spPr/>
    </dgm:pt>
    <dgm:pt modelId="{313C8814-D80E-494E-9F71-5EBBDB174DCD}" type="pres">
      <dgm:prSet presAssocID="{727ED357-C4B2-4783-A963-6DF3D207D0E4}" presName="Name13" presStyleLbl="parChTrans1D2" presStyleIdx="4" presStyleCnt="10"/>
      <dgm:spPr/>
    </dgm:pt>
    <dgm:pt modelId="{395C4222-7880-4AEA-A059-747B44A53371}" type="pres">
      <dgm:prSet presAssocID="{985D243F-BA95-4DCC-B137-DF1367AC72A6}" presName="childText" presStyleLbl="bgAcc1" presStyleIdx="4" presStyleCnt="10" custScaleY="63765">
        <dgm:presLayoutVars>
          <dgm:bulletEnabled val="1"/>
        </dgm:presLayoutVars>
      </dgm:prSet>
      <dgm:spPr/>
    </dgm:pt>
    <dgm:pt modelId="{D841A65E-DA55-438E-A2A9-4931C517B498}" type="pres">
      <dgm:prSet presAssocID="{DE546B4E-A1F6-40AF-B41B-71A21FDCA191}" presName="Name13" presStyleLbl="parChTrans1D2" presStyleIdx="5" presStyleCnt="10"/>
      <dgm:spPr/>
    </dgm:pt>
    <dgm:pt modelId="{9CA08CDE-8A9A-4E00-866E-535A80E537F4}" type="pres">
      <dgm:prSet presAssocID="{AF4A9E36-8EEF-4DAA-AC46-D1BC0FCAC6ED}" presName="childText" presStyleLbl="bgAcc1" presStyleIdx="5" presStyleCnt="10" custScaleY="116519">
        <dgm:presLayoutVars>
          <dgm:bulletEnabled val="1"/>
        </dgm:presLayoutVars>
      </dgm:prSet>
      <dgm:spPr/>
    </dgm:pt>
    <dgm:pt modelId="{400FA0F0-A4FB-4DED-8D77-D0C88E9507A9}" type="pres">
      <dgm:prSet presAssocID="{9A613B0D-612D-49F2-BDDA-0FFF99CADB28}" presName="Name13" presStyleLbl="parChTrans1D2" presStyleIdx="6" presStyleCnt="10"/>
      <dgm:spPr/>
    </dgm:pt>
    <dgm:pt modelId="{32A090CB-1F97-4919-B10A-9AF287754445}" type="pres">
      <dgm:prSet presAssocID="{07CFA5E7-3355-4FD9-87A8-3F45DDD3EF30}" presName="childText" presStyleLbl="bgAcc1" presStyleIdx="6" presStyleCnt="10" custScaleY="73864">
        <dgm:presLayoutVars>
          <dgm:bulletEnabled val="1"/>
        </dgm:presLayoutVars>
      </dgm:prSet>
      <dgm:spPr/>
    </dgm:pt>
    <dgm:pt modelId="{A75D38B0-4176-4398-8D9F-02F7AC3EDE18}" type="pres">
      <dgm:prSet presAssocID="{9970C438-B1C5-4A13-B107-9FF7F1127C51}" presName="root" presStyleCnt="0"/>
      <dgm:spPr/>
    </dgm:pt>
    <dgm:pt modelId="{B68FCC80-72E7-46C0-82AD-5784ABFB9983}" type="pres">
      <dgm:prSet presAssocID="{9970C438-B1C5-4A13-B107-9FF7F1127C51}" presName="rootComposite" presStyleCnt="0"/>
      <dgm:spPr/>
    </dgm:pt>
    <dgm:pt modelId="{05D3464E-C90C-4A18-9106-751C884C2593}" type="pres">
      <dgm:prSet presAssocID="{9970C438-B1C5-4A13-B107-9FF7F1127C51}" presName="rootText" presStyleLbl="node1" presStyleIdx="3" presStyleCnt="4" custScaleX="115897"/>
      <dgm:spPr/>
    </dgm:pt>
    <dgm:pt modelId="{75FBF3FE-B1E7-4038-A482-469CB9579968}" type="pres">
      <dgm:prSet presAssocID="{9970C438-B1C5-4A13-B107-9FF7F1127C51}" presName="rootConnector" presStyleLbl="node1" presStyleIdx="3" presStyleCnt="4"/>
      <dgm:spPr/>
    </dgm:pt>
    <dgm:pt modelId="{587BDB8A-3187-401C-AB5D-88FE96D93B7C}" type="pres">
      <dgm:prSet presAssocID="{9970C438-B1C5-4A13-B107-9FF7F1127C51}" presName="childShape" presStyleCnt="0"/>
      <dgm:spPr/>
    </dgm:pt>
    <dgm:pt modelId="{ED26751D-AB0A-4C8E-98EA-AFFA30EFDE1F}" type="pres">
      <dgm:prSet presAssocID="{CBC64816-991D-4C5D-B1F3-9F7D350C681F}" presName="Name13" presStyleLbl="parChTrans1D2" presStyleIdx="7" presStyleCnt="10"/>
      <dgm:spPr/>
    </dgm:pt>
    <dgm:pt modelId="{9296920A-B157-42A5-B131-45CA7E8B1C38}" type="pres">
      <dgm:prSet presAssocID="{98EE2758-74AE-4248-8671-9090496E2802}" presName="childText" presStyleLbl="bgAcc1" presStyleIdx="7" presStyleCnt="10">
        <dgm:presLayoutVars>
          <dgm:bulletEnabled val="1"/>
        </dgm:presLayoutVars>
      </dgm:prSet>
      <dgm:spPr/>
    </dgm:pt>
    <dgm:pt modelId="{4659349B-E199-419E-BE17-42E82F79EDFB}" type="pres">
      <dgm:prSet presAssocID="{19854071-FC27-4641-8DD6-AA2E39685B16}" presName="Name13" presStyleLbl="parChTrans1D2" presStyleIdx="8" presStyleCnt="10"/>
      <dgm:spPr/>
    </dgm:pt>
    <dgm:pt modelId="{FC50F326-0C28-4B15-B5BE-7245753A4F46}" type="pres">
      <dgm:prSet presAssocID="{4A031A42-2F22-4B21-B2B3-0BE06ED6D001}" presName="childText" presStyleLbl="bgAcc1" presStyleIdx="8" presStyleCnt="10" custScaleY="69356">
        <dgm:presLayoutVars>
          <dgm:bulletEnabled val="1"/>
        </dgm:presLayoutVars>
      </dgm:prSet>
      <dgm:spPr/>
    </dgm:pt>
    <dgm:pt modelId="{47C99339-D918-4887-BDDC-BD440BD3B6EA}" type="pres">
      <dgm:prSet presAssocID="{05240340-33E4-44D1-99C3-09C72823E09F}" presName="Name13" presStyleLbl="parChTrans1D2" presStyleIdx="9" presStyleCnt="10"/>
      <dgm:spPr/>
    </dgm:pt>
    <dgm:pt modelId="{5F81F745-5919-402A-8426-AB8A44B0C01B}" type="pres">
      <dgm:prSet presAssocID="{934DEB1C-5CCF-4EC2-9A1B-47B88BE27F07}" presName="childText" presStyleLbl="bgAcc1" presStyleIdx="9" presStyleCnt="10">
        <dgm:presLayoutVars>
          <dgm:bulletEnabled val="1"/>
        </dgm:presLayoutVars>
      </dgm:prSet>
      <dgm:spPr/>
    </dgm:pt>
  </dgm:ptLst>
  <dgm:cxnLst>
    <dgm:cxn modelId="{17264E04-7FE6-427E-9BCA-EADA6648EE21}" srcId="{CCB6F52B-429F-4AFD-B441-6302C2C99BF3}" destId="{EC9000D5-CD8A-48DF-85EA-D38B6AAB896C}" srcOrd="1" destOrd="0" parTransId="{4B9B58C4-11D8-4DF6-BC54-D82744B9B6F9}" sibTransId="{FEFC2C8B-36C8-40CA-8F1F-B88A379BCFF1}"/>
    <dgm:cxn modelId="{95D88514-8012-496B-8C71-B46625B82EA7}" srcId="{89446309-08B6-4BE8-9416-3ED40D3BF69F}" destId="{07CFA5E7-3355-4FD9-87A8-3F45DDD3EF30}" srcOrd="2" destOrd="0" parTransId="{9A613B0D-612D-49F2-BDDA-0FFF99CADB28}" sibTransId="{2FCD19F0-1FEA-4E76-AC39-D83A0FFD9CCC}"/>
    <dgm:cxn modelId="{40301816-0718-4C1D-AF87-2E16104E6197}" type="presOf" srcId="{EC9000D5-CD8A-48DF-85EA-D38B6AAB896C}" destId="{17076C5B-E873-4D5C-9E7D-0C5A97B54158}" srcOrd="0" destOrd="0" presId="urn:microsoft.com/office/officeart/2005/8/layout/hierarchy3"/>
    <dgm:cxn modelId="{BB0E1617-0141-46C5-9B28-547F6CC5EC77}" srcId="{9970C438-B1C5-4A13-B107-9FF7F1127C51}" destId="{4A031A42-2F22-4B21-B2B3-0BE06ED6D001}" srcOrd="1" destOrd="0" parTransId="{19854071-FC27-4641-8DD6-AA2E39685B16}" sibTransId="{FF61B60D-0F72-419D-BABD-7E8D7A32B8EA}"/>
    <dgm:cxn modelId="{7E9F4C19-9E02-419F-8233-21415BB298D1}" type="presOf" srcId="{C721EFE8-A123-45ED-9FB0-D41EE8D71B27}" destId="{2FE96CC1-8449-450C-9934-2039E5390494}" srcOrd="0" destOrd="0" presId="urn:microsoft.com/office/officeart/2005/8/layout/hierarchy3"/>
    <dgm:cxn modelId="{04B7D11D-D0D6-43CC-A636-4748F7F19E6F}" srcId="{9970C438-B1C5-4A13-B107-9FF7F1127C51}" destId="{934DEB1C-5CCF-4EC2-9A1B-47B88BE27F07}" srcOrd="2" destOrd="0" parTransId="{05240340-33E4-44D1-99C3-09C72823E09F}" sibTransId="{7CE2E454-177A-4B54-9655-800AF44E6831}"/>
    <dgm:cxn modelId="{D7EC511F-2F06-4F15-AE87-3C15081BD9E9}" type="presOf" srcId="{9970C438-B1C5-4A13-B107-9FF7F1127C51}" destId="{75FBF3FE-B1E7-4038-A482-469CB9579968}" srcOrd="1" destOrd="0" presId="urn:microsoft.com/office/officeart/2005/8/layout/hierarchy3"/>
    <dgm:cxn modelId="{1798A11F-EF89-4B02-B90E-582D8A10C585}" type="presOf" srcId="{448B52F8-B918-462F-9C7F-ECC144C86DB7}" destId="{049B106F-72FB-4520-ADB4-FC9540107C4C}" srcOrd="0" destOrd="0" presId="urn:microsoft.com/office/officeart/2005/8/layout/hierarchy3"/>
    <dgm:cxn modelId="{F3760F3A-2196-499B-B83F-4CA129699CDE}" type="presOf" srcId="{89446309-08B6-4BE8-9416-3ED40D3BF69F}" destId="{663AA4B6-2EEA-4DEA-90CA-F38B9F09F9DE}" srcOrd="0" destOrd="0" presId="urn:microsoft.com/office/officeart/2005/8/layout/hierarchy3"/>
    <dgm:cxn modelId="{503C7A3F-692E-49B9-9D70-0780B98C931E}" type="presOf" srcId="{727ED357-C4B2-4783-A963-6DF3D207D0E4}" destId="{313C8814-D80E-494E-9F71-5EBBDB174DCD}" srcOrd="0" destOrd="0" presId="urn:microsoft.com/office/officeart/2005/8/layout/hierarchy3"/>
    <dgm:cxn modelId="{5941E45D-6F00-4924-A248-D118046C88C2}" type="presOf" srcId="{934DEB1C-5CCF-4EC2-9A1B-47B88BE27F07}" destId="{5F81F745-5919-402A-8426-AB8A44B0C01B}" srcOrd="0" destOrd="0" presId="urn:microsoft.com/office/officeart/2005/8/layout/hierarchy3"/>
    <dgm:cxn modelId="{E58C565E-4C2B-4CD0-8ECA-C7AF0142F8A3}" srcId="{EAB55E9E-9B16-4122-B6CE-9CC705839588}" destId="{C721EFE8-A123-45ED-9FB0-D41EE8D71B27}" srcOrd="0" destOrd="0" parTransId="{93389657-9C0B-4868-BD19-61A47BE8EA34}" sibTransId="{4396475C-AB3A-4D99-872B-7FDF83C38D5C}"/>
    <dgm:cxn modelId="{7CDD2762-2657-42E7-9480-FE8989570F32}" srcId="{CCB6F52B-429F-4AFD-B441-6302C2C99BF3}" destId="{8B8BC9DC-E246-430C-986A-61101F6922E9}" srcOrd="0" destOrd="0" parTransId="{448B52F8-B918-462F-9C7F-ECC144C86DB7}" sibTransId="{260351FD-3DD4-4113-ABAD-7C51944223DB}"/>
    <dgm:cxn modelId="{DEA8DB62-063D-4ACA-AD9A-FFD7CA57EC6D}" type="presOf" srcId="{93389657-9C0B-4868-BD19-61A47BE8EA34}" destId="{8DB94B7E-05B8-4876-82F6-75792896FD6C}" srcOrd="0" destOrd="0" presId="urn:microsoft.com/office/officeart/2005/8/layout/hierarchy3"/>
    <dgm:cxn modelId="{83B4D864-DF6C-47AC-8D9D-602BD4EB6DDA}" srcId="{0D8560E9-6606-4315-AA65-6A943D761133}" destId="{CCB6F52B-429F-4AFD-B441-6302C2C99BF3}" srcOrd="1" destOrd="0" parTransId="{E808A360-5133-42D7-8116-78A3913B31EF}" sibTransId="{73BA5347-00D2-495B-8912-A7BD21E67AD1}"/>
    <dgm:cxn modelId="{3FF9BF67-8294-4B1D-8CF3-EF69CF94D65D}" type="presOf" srcId="{8B8BC9DC-E246-430C-986A-61101F6922E9}" destId="{C6F062E3-B467-4175-9088-D1D068A273AF}" srcOrd="0" destOrd="0" presId="urn:microsoft.com/office/officeart/2005/8/layout/hierarchy3"/>
    <dgm:cxn modelId="{65F0DB69-64F2-4A30-BE86-023CA28C89D9}" type="presOf" srcId="{4B9B58C4-11D8-4DF6-BC54-D82744B9B6F9}" destId="{C52C487A-E191-40B1-9038-302D588BC731}" srcOrd="0" destOrd="0" presId="urn:microsoft.com/office/officeart/2005/8/layout/hierarchy3"/>
    <dgm:cxn modelId="{817C0550-DC12-4A63-8524-3A0559B49312}" type="presOf" srcId="{0D8560E9-6606-4315-AA65-6A943D761133}" destId="{87240BD3-026A-4584-8890-B7A58EF9C051}" srcOrd="0" destOrd="0" presId="urn:microsoft.com/office/officeart/2005/8/layout/hierarchy3"/>
    <dgm:cxn modelId="{E570B870-89BC-4061-8E61-E8AE8B283F28}" type="presOf" srcId="{9A613B0D-612D-49F2-BDDA-0FFF99CADB28}" destId="{400FA0F0-A4FB-4DED-8D77-D0C88E9507A9}" srcOrd="0" destOrd="0" presId="urn:microsoft.com/office/officeart/2005/8/layout/hierarchy3"/>
    <dgm:cxn modelId="{23972D51-B0CB-4B01-93B4-9ECCBC45601F}" type="presOf" srcId="{AF4A9E36-8EEF-4DAA-AC46-D1BC0FCAC6ED}" destId="{9CA08CDE-8A9A-4E00-866E-535A80E537F4}" srcOrd="0" destOrd="0" presId="urn:microsoft.com/office/officeart/2005/8/layout/hierarchy3"/>
    <dgm:cxn modelId="{9E521154-7E01-4E1A-96B1-A33C49A563CF}" type="presOf" srcId="{EAB55E9E-9B16-4122-B6CE-9CC705839588}" destId="{06CB0981-124C-4BAA-831E-9D5D9158778F}" srcOrd="0" destOrd="0" presId="urn:microsoft.com/office/officeart/2005/8/layout/hierarchy3"/>
    <dgm:cxn modelId="{235F4A56-970A-4914-A1D1-91D8D22E2AD2}" srcId="{89446309-08B6-4BE8-9416-3ED40D3BF69F}" destId="{AF4A9E36-8EEF-4DAA-AC46-D1BC0FCAC6ED}" srcOrd="1" destOrd="0" parTransId="{DE546B4E-A1F6-40AF-B41B-71A21FDCA191}" sibTransId="{7396D5D1-910C-488C-9C61-F03C344F3DF5}"/>
    <dgm:cxn modelId="{D0C94C78-A529-4DDD-8C24-12B905891E1E}" srcId="{0D8560E9-6606-4315-AA65-6A943D761133}" destId="{89446309-08B6-4BE8-9416-3ED40D3BF69F}" srcOrd="2" destOrd="0" parTransId="{63A3529A-83ED-4F28-ACAD-5FF786F83E69}" sibTransId="{877B5865-13B2-40C7-B462-B6E095E50961}"/>
    <dgm:cxn modelId="{5876C778-61E9-4439-A53A-F1F40D3E81BC}" srcId="{0D8560E9-6606-4315-AA65-6A943D761133}" destId="{9970C438-B1C5-4A13-B107-9FF7F1127C51}" srcOrd="3" destOrd="0" parTransId="{59A63E94-ABFB-4FEB-89C7-203E73D8974C}" sibTransId="{72F3B161-7F1F-4AF6-B1E5-332A69A4CD69}"/>
    <dgm:cxn modelId="{FB569E80-481C-4BC7-929C-B15CFF82FF76}" type="presOf" srcId="{89446309-08B6-4BE8-9416-3ED40D3BF69F}" destId="{65E61FA8-9544-4E40-B0C6-AF015FA02ECA}" srcOrd="1" destOrd="0" presId="urn:microsoft.com/office/officeart/2005/8/layout/hierarchy3"/>
    <dgm:cxn modelId="{8F5DFB80-8675-42E9-BE23-59FA7AB59DCD}" type="presOf" srcId="{4A031A42-2F22-4B21-B2B3-0BE06ED6D001}" destId="{FC50F326-0C28-4B15-B5BE-7245753A4F46}" srcOrd="0" destOrd="0" presId="urn:microsoft.com/office/officeart/2005/8/layout/hierarchy3"/>
    <dgm:cxn modelId="{FB489A89-924C-451E-86F1-A0EBDBFEDE5C}" srcId="{9970C438-B1C5-4A13-B107-9FF7F1127C51}" destId="{98EE2758-74AE-4248-8671-9090496E2802}" srcOrd="0" destOrd="0" parTransId="{CBC64816-991D-4C5D-B1F3-9F7D350C681F}" sibTransId="{8D9B0795-02D8-447E-9C56-365B4454D71A}"/>
    <dgm:cxn modelId="{C8F8BD8C-A7E9-4A98-8F27-9667AD4FF86B}" type="presOf" srcId="{19854071-FC27-4641-8DD6-AA2E39685B16}" destId="{4659349B-E199-419E-BE17-42E82F79EDFB}" srcOrd="0" destOrd="0" presId="urn:microsoft.com/office/officeart/2005/8/layout/hierarchy3"/>
    <dgm:cxn modelId="{135EF491-301E-4C6C-9DBD-65C8CF54F393}" type="presOf" srcId="{DE546B4E-A1F6-40AF-B41B-71A21FDCA191}" destId="{D841A65E-DA55-438E-A2A9-4931C517B498}" srcOrd="0" destOrd="0" presId="urn:microsoft.com/office/officeart/2005/8/layout/hierarchy3"/>
    <dgm:cxn modelId="{4C72D59D-9715-487D-A8DC-A3647F141522}" type="presOf" srcId="{985D243F-BA95-4DCC-B137-DF1367AC72A6}" destId="{395C4222-7880-4AEA-A059-747B44A53371}" srcOrd="0" destOrd="0" presId="urn:microsoft.com/office/officeart/2005/8/layout/hierarchy3"/>
    <dgm:cxn modelId="{128A9CA3-CA30-4F04-8811-29F9CD233B26}" type="presOf" srcId="{07CFA5E7-3355-4FD9-87A8-3F45DDD3EF30}" destId="{32A090CB-1F97-4919-B10A-9AF287754445}" srcOrd="0" destOrd="0" presId="urn:microsoft.com/office/officeart/2005/8/layout/hierarchy3"/>
    <dgm:cxn modelId="{785D42A5-7C4D-4338-863E-3E30D44C1342}" type="presOf" srcId="{CCB6F52B-429F-4AFD-B441-6302C2C99BF3}" destId="{3AD1A42D-6BC3-411A-A7C9-321A8EA6409E}" srcOrd="0" destOrd="0" presId="urn:microsoft.com/office/officeart/2005/8/layout/hierarchy3"/>
    <dgm:cxn modelId="{7C9311B4-0B28-49E4-9C7F-323E76F4C994}" srcId="{EAB55E9E-9B16-4122-B6CE-9CC705839588}" destId="{F026ADE1-DEEF-4F7A-9A47-94579723B684}" srcOrd="1" destOrd="0" parTransId="{2790A4D4-C9FB-4B6D-960A-E9E5A61F81FF}" sibTransId="{95B574C5-C1BA-40BF-B251-943A24229024}"/>
    <dgm:cxn modelId="{DC0EDFB6-0FBE-4483-844B-1DBB9D39748F}" type="presOf" srcId="{CCB6F52B-429F-4AFD-B441-6302C2C99BF3}" destId="{6DB1EE23-61BB-4CBE-BB39-39FCF689315A}" srcOrd="1" destOrd="0" presId="urn:microsoft.com/office/officeart/2005/8/layout/hierarchy3"/>
    <dgm:cxn modelId="{879A04CA-C73F-49D9-8F5E-4E85BBE32061}" type="presOf" srcId="{2790A4D4-C9FB-4B6D-960A-E9E5A61F81FF}" destId="{713AEA95-B3F3-4E01-99C6-88E58A289DBC}" srcOrd="0" destOrd="0" presId="urn:microsoft.com/office/officeart/2005/8/layout/hierarchy3"/>
    <dgm:cxn modelId="{66E316CC-87FA-4911-A4A9-DE1102297D24}" type="presOf" srcId="{CBC64816-991D-4C5D-B1F3-9F7D350C681F}" destId="{ED26751D-AB0A-4C8E-98EA-AFFA30EFDE1F}" srcOrd="0" destOrd="0" presId="urn:microsoft.com/office/officeart/2005/8/layout/hierarchy3"/>
    <dgm:cxn modelId="{70B664DA-C660-4A38-A247-4FF0BC975C2A}" type="presOf" srcId="{05240340-33E4-44D1-99C3-09C72823E09F}" destId="{47C99339-D918-4887-BDDC-BD440BD3B6EA}" srcOrd="0" destOrd="0" presId="urn:microsoft.com/office/officeart/2005/8/layout/hierarchy3"/>
    <dgm:cxn modelId="{5F92EBDD-716C-4A4F-BE63-480A915BF53B}" srcId="{89446309-08B6-4BE8-9416-3ED40D3BF69F}" destId="{985D243F-BA95-4DCC-B137-DF1367AC72A6}" srcOrd="0" destOrd="0" parTransId="{727ED357-C4B2-4783-A963-6DF3D207D0E4}" sibTransId="{05F7D2BE-4623-4D56-9EB3-CE32FD14BA4D}"/>
    <dgm:cxn modelId="{F43F78DE-7C55-4D4B-B82B-F6ECB4E8A2C0}" type="presOf" srcId="{EAB55E9E-9B16-4122-B6CE-9CC705839588}" destId="{560A3FE5-C08D-48BD-8181-0F2ECCAA5C2B}" srcOrd="1" destOrd="0" presId="urn:microsoft.com/office/officeart/2005/8/layout/hierarchy3"/>
    <dgm:cxn modelId="{705100F3-1B3D-4EAB-8D2E-1B7D01437C4A}" type="presOf" srcId="{F026ADE1-DEEF-4F7A-9A47-94579723B684}" destId="{C8619EC3-F3D7-4E8F-B4F2-3C13C0FF43DB}" srcOrd="0" destOrd="0" presId="urn:microsoft.com/office/officeart/2005/8/layout/hierarchy3"/>
    <dgm:cxn modelId="{B90293F4-6644-473B-A188-5A691397DCB5}" type="presOf" srcId="{9970C438-B1C5-4A13-B107-9FF7F1127C51}" destId="{05D3464E-C90C-4A18-9106-751C884C2593}" srcOrd="0" destOrd="0" presId="urn:microsoft.com/office/officeart/2005/8/layout/hierarchy3"/>
    <dgm:cxn modelId="{6B404BF6-9F3C-42A7-9071-20F6A22BDF6E}" srcId="{0D8560E9-6606-4315-AA65-6A943D761133}" destId="{EAB55E9E-9B16-4122-B6CE-9CC705839588}" srcOrd="0" destOrd="0" parTransId="{E07F0112-9A84-4DB8-91ED-2FF0B048836A}" sibTransId="{90B97F78-654A-4617-AB8A-8632F0FF1E3A}"/>
    <dgm:cxn modelId="{0D8CB1F9-A727-4FC1-94D3-983D0E0F355E}" type="presOf" srcId="{98EE2758-74AE-4248-8671-9090496E2802}" destId="{9296920A-B157-42A5-B131-45CA7E8B1C38}" srcOrd="0" destOrd="0" presId="urn:microsoft.com/office/officeart/2005/8/layout/hierarchy3"/>
    <dgm:cxn modelId="{B57FEED1-5682-4BC3-9E22-A08E1D238881}" type="presParOf" srcId="{87240BD3-026A-4584-8890-B7A58EF9C051}" destId="{070801E5-FDBC-4399-9A98-5912BE293284}" srcOrd="0" destOrd="0" presId="urn:microsoft.com/office/officeart/2005/8/layout/hierarchy3"/>
    <dgm:cxn modelId="{9C24B0A1-4E6C-4E51-8EE1-F3390E4D97D1}" type="presParOf" srcId="{070801E5-FDBC-4399-9A98-5912BE293284}" destId="{58E8E038-EE26-497C-819E-F1CC66736E29}" srcOrd="0" destOrd="0" presId="urn:microsoft.com/office/officeart/2005/8/layout/hierarchy3"/>
    <dgm:cxn modelId="{9334C866-8022-43C7-B807-30428F64C555}" type="presParOf" srcId="{58E8E038-EE26-497C-819E-F1CC66736E29}" destId="{06CB0981-124C-4BAA-831E-9D5D9158778F}" srcOrd="0" destOrd="0" presId="urn:microsoft.com/office/officeart/2005/8/layout/hierarchy3"/>
    <dgm:cxn modelId="{C53CC092-8634-49B1-A88E-AB154E09965A}" type="presParOf" srcId="{58E8E038-EE26-497C-819E-F1CC66736E29}" destId="{560A3FE5-C08D-48BD-8181-0F2ECCAA5C2B}" srcOrd="1" destOrd="0" presId="urn:microsoft.com/office/officeart/2005/8/layout/hierarchy3"/>
    <dgm:cxn modelId="{034A046D-F5E0-4010-BEBD-D36A1DFCF775}" type="presParOf" srcId="{070801E5-FDBC-4399-9A98-5912BE293284}" destId="{89BDE1E3-4BEC-416C-93E4-3E4920BFA802}" srcOrd="1" destOrd="0" presId="urn:microsoft.com/office/officeart/2005/8/layout/hierarchy3"/>
    <dgm:cxn modelId="{1659BBEE-D92A-4D9C-B960-E1F2D02C2DD3}" type="presParOf" srcId="{89BDE1E3-4BEC-416C-93E4-3E4920BFA802}" destId="{8DB94B7E-05B8-4876-82F6-75792896FD6C}" srcOrd="0" destOrd="0" presId="urn:microsoft.com/office/officeart/2005/8/layout/hierarchy3"/>
    <dgm:cxn modelId="{0EAF81A0-065A-452A-A921-6D877EA6AA64}" type="presParOf" srcId="{89BDE1E3-4BEC-416C-93E4-3E4920BFA802}" destId="{2FE96CC1-8449-450C-9934-2039E5390494}" srcOrd="1" destOrd="0" presId="urn:microsoft.com/office/officeart/2005/8/layout/hierarchy3"/>
    <dgm:cxn modelId="{3C08A904-7E08-4F7D-8320-75E260C9CC3E}" type="presParOf" srcId="{89BDE1E3-4BEC-416C-93E4-3E4920BFA802}" destId="{713AEA95-B3F3-4E01-99C6-88E58A289DBC}" srcOrd="2" destOrd="0" presId="urn:microsoft.com/office/officeart/2005/8/layout/hierarchy3"/>
    <dgm:cxn modelId="{DDAAF334-C9BE-42AD-9DD1-8C8D0104A944}" type="presParOf" srcId="{89BDE1E3-4BEC-416C-93E4-3E4920BFA802}" destId="{C8619EC3-F3D7-4E8F-B4F2-3C13C0FF43DB}" srcOrd="3" destOrd="0" presId="urn:microsoft.com/office/officeart/2005/8/layout/hierarchy3"/>
    <dgm:cxn modelId="{7234FDDF-5ABB-47F8-AA59-9D93702FB312}" type="presParOf" srcId="{87240BD3-026A-4584-8890-B7A58EF9C051}" destId="{9A08D51B-9E4C-4D9C-A70A-7F98530DB8E6}" srcOrd="1" destOrd="0" presId="urn:microsoft.com/office/officeart/2005/8/layout/hierarchy3"/>
    <dgm:cxn modelId="{9CE997D0-1FAF-48D3-8DBC-A99C51C3B38C}" type="presParOf" srcId="{9A08D51B-9E4C-4D9C-A70A-7F98530DB8E6}" destId="{AC0A275D-451A-4BA2-BDC8-15341472F9D7}" srcOrd="0" destOrd="0" presId="urn:microsoft.com/office/officeart/2005/8/layout/hierarchy3"/>
    <dgm:cxn modelId="{22A657F6-C608-4B9D-A799-88329CD8EBC8}" type="presParOf" srcId="{AC0A275D-451A-4BA2-BDC8-15341472F9D7}" destId="{3AD1A42D-6BC3-411A-A7C9-321A8EA6409E}" srcOrd="0" destOrd="0" presId="urn:microsoft.com/office/officeart/2005/8/layout/hierarchy3"/>
    <dgm:cxn modelId="{2DB4B54A-CE4C-4855-A512-CF9C762DAC39}" type="presParOf" srcId="{AC0A275D-451A-4BA2-BDC8-15341472F9D7}" destId="{6DB1EE23-61BB-4CBE-BB39-39FCF689315A}" srcOrd="1" destOrd="0" presId="urn:microsoft.com/office/officeart/2005/8/layout/hierarchy3"/>
    <dgm:cxn modelId="{25D0A5A8-684A-41A2-8F3E-24192E101393}" type="presParOf" srcId="{9A08D51B-9E4C-4D9C-A70A-7F98530DB8E6}" destId="{A36C7F5C-7EDD-4AF5-B2DB-4962A5C585CE}" srcOrd="1" destOrd="0" presId="urn:microsoft.com/office/officeart/2005/8/layout/hierarchy3"/>
    <dgm:cxn modelId="{D111567A-67C1-4386-9AE2-A8741F0187D0}" type="presParOf" srcId="{A36C7F5C-7EDD-4AF5-B2DB-4962A5C585CE}" destId="{049B106F-72FB-4520-ADB4-FC9540107C4C}" srcOrd="0" destOrd="0" presId="urn:microsoft.com/office/officeart/2005/8/layout/hierarchy3"/>
    <dgm:cxn modelId="{F5F80747-3808-4E78-A7B9-0A092A55D6D7}" type="presParOf" srcId="{A36C7F5C-7EDD-4AF5-B2DB-4962A5C585CE}" destId="{C6F062E3-B467-4175-9088-D1D068A273AF}" srcOrd="1" destOrd="0" presId="urn:microsoft.com/office/officeart/2005/8/layout/hierarchy3"/>
    <dgm:cxn modelId="{241588E3-BD2E-4D7B-A274-4807CE1E34DF}" type="presParOf" srcId="{A36C7F5C-7EDD-4AF5-B2DB-4962A5C585CE}" destId="{C52C487A-E191-40B1-9038-302D588BC731}" srcOrd="2" destOrd="0" presId="urn:microsoft.com/office/officeart/2005/8/layout/hierarchy3"/>
    <dgm:cxn modelId="{D1F92619-B818-4730-AE04-61BA1B658FF5}" type="presParOf" srcId="{A36C7F5C-7EDD-4AF5-B2DB-4962A5C585CE}" destId="{17076C5B-E873-4D5C-9E7D-0C5A97B54158}" srcOrd="3" destOrd="0" presId="urn:microsoft.com/office/officeart/2005/8/layout/hierarchy3"/>
    <dgm:cxn modelId="{8684BE8A-6C82-4E19-874D-23510F33A078}" type="presParOf" srcId="{87240BD3-026A-4584-8890-B7A58EF9C051}" destId="{81ACA051-584B-4F0E-8A0C-B3F32079081D}" srcOrd="2" destOrd="0" presId="urn:microsoft.com/office/officeart/2005/8/layout/hierarchy3"/>
    <dgm:cxn modelId="{911E5518-76D9-4613-B3BA-B92D3E803C9E}" type="presParOf" srcId="{81ACA051-584B-4F0E-8A0C-B3F32079081D}" destId="{FB586A14-4DC4-4659-96BD-3A1873AE38D4}" srcOrd="0" destOrd="0" presId="urn:microsoft.com/office/officeart/2005/8/layout/hierarchy3"/>
    <dgm:cxn modelId="{54FBFFED-830A-4C59-919B-F9EB2728A7D0}" type="presParOf" srcId="{FB586A14-4DC4-4659-96BD-3A1873AE38D4}" destId="{663AA4B6-2EEA-4DEA-90CA-F38B9F09F9DE}" srcOrd="0" destOrd="0" presId="urn:microsoft.com/office/officeart/2005/8/layout/hierarchy3"/>
    <dgm:cxn modelId="{691D8E86-F28C-4A0D-BBA1-70A12835353B}" type="presParOf" srcId="{FB586A14-4DC4-4659-96BD-3A1873AE38D4}" destId="{65E61FA8-9544-4E40-B0C6-AF015FA02ECA}" srcOrd="1" destOrd="0" presId="urn:microsoft.com/office/officeart/2005/8/layout/hierarchy3"/>
    <dgm:cxn modelId="{0763B0FB-8037-49FB-9249-52CC5BB77A2E}" type="presParOf" srcId="{81ACA051-584B-4F0E-8A0C-B3F32079081D}" destId="{DD600704-3D86-48A4-9516-05ECA9C7D27B}" srcOrd="1" destOrd="0" presId="urn:microsoft.com/office/officeart/2005/8/layout/hierarchy3"/>
    <dgm:cxn modelId="{6F1AEEBC-BBE8-4FEA-A592-E5A980359677}" type="presParOf" srcId="{DD600704-3D86-48A4-9516-05ECA9C7D27B}" destId="{313C8814-D80E-494E-9F71-5EBBDB174DCD}" srcOrd="0" destOrd="0" presId="urn:microsoft.com/office/officeart/2005/8/layout/hierarchy3"/>
    <dgm:cxn modelId="{06B3EEDB-898E-45C2-9F70-999556A940A4}" type="presParOf" srcId="{DD600704-3D86-48A4-9516-05ECA9C7D27B}" destId="{395C4222-7880-4AEA-A059-747B44A53371}" srcOrd="1" destOrd="0" presId="urn:microsoft.com/office/officeart/2005/8/layout/hierarchy3"/>
    <dgm:cxn modelId="{9B1394A4-0FAA-4AE7-AA69-FDEB2A67E5D7}" type="presParOf" srcId="{DD600704-3D86-48A4-9516-05ECA9C7D27B}" destId="{D841A65E-DA55-438E-A2A9-4931C517B498}" srcOrd="2" destOrd="0" presId="urn:microsoft.com/office/officeart/2005/8/layout/hierarchy3"/>
    <dgm:cxn modelId="{3FC68F8E-D401-45DD-A6C6-CD7E408B0223}" type="presParOf" srcId="{DD600704-3D86-48A4-9516-05ECA9C7D27B}" destId="{9CA08CDE-8A9A-4E00-866E-535A80E537F4}" srcOrd="3" destOrd="0" presId="urn:microsoft.com/office/officeart/2005/8/layout/hierarchy3"/>
    <dgm:cxn modelId="{573D587E-F645-48BD-941C-E0474CD05BE0}" type="presParOf" srcId="{DD600704-3D86-48A4-9516-05ECA9C7D27B}" destId="{400FA0F0-A4FB-4DED-8D77-D0C88E9507A9}" srcOrd="4" destOrd="0" presId="urn:microsoft.com/office/officeart/2005/8/layout/hierarchy3"/>
    <dgm:cxn modelId="{A5CDC3CA-EE7D-4144-81B9-0CE0A1F06D09}" type="presParOf" srcId="{DD600704-3D86-48A4-9516-05ECA9C7D27B}" destId="{32A090CB-1F97-4919-B10A-9AF287754445}" srcOrd="5" destOrd="0" presId="urn:microsoft.com/office/officeart/2005/8/layout/hierarchy3"/>
    <dgm:cxn modelId="{17EC7AAB-95EA-4C68-9EA5-A750FC2838DB}" type="presParOf" srcId="{87240BD3-026A-4584-8890-B7A58EF9C051}" destId="{A75D38B0-4176-4398-8D9F-02F7AC3EDE18}" srcOrd="3" destOrd="0" presId="urn:microsoft.com/office/officeart/2005/8/layout/hierarchy3"/>
    <dgm:cxn modelId="{CF6DE2BF-CFD8-4C8E-82AE-B5F403DE3BBC}" type="presParOf" srcId="{A75D38B0-4176-4398-8D9F-02F7AC3EDE18}" destId="{B68FCC80-72E7-46C0-82AD-5784ABFB9983}" srcOrd="0" destOrd="0" presId="urn:microsoft.com/office/officeart/2005/8/layout/hierarchy3"/>
    <dgm:cxn modelId="{6CEF016D-8E1F-4EDE-A5F4-B5575E83B3FD}" type="presParOf" srcId="{B68FCC80-72E7-46C0-82AD-5784ABFB9983}" destId="{05D3464E-C90C-4A18-9106-751C884C2593}" srcOrd="0" destOrd="0" presId="urn:microsoft.com/office/officeart/2005/8/layout/hierarchy3"/>
    <dgm:cxn modelId="{8BCECDE5-C107-4C95-84AC-B9F66158B8BC}" type="presParOf" srcId="{B68FCC80-72E7-46C0-82AD-5784ABFB9983}" destId="{75FBF3FE-B1E7-4038-A482-469CB9579968}" srcOrd="1" destOrd="0" presId="urn:microsoft.com/office/officeart/2005/8/layout/hierarchy3"/>
    <dgm:cxn modelId="{C0C83E59-61F5-455A-8428-7CB736964A4E}" type="presParOf" srcId="{A75D38B0-4176-4398-8D9F-02F7AC3EDE18}" destId="{587BDB8A-3187-401C-AB5D-88FE96D93B7C}" srcOrd="1" destOrd="0" presId="urn:microsoft.com/office/officeart/2005/8/layout/hierarchy3"/>
    <dgm:cxn modelId="{5B43DCDD-0FCC-48DE-BBAA-D9FA6692FB38}" type="presParOf" srcId="{587BDB8A-3187-401C-AB5D-88FE96D93B7C}" destId="{ED26751D-AB0A-4C8E-98EA-AFFA30EFDE1F}" srcOrd="0" destOrd="0" presId="urn:microsoft.com/office/officeart/2005/8/layout/hierarchy3"/>
    <dgm:cxn modelId="{577E1A97-EA89-40CA-92F2-E8F26CAE9BCA}" type="presParOf" srcId="{587BDB8A-3187-401C-AB5D-88FE96D93B7C}" destId="{9296920A-B157-42A5-B131-45CA7E8B1C38}" srcOrd="1" destOrd="0" presId="urn:microsoft.com/office/officeart/2005/8/layout/hierarchy3"/>
    <dgm:cxn modelId="{ED8BBF43-CACF-4CEA-820C-E05D023D762C}" type="presParOf" srcId="{587BDB8A-3187-401C-AB5D-88FE96D93B7C}" destId="{4659349B-E199-419E-BE17-42E82F79EDFB}" srcOrd="2" destOrd="0" presId="urn:microsoft.com/office/officeart/2005/8/layout/hierarchy3"/>
    <dgm:cxn modelId="{CB83C393-14EE-4619-9311-180617685212}" type="presParOf" srcId="{587BDB8A-3187-401C-AB5D-88FE96D93B7C}" destId="{FC50F326-0C28-4B15-B5BE-7245753A4F46}" srcOrd="3" destOrd="0" presId="urn:microsoft.com/office/officeart/2005/8/layout/hierarchy3"/>
    <dgm:cxn modelId="{C8A734F0-A4B7-419D-9E88-1F48E6565192}" type="presParOf" srcId="{587BDB8A-3187-401C-AB5D-88FE96D93B7C}" destId="{47C99339-D918-4887-BDDC-BD440BD3B6EA}" srcOrd="4" destOrd="0" presId="urn:microsoft.com/office/officeart/2005/8/layout/hierarchy3"/>
    <dgm:cxn modelId="{5786241C-5157-4215-AC33-84826B100151}" type="presParOf" srcId="{587BDB8A-3187-401C-AB5D-88FE96D93B7C}" destId="{5F81F745-5919-402A-8426-AB8A44B0C01B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03FADB9-6F8F-4F75-BF66-5429F5394E84}" type="doc">
      <dgm:prSet loTypeId="urn:diagrams.loki3.com/BracketLis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AA5D7AFD-0894-4AD1-8759-2F09D9B3401B}">
      <dgm:prSet phldrT="[Text]"/>
      <dgm:spPr/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</a:rPr>
            <a:t>Kondisi</a:t>
          </a:r>
          <a:endParaRPr lang="en-US" dirty="0"/>
        </a:p>
      </dgm:t>
    </dgm:pt>
    <dgm:pt modelId="{3BB6A68A-2E58-4D76-ABEA-DB9F0E491758}" type="parTrans" cxnId="{4D918471-C0CA-405D-8717-E9163044D373}">
      <dgm:prSet/>
      <dgm:spPr/>
      <dgm:t>
        <a:bodyPr/>
        <a:lstStyle/>
        <a:p>
          <a:endParaRPr lang="en-US"/>
        </a:p>
      </dgm:t>
    </dgm:pt>
    <dgm:pt modelId="{EC77BA90-B872-42F4-A6A5-ECB334B03A5F}" type="sibTrans" cxnId="{4D918471-C0CA-405D-8717-E9163044D373}">
      <dgm:prSet/>
      <dgm:spPr/>
      <dgm:t>
        <a:bodyPr/>
        <a:lstStyle/>
        <a:p>
          <a:endParaRPr lang="en-US"/>
        </a:p>
      </dgm:t>
    </dgm:pt>
    <dgm:pt modelId="{576CB048-CC43-4B38-830A-78AF05F37B49}">
      <dgm:prSet/>
      <dgm:spPr/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</a:rPr>
            <a:t>Prinsip</a:t>
          </a:r>
          <a:endParaRPr lang="en-US" altLang="id-ID" dirty="0">
            <a:ea typeface="ＭＳ Ｐゴシック" panose="020B0600070205080204" pitchFamily="34" charset="-128"/>
          </a:endParaRPr>
        </a:p>
      </dgm:t>
    </dgm:pt>
    <dgm:pt modelId="{2D013D44-DCCD-42F5-91A3-F3498B34DAA1}" type="parTrans" cxnId="{D330C6FB-EBDC-4D73-A874-F8A00789FA29}">
      <dgm:prSet/>
      <dgm:spPr/>
      <dgm:t>
        <a:bodyPr/>
        <a:lstStyle/>
        <a:p>
          <a:endParaRPr lang="en-US"/>
        </a:p>
      </dgm:t>
    </dgm:pt>
    <dgm:pt modelId="{D2654705-7921-402F-8D5B-D1B3E01A72AD}" type="sibTrans" cxnId="{D330C6FB-EBDC-4D73-A874-F8A00789FA29}">
      <dgm:prSet/>
      <dgm:spPr/>
      <dgm:t>
        <a:bodyPr/>
        <a:lstStyle/>
        <a:p>
          <a:endParaRPr lang="en-US"/>
        </a:p>
      </dgm:t>
    </dgm:pt>
    <dgm:pt modelId="{B07073FA-EA43-4C9A-BC9C-E4BA59FA3552}">
      <dgm:prSet/>
      <dgm:spPr/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</a:rPr>
            <a:t>Prinsip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berpikir</a:t>
          </a:r>
          <a:endParaRPr lang="en-US" altLang="id-ID" u="sng" dirty="0">
            <a:ea typeface="ＭＳ Ｐゴシック" panose="020B0600070205080204" pitchFamily="34" charset="-128"/>
          </a:endParaRPr>
        </a:p>
      </dgm:t>
    </dgm:pt>
    <dgm:pt modelId="{D52BD05D-B855-4FEA-AFA3-8BB651DBC1C4}" type="parTrans" cxnId="{96063F6D-65BB-4805-A849-FFB13757B440}">
      <dgm:prSet/>
      <dgm:spPr/>
      <dgm:t>
        <a:bodyPr/>
        <a:lstStyle/>
        <a:p>
          <a:endParaRPr lang="en-US"/>
        </a:p>
      </dgm:t>
    </dgm:pt>
    <dgm:pt modelId="{132CA51C-58EF-412D-AA66-81A7B6E3E159}" type="sibTrans" cxnId="{96063F6D-65BB-4805-A849-FFB13757B440}">
      <dgm:prSet/>
      <dgm:spPr/>
      <dgm:t>
        <a:bodyPr/>
        <a:lstStyle/>
        <a:p>
          <a:endParaRPr lang="en-US"/>
        </a:p>
      </dgm:t>
    </dgm:pt>
    <dgm:pt modelId="{FF073569-9BD2-449A-97EB-4B201967CA03}">
      <dgm:prSet/>
      <dgm:spPr/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</a:rPr>
            <a:t>Syarat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berpikir</a:t>
          </a:r>
          <a:endParaRPr lang="en-US" altLang="id-ID" dirty="0">
            <a:ea typeface="ＭＳ Ｐゴシック" panose="020B0600070205080204" pitchFamily="34" charset="-128"/>
          </a:endParaRPr>
        </a:p>
      </dgm:t>
    </dgm:pt>
    <dgm:pt modelId="{5214A2D4-7524-482F-B718-73736233BABF}" type="parTrans" cxnId="{8C2BBB06-BD3E-4A29-9CFC-CE65E34C09E1}">
      <dgm:prSet/>
      <dgm:spPr/>
      <dgm:t>
        <a:bodyPr/>
        <a:lstStyle/>
        <a:p>
          <a:endParaRPr lang="en-US"/>
        </a:p>
      </dgm:t>
    </dgm:pt>
    <dgm:pt modelId="{A751060D-0977-4847-9770-3EA8B1FB37A8}" type="sibTrans" cxnId="{8C2BBB06-BD3E-4A29-9CFC-CE65E34C09E1}">
      <dgm:prSet/>
      <dgm:spPr/>
      <dgm:t>
        <a:bodyPr/>
        <a:lstStyle/>
        <a:p>
          <a:endParaRPr lang="en-US"/>
        </a:p>
      </dgm:t>
    </dgm:pt>
    <dgm:pt modelId="{C473E19F-1263-4FBC-AF93-6331FE121DF4}">
      <dgm:prSet phldrT="[Text]"/>
      <dgm:spPr/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</a:rPr>
            <a:t>hal-hal</a:t>
          </a:r>
          <a:r>
            <a:rPr lang="en-US" altLang="id-ID" dirty="0">
              <a:ea typeface="ＭＳ Ｐゴシック" panose="020B0600070205080204" pitchFamily="34" charset="-128"/>
            </a:rPr>
            <a:t> yang </a:t>
          </a:r>
          <a:r>
            <a:rPr lang="en-US" altLang="id-ID" dirty="0" err="1">
              <a:ea typeface="ＭＳ Ｐゴシック" panose="020B0600070205080204" pitchFamily="34" charset="-128"/>
            </a:rPr>
            <a:t>harus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ada</a:t>
          </a:r>
          <a:r>
            <a:rPr lang="en-US" altLang="id-ID" dirty="0">
              <a:ea typeface="ＭＳ Ｐゴシック" panose="020B0600070205080204" pitchFamily="34" charset="-128"/>
            </a:rPr>
            <a:t> agar </a:t>
          </a:r>
          <a:r>
            <a:rPr lang="en-US" altLang="id-ID" dirty="0" err="1">
              <a:ea typeface="ＭＳ Ｐゴシック" panose="020B0600070205080204" pitchFamily="34" charset="-128"/>
            </a:rPr>
            <a:t>sesuatu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dapat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terwujud</a:t>
          </a:r>
          <a:r>
            <a:rPr lang="en-US" altLang="id-ID" dirty="0">
              <a:ea typeface="ＭＳ Ｐゴシック" panose="020B0600070205080204" pitchFamily="34" charset="-128"/>
            </a:rPr>
            <a:t>/</a:t>
          </a:r>
          <a:r>
            <a:rPr lang="en-US" altLang="id-ID" dirty="0" err="1">
              <a:ea typeface="ＭＳ Ｐゴシック" panose="020B0600070205080204" pitchFamily="34" charset="-128"/>
            </a:rPr>
            <a:t>terlaksana</a:t>
          </a:r>
          <a:r>
            <a:rPr lang="en-US" altLang="id-ID" dirty="0">
              <a:ea typeface="ＭＳ Ｐゴシック" panose="020B0600070205080204" pitchFamily="34" charset="-128"/>
            </a:rPr>
            <a:t>.</a:t>
          </a:r>
          <a:endParaRPr lang="en-US" dirty="0"/>
        </a:p>
      </dgm:t>
    </dgm:pt>
    <dgm:pt modelId="{24ED7783-9B0E-4549-AB6E-46B56E663453}" type="parTrans" cxnId="{3A222226-629C-4333-853E-6C9099D6ED52}">
      <dgm:prSet/>
      <dgm:spPr/>
      <dgm:t>
        <a:bodyPr/>
        <a:lstStyle/>
        <a:p>
          <a:endParaRPr lang="en-US"/>
        </a:p>
      </dgm:t>
    </dgm:pt>
    <dgm:pt modelId="{392139A5-A373-4151-90E0-32E8E5A8A8ED}" type="sibTrans" cxnId="{3A222226-629C-4333-853E-6C9099D6ED52}">
      <dgm:prSet/>
      <dgm:spPr/>
      <dgm:t>
        <a:bodyPr/>
        <a:lstStyle/>
        <a:p>
          <a:endParaRPr lang="en-US"/>
        </a:p>
      </dgm:t>
    </dgm:pt>
    <dgm:pt modelId="{CB3AE41C-516B-4540-8376-0E5F45D233E2}">
      <dgm:prSet/>
      <dgm:spPr/>
      <dgm:t>
        <a:bodyPr/>
        <a:lstStyle/>
        <a:p>
          <a:r>
            <a:rPr lang="en-US" altLang="id-ID">
              <a:ea typeface="ＭＳ Ｐゴシック" panose="020B0600070205080204" pitchFamily="34" charset="-128"/>
            </a:rPr>
            <a:t>patokan </a:t>
          </a:r>
          <a:r>
            <a:rPr lang="en-US" altLang="id-ID" dirty="0" err="1">
              <a:ea typeface="ＭＳ Ｐゴシック" panose="020B0600070205080204" pitchFamily="34" charset="-128"/>
            </a:rPr>
            <a:t>dasar</a:t>
          </a:r>
          <a:endParaRPr lang="en-US" altLang="id-ID" dirty="0">
            <a:ea typeface="ＭＳ Ｐゴシック" panose="020B0600070205080204" pitchFamily="34" charset="-128"/>
          </a:endParaRPr>
        </a:p>
      </dgm:t>
    </dgm:pt>
    <dgm:pt modelId="{E81EE6C3-9294-4E99-9AC7-424EAC7BCF67}" type="parTrans" cxnId="{959EBF77-A4B9-4EDD-B026-8117E112D02F}">
      <dgm:prSet/>
      <dgm:spPr/>
      <dgm:t>
        <a:bodyPr/>
        <a:lstStyle/>
        <a:p>
          <a:endParaRPr lang="en-US"/>
        </a:p>
      </dgm:t>
    </dgm:pt>
    <dgm:pt modelId="{1F84F4CB-E870-4167-AD75-A74A06F41A5D}" type="sibTrans" cxnId="{959EBF77-A4B9-4EDD-B026-8117E112D02F}">
      <dgm:prSet/>
      <dgm:spPr/>
      <dgm:t>
        <a:bodyPr/>
        <a:lstStyle/>
        <a:p>
          <a:endParaRPr lang="en-US"/>
        </a:p>
      </dgm:t>
    </dgm:pt>
    <dgm:pt modelId="{46A72474-A0D3-4EC1-80AB-926D6F1BCB12}">
      <dgm:prSet/>
      <dgm:spPr/>
      <dgm:t>
        <a:bodyPr/>
        <a:lstStyle/>
        <a:p>
          <a:r>
            <a:rPr lang="en-US" altLang="id-ID">
              <a:ea typeface="ＭＳ Ｐゴシック" panose="020B0600070205080204" pitchFamily="34" charset="-128"/>
            </a:rPr>
            <a:t>prinsip </a:t>
          </a:r>
          <a:r>
            <a:rPr lang="en-US" altLang="id-ID" dirty="0">
              <a:ea typeface="ＭＳ Ｐゴシック" panose="020B0600070205080204" pitchFamily="34" charset="-128"/>
            </a:rPr>
            <a:t>formal yang </a:t>
          </a:r>
          <a:r>
            <a:rPr lang="en-US" altLang="id-ID" dirty="0" err="1">
              <a:ea typeface="ＭＳ Ｐゴシック" panose="020B0600070205080204" pitchFamily="34" charset="-128"/>
            </a:rPr>
            <a:t>menjamin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terlaksanannya</a:t>
          </a:r>
          <a:r>
            <a:rPr lang="en-US" altLang="id-ID" dirty="0">
              <a:ea typeface="ＭＳ Ｐゴシック" panose="020B0600070205080204" pitchFamily="34" charset="-128"/>
            </a:rPr>
            <a:t> proses </a:t>
          </a:r>
          <a:r>
            <a:rPr lang="en-US" altLang="id-ID" dirty="0" err="1">
              <a:ea typeface="ＭＳ Ｐゴシック" panose="020B0600070205080204" pitchFamily="34" charset="-128"/>
            </a:rPr>
            <a:t>pemikiran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dengan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i="1" u="sng" dirty="0">
              <a:ea typeface="ＭＳ Ｐゴシック" panose="020B0600070205080204" pitchFamily="34" charset="-128"/>
            </a:rPr>
            <a:t>correct</a:t>
          </a:r>
          <a:endParaRPr lang="en-US" altLang="id-ID" u="sng" dirty="0">
            <a:ea typeface="ＭＳ Ｐゴシック" panose="020B0600070205080204" pitchFamily="34" charset="-128"/>
          </a:endParaRPr>
        </a:p>
      </dgm:t>
    </dgm:pt>
    <dgm:pt modelId="{FFF72CD4-5DDA-42D4-87EB-7B56A14B9B6F}" type="parTrans" cxnId="{5E5F42D8-D6B2-4436-97D8-35AAA8F635D3}">
      <dgm:prSet/>
      <dgm:spPr/>
      <dgm:t>
        <a:bodyPr/>
        <a:lstStyle/>
        <a:p>
          <a:endParaRPr lang="en-US"/>
        </a:p>
      </dgm:t>
    </dgm:pt>
    <dgm:pt modelId="{E9512F86-0FE5-4993-A744-17CE1F406314}" type="sibTrans" cxnId="{5E5F42D8-D6B2-4436-97D8-35AAA8F635D3}">
      <dgm:prSet/>
      <dgm:spPr/>
      <dgm:t>
        <a:bodyPr/>
        <a:lstStyle/>
        <a:p>
          <a:endParaRPr lang="en-US"/>
        </a:p>
      </dgm:t>
    </dgm:pt>
    <dgm:pt modelId="{46B63D91-F2AF-4BD5-B62D-33F8B5158BE7}">
      <dgm:prSet/>
      <dgm:spPr/>
      <dgm:t>
        <a:bodyPr/>
        <a:lstStyle/>
        <a:p>
          <a:r>
            <a:rPr lang="en-US" altLang="id-ID">
              <a:ea typeface="ＭＳ Ｐゴシック" panose="020B0600070205080204" pitchFamily="34" charset="-128"/>
            </a:rPr>
            <a:t>digunakan </a:t>
          </a:r>
          <a:r>
            <a:rPr lang="en-US" altLang="id-ID" dirty="0">
              <a:ea typeface="ＭＳ Ｐゴシック" panose="020B0600070205080204" pitchFamily="34" charset="-128"/>
            </a:rPr>
            <a:t>agar </a:t>
          </a:r>
          <a:r>
            <a:rPr lang="en-US" altLang="id-ID" dirty="0" err="1">
              <a:ea typeface="ＭＳ Ｐゴシック" panose="020B0600070205080204" pitchFamily="34" charset="-128"/>
            </a:rPr>
            <a:t>melahirkan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simpulan</a:t>
          </a:r>
          <a:r>
            <a:rPr lang="en-US" altLang="id-ID" dirty="0">
              <a:ea typeface="ＭＳ Ｐゴシック" panose="020B0600070205080204" pitchFamily="34" charset="-128"/>
            </a:rPr>
            <a:t> yang </a:t>
          </a:r>
          <a:r>
            <a:rPr lang="en-US" altLang="id-ID" u="sng" dirty="0" err="1">
              <a:ea typeface="ＭＳ Ｐゴシック" panose="020B0600070205080204" pitchFamily="34" charset="-128"/>
            </a:rPr>
            <a:t>benar</a:t>
          </a:r>
          <a:r>
            <a:rPr lang="en-US" altLang="id-ID" dirty="0">
              <a:ea typeface="ＭＳ Ｐゴシック" panose="020B0600070205080204" pitchFamily="34" charset="-128"/>
            </a:rPr>
            <a:t>.</a:t>
          </a:r>
        </a:p>
      </dgm:t>
    </dgm:pt>
    <dgm:pt modelId="{7E5F97B0-0ED2-42CE-96B3-FCCE76BE882D}" type="parTrans" cxnId="{ABD60FAB-5EB0-4B0D-AC49-A8755B6C4E05}">
      <dgm:prSet/>
      <dgm:spPr/>
      <dgm:t>
        <a:bodyPr/>
        <a:lstStyle/>
        <a:p>
          <a:endParaRPr lang="en-US"/>
        </a:p>
      </dgm:t>
    </dgm:pt>
    <dgm:pt modelId="{3400A255-5F83-4087-9A0C-D5265FA4188D}" type="sibTrans" cxnId="{ABD60FAB-5EB0-4B0D-AC49-A8755B6C4E05}">
      <dgm:prSet/>
      <dgm:spPr/>
      <dgm:t>
        <a:bodyPr/>
        <a:lstStyle/>
        <a:p>
          <a:endParaRPr lang="en-US"/>
        </a:p>
      </dgm:t>
    </dgm:pt>
    <dgm:pt modelId="{D5392D5A-D754-45BB-A409-7A58990FD324}" type="pres">
      <dgm:prSet presAssocID="{A03FADB9-6F8F-4F75-BF66-5429F5394E84}" presName="Name0" presStyleCnt="0">
        <dgm:presLayoutVars>
          <dgm:dir/>
          <dgm:animLvl val="lvl"/>
          <dgm:resizeHandles val="exact"/>
        </dgm:presLayoutVars>
      </dgm:prSet>
      <dgm:spPr/>
    </dgm:pt>
    <dgm:pt modelId="{2BCD6ED7-EEE7-42FC-89EA-E3542B92B319}" type="pres">
      <dgm:prSet presAssocID="{AA5D7AFD-0894-4AD1-8759-2F09D9B3401B}" presName="linNode" presStyleCnt="0"/>
      <dgm:spPr/>
    </dgm:pt>
    <dgm:pt modelId="{A06ECF54-A571-4D21-8961-4F8E4F348BED}" type="pres">
      <dgm:prSet presAssocID="{AA5D7AFD-0894-4AD1-8759-2F09D9B3401B}" presName="parTx" presStyleLbl="revTx" presStyleIdx="0" presStyleCnt="4">
        <dgm:presLayoutVars>
          <dgm:chMax val="1"/>
          <dgm:bulletEnabled val="1"/>
        </dgm:presLayoutVars>
      </dgm:prSet>
      <dgm:spPr/>
    </dgm:pt>
    <dgm:pt modelId="{87B52307-55DC-4935-98C5-B07448FF1F29}" type="pres">
      <dgm:prSet presAssocID="{AA5D7AFD-0894-4AD1-8759-2F09D9B3401B}" presName="bracket" presStyleLbl="parChTrans1D1" presStyleIdx="0" presStyleCnt="4"/>
      <dgm:spPr/>
    </dgm:pt>
    <dgm:pt modelId="{0CEB4790-8E56-4A29-BE69-AD255D41A42A}" type="pres">
      <dgm:prSet presAssocID="{AA5D7AFD-0894-4AD1-8759-2F09D9B3401B}" presName="spH" presStyleCnt="0"/>
      <dgm:spPr/>
    </dgm:pt>
    <dgm:pt modelId="{E8DE082D-55F4-4075-9EB1-67CA8A571378}" type="pres">
      <dgm:prSet presAssocID="{AA5D7AFD-0894-4AD1-8759-2F09D9B3401B}" presName="desTx" presStyleLbl="node1" presStyleIdx="0" presStyleCnt="4">
        <dgm:presLayoutVars>
          <dgm:bulletEnabled val="1"/>
        </dgm:presLayoutVars>
      </dgm:prSet>
      <dgm:spPr/>
    </dgm:pt>
    <dgm:pt modelId="{FA628ABC-F264-4A80-85DD-54BD6F611B8B}" type="pres">
      <dgm:prSet presAssocID="{EC77BA90-B872-42F4-A6A5-ECB334B03A5F}" presName="spV" presStyleCnt="0"/>
      <dgm:spPr/>
    </dgm:pt>
    <dgm:pt modelId="{03B1C0D0-E560-442C-BF70-4E5FD4E25593}" type="pres">
      <dgm:prSet presAssocID="{576CB048-CC43-4B38-830A-78AF05F37B49}" presName="linNode" presStyleCnt="0"/>
      <dgm:spPr/>
    </dgm:pt>
    <dgm:pt modelId="{8B5AE38A-4AE6-4C6E-A8E8-EFBE261C5B53}" type="pres">
      <dgm:prSet presAssocID="{576CB048-CC43-4B38-830A-78AF05F37B49}" presName="parTx" presStyleLbl="revTx" presStyleIdx="1" presStyleCnt="4">
        <dgm:presLayoutVars>
          <dgm:chMax val="1"/>
          <dgm:bulletEnabled val="1"/>
        </dgm:presLayoutVars>
      </dgm:prSet>
      <dgm:spPr/>
    </dgm:pt>
    <dgm:pt modelId="{386DAD03-FF8D-45C9-8250-E80F2064BC29}" type="pres">
      <dgm:prSet presAssocID="{576CB048-CC43-4B38-830A-78AF05F37B49}" presName="bracket" presStyleLbl="parChTrans1D1" presStyleIdx="1" presStyleCnt="4"/>
      <dgm:spPr/>
    </dgm:pt>
    <dgm:pt modelId="{6EBC7190-C17E-4AEF-B2E2-8F83FC9EAFC1}" type="pres">
      <dgm:prSet presAssocID="{576CB048-CC43-4B38-830A-78AF05F37B49}" presName="spH" presStyleCnt="0"/>
      <dgm:spPr/>
    </dgm:pt>
    <dgm:pt modelId="{7DCF90FC-7F45-40A5-AED2-4200EC7165A6}" type="pres">
      <dgm:prSet presAssocID="{576CB048-CC43-4B38-830A-78AF05F37B49}" presName="desTx" presStyleLbl="node1" presStyleIdx="1" presStyleCnt="4">
        <dgm:presLayoutVars>
          <dgm:bulletEnabled val="1"/>
        </dgm:presLayoutVars>
      </dgm:prSet>
      <dgm:spPr/>
    </dgm:pt>
    <dgm:pt modelId="{B4F3E542-57CF-4B87-A081-8A1A6617AEC9}" type="pres">
      <dgm:prSet presAssocID="{D2654705-7921-402F-8D5B-D1B3E01A72AD}" presName="spV" presStyleCnt="0"/>
      <dgm:spPr/>
    </dgm:pt>
    <dgm:pt modelId="{437772C1-4DB1-4740-9D24-CB9488DD2878}" type="pres">
      <dgm:prSet presAssocID="{B07073FA-EA43-4C9A-BC9C-E4BA59FA3552}" presName="linNode" presStyleCnt="0"/>
      <dgm:spPr/>
    </dgm:pt>
    <dgm:pt modelId="{52E19A54-5E0C-48C8-B6DA-BD3E5341B3B4}" type="pres">
      <dgm:prSet presAssocID="{B07073FA-EA43-4C9A-BC9C-E4BA59FA3552}" presName="parTx" presStyleLbl="revTx" presStyleIdx="2" presStyleCnt="4">
        <dgm:presLayoutVars>
          <dgm:chMax val="1"/>
          <dgm:bulletEnabled val="1"/>
        </dgm:presLayoutVars>
      </dgm:prSet>
      <dgm:spPr/>
    </dgm:pt>
    <dgm:pt modelId="{C1EDD02A-9BD9-4008-A9A7-31CF8A9C9394}" type="pres">
      <dgm:prSet presAssocID="{B07073FA-EA43-4C9A-BC9C-E4BA59FA3552}" presName="bracket" presStyleLbl="parChTrans1D1" presStyleIdx="2" presStyleCnt="4"/>
      <dgm:spPr/>
    </dgm:pt>
    <dgm:pt modelId="{D65FD790-6999-47AE-9A4F-09E8A5C39C9C}" type="pres">
      <dgm:prSet presAssocID="{B07073FA-EA43-4C9A-BC9C-E4BA59FA3552}" presName="spH" presStyleCnt="0"/>
      <dgm:spPr/>
    </dgm:pt>
    <dgm:pt modelId="{5596BE05-118D-4724-B6B0-1D988ECF299C}" type="pres">
      <dgm:prSet presAssocID="{B07073FA-EA43-4C9A-BC9C-E4BA59FA3552}" presName="desTx" presStyleLbl="node1" presStyleIdx="2" presStyleCnt="4">
        <dgm:presLayoutVars>
          <dgm:bulletEnabled val="1"/>
        </dgm:presLayoutVars>
      </dgm:prSet>
      <dgm:spPr/>
    </dgm:pt>
    <dgm:pt modelId="{E7BEB35D-C16C-4C51-9312-B6C0BA09BF0A}" type="pres">
      <dgm:prSet presAssocID="{132CA51C-58EF-412D-AA66-81A7B6E3E159}" presName="spV" presStyleCnt="0"/>
      <dgm:spPr/>
    </dgm:pt>
    <dgm:pt modelId="{D9305205-C8AE-4311-ABD0-11A1D174BFFB}" type="pres">
      <dgm:prSet presAssocID="{FF073569-9BD2-449A-97EB-4B201967CA03}" presName="linNode" presStyleCnt="0"/>
      <dgm:spPr/>
    </dgm:pt>
    <dgm:pt modelId="{E3FEDC55-CD6E-40EB-8FB5-203202268B19}" type="pres">
      <dgm:prSet presAssocID="{FF073569-9BD2-449A-97EB-4B201967CA03}" presName="parTx" presStyleLbl="revTx" presStyleIdx="3" presStyleCnt="4">
        <dgm:presLayoutVars>
          <dgm:chMax val="1"/>
          <dgm:bulletEnabled val="1"/>
        </dgm:presLayoutVars>
      </dgm:prSet>
      <dgm:spPr/>
    </dgm:pt>
    <dgm:pt modelId="{FE1C9A65-82B1-4541-90F0-CB31E12FF5BE}" type="pres">
      <dgm:prSet presAssocID="{FF073569-9BD2-449A-97EB-4B201967CA03}" presName="bracket" presStyleLbl="parChTrans1D1" presStyleIdx="3" presStyleCnt="4"/>
      <dgm:spPr/>
    </dgm:pt>
    <dgm:pt modelId="{17B161AC-0960-4300-8F56-FFBC031318C9}" type="pres">
      <dgm:prSet presAssocID="{FF073569-9BD2-449A-97EB-4B201967CA03}" presName="spH" presStyleCnt="0"/>
      <dgm:spPr/>
    </dgm:pt>
    <dgm:pt modelId="{33DABA99-C2D9-47CC-BEF4-0F902BBF4A3C}" type="pres">
      <dgm:prSet presAssocID="{FF073569-9BD2-449A-97EB-4B201967CA03}" presName="desTx" presStyleLbl="node1" presStyleIdx="3" presStyleCnt="4">
        <dgm:presLayoutVars>
          <dgm:bulletEnabled val="1"/>
        </dgm:presLayoutVars>
      </dgm:prSet>
      <dgm:spPr/>
    </dgm:pt>
  </dgm:ptLst>
  <dgm:cxnLst>
    <dgm:cxn modelId="{8C2BBB06-BD3E-4A29-9CFC-CE65E34C09E1}" srcId="{A03FADB9-6F8F-4F75-BF66-5429F5394E84}" destId="{FF073569-9BD2-449A-97EB-4B201967CA03}" srcOrd="3" destOrd="0" parTransId="{5214A2D4-7524-482F-B718-73736233BABF}" sibTransId="{A751060D-0977-4847-9770-3EA8B1FB37A8}"/>
    <dgm:cxn modelId="{AF6BFC09-1240-47FE-B414-50B7BFE853F9}" type="presOf" srcId="{A03FADB9-6F8F-4F75-BF66-5429F5394E84}" destId="{D5392D5A-D754-45BB-A409-7A58990FD324}" srcOrd="0" destOrd="0" presId="urn:diagrams.loki3.com/BracketList"/>
    <dgm:cxn modelId="{B700450B-0869-4CFC-AB18-F0917E396354}" type="presOf" srcId="{B07073FA-EA43-4C9A-BC9C-E4BA59FA3552}" destId="{52E19A54-5E0C-48C8-B6DA-BD3E5341B3B4}" srcOrd="0" destOrd="0" presId="urn:diagrams.loki3.com/BracketList"/>
    <dgm:cxn modelId="{3D5DA710-D1E0-4219-926F-6F31015D4C88}" type="presOf" srcId="{AA5D7AFD-0894-4AD1-8759-2F09D9B3401B}" destId="{A06ECF54-A571-4D21-8961-4F8E4F348BED}" srcOrd="0" destOrd="0" presId="urn:diagrams.loki3.com/BracketList"/>
    <dgm:cxn modelId="{AD51951A-D4F2-4920-B5D0-76FB235A384F}" type="presOf" srcId="{C473E19F-1263-4FBC-AF93-6331FE121DF4}" destId="{E8DE082D-55F4-4075-9EB1-67CA8A571378}" srcOrd="0" destOrd="0" presId="urn:diagrams.loki3.com/BracketList"/>
    <dgm:cxn modelId="{3A222226-629C-4333-853E-6C9099D6ED52}" srcId="{AA5D7AFD-0894-4AD1-8759-2F09D9B3401B}" destId="{C473E19F-1263-4FBC-AF93-6331FE121DF4}" srcOrd="0" destOrd="0" parTransId="{24ED7783-9B0E-4549-AB6E-46B56E663453}" sibTransId="{392139A5-A373-4151-90E0-32E8E5A8A8ED}"/>
    <dgm:cxn modelId="{96063F6D-65BB-4805-A849-FFB13757B440}" srcId="{A03FADB9-6F8F-4F75-BF66-5429F5394E84}" destId="{B07073FA-EA43-4C9A-BC9C-E4BA59FA3552}" srcOrd="2" destOrd="0" parTransId="{D52BD05D-B855-4FEA-AFA3-8BB651DBC1C4}" sibTransId="{132CA51C-58EF-412D-AA66-81A7B6E3E159}"/>
    <dgm:cxn modelId="{C727B450-42B9-49BE-93D8-8E0CB547B37D}" type="presOf" srcId="{46A72474-A0D3-4EC1-80AB-926D6F1BCB12}" destId="{5596BE05-118D-4724-B6B0-1D988ECF299C}" srcOrd="0" destOrd="0" presId="urn:diagrams.loki3.com/BracketList"/>
    <dgm:cxn modelId="{4D918471-C0CA-405D-8717-E9163044D373}" srcId="{A03FADB9-6F8F-4F75-BF66-5429F5394E84}" destId="{AA5D7AFD-0894-4AD1-8759-2F09D9B3401B}" srcOrd="0" destOrd="0" parTransId="{3BB6A68A-2E58-4D76-ABEA-DB9F0E491758}" sibTransId="{EC77BA90-B872-42F4-A6A5-ECB334B03A5F}"/>
    <dgm:cxn modelId="{D7D02E54-1020-410E-86BD-EC083557AD44}" type="presOf" srcId="{576CB048-CC43-4B38-830A-78AF05F37B49}" destId="{8B5AE38A-4AE6-4C6E-A8E8-EFBE261C5B53}" srcOrd="0" destOrd="0" presId="urn:diagrams.loki3.com/BracketList"/>
    <dgm:cxn modelId="{959EBF77-A4B9-4EDD-B026-8117E112D02F}" srcId="{576CB048-CC43-4B38-830A-78AF05F37B49}" destId="{CB3AE41C-516B-4540-8376-0E5F45D233E2}" srcOrd="0" destOrd="0" parTransId="{E81EE6C3-9294-4E99-9AC7-424EAC7BCF67}" sibTransId="{1F84F4CB-E870-4167-AD75-A74A06F41A5D}"/>
    <dgm:cxn modelId="{C4852359-1CBD-4208-8772-ED76EE62E2C8}" type="presOf" srcId="{FF073569-9BD2-449A-97EB-4B201967CA03}" destId="{E3FEDC55-CD6E-40EB-8FB5-203202268B19}" srcOrd="0" destOrd="0" presId="urn:diagrams.loki3.com/BracketList"/>
    <dgm:cxn modelId="{8BCFAF90-1104-4AC6-A8E1-E2C65A1D592C}" type="presOf" srcId="{CB3AE41C-516B-4540-8376-0E5F45D233E2}" destId="{7DCF90FC-7F45-40A5-AED2-4200EC7165A6}" srcOrd="0" destOrd="0" presId="urn:diagrams.loki3.com/BracketList"/>
    <dgm:cxn modelId="{ABD60FAB-5EB0-4B0D-AC49-A8755B6C4E05}" srcId="{FF073569-9BD2-449A-97EB-4B201967CA03}" destId="{46B63D91-F2AF-4BD5-B62D-33F8B5158BE7}" srcOrd="0" destOrd="0" parTransId="{7E5F97B0-0ED2-42CE-96B3-FCCE76BE882D}" sibTransId="{3400A255-5F83-4087-9A0C-D5265FA4188D}"/>
    <dgm:cxn modelId="{5E5F42D8-D6B2-4436-97D8-35AAA8F635D3}" srcId="{B07073FA-EA43-4C9A-BC9C-E4BA59FA3552}" destId="{46A72474-A0D3-4EC1-80AB-926D6F1BCB12}" srcOrd="0" destOrd="0" parTransId="{FFF72CD4-5DDA-42D4-87EB-7B56A14B9B6F}" sibTransId="{E9512F86-0FE5-4993-A744-17CE1F406314}"/>
    <dgm:cxn modelId="{A38D26DE-B97A-480C-ABB6-B0A7124AB5AE}" type="presOf" srcId="{46B63D91-F2AF-4BD5-B62D-33F8B5158BE7}" destId="{33DABA99-C2D9-47CC-BEF4-0F902BBF4A3C}" srcOrd="0" destOrd="0" presId="urn:diagrams.loki3.com/BracketList"/>
    <dgm:cxn modelId="{D330C6FB-EBDC-4D73-A874-F8A00789FA29}" srcId="{A03FADB9-6F8F-4F75-BF66-5429F5394E84}" destId="{576CB048-CC43-4B38-830A-78AF05F37B49}" srcOrd="1" destOrd="0" parTransId="{2D013D44-DCCD-42F5-91A3-F3498B34DAA1}" sibTransId="{D2654705-7921-402F-8D5B-D1B3E01A72AD}"/>
    <dgm:cxn modelId="{A6040A8A-F801-46C5-BFBC-9548CDED9B0E}" type="presParOf" srcId="{D5392D5A-D754-45BB-A409-7A58990FD324}" destId="{2BCD6ED7-EEE7-42FC-89EA-E3542B92B319}" srcOrd="0" destOrd="0" presId="urn:diagrams.loki3.com/BracketList"/>
    <dgm:cxn modelId="{74B072B7-E7D3-45F3-B8AE-A9493E3E3D8F}" type="presParOf" srcId="{2BCD6ED7-EEE7-42FC-89EA-E3542B92B319}" destId="{A06ECF54-A571-4D21-8961-4F8E4F348BED}" srcOrd="0" destOrd="0" presId="urn:diagrams.loki3.com/BracketList"/>
    <dgm:cxn modelId="{239873C5-F694-4B76-A5CC-1FDAC40B518F}" type="presParOf" srcId="{2BCD6ED7-EEE7-42FC-89EA-E3542B92B319}" destId="{87B52307-55DC-4935-98C5-B07448FF1F29}" srcOrd="1" destOrd="0" presId="urn:diagrams.loki3.com/BracketList"/>
    <dgm:cxn modelId="{40617937-F08C-45FE-AF94-204380D117C9}" type="presParOf" srcId="{2BCD6ED7-EEE7-42FC-89EA-E3542B92B319}" destId="{0CEB4790-8E56-4A29-BE69-AD255D41A42A}" srcOrd="2" destOrd="0" presId="urn:diagrams.loki3.com/BracketList"/>
    <dgm:cxn modelId="{49174F69-EBC0-4F79-9DE3-B2817CBD27D3}" type="presParOf" srcId="{2BCD6ED7-EEE7-42FC-89EA-E3542B92B319}" destId="{E8DE082D-55F4-4075-9EB1-67CA8A571378}" srcOrd="3" destOrd="0" presId="urn:diagrams.loki3.com/BracketList"/>
    <dgm:cxn modelId="{D76EF8FF-EC30-421B-8D3F-3B868BD4385E}" type="presParOf" srcId="{D5392D5A-D754-45BB-A409-7A58990FD324}" destId="{FA628ABC-F264-4A80-85DD-54BD6F611B8B}" srcOrd="1" destOrd="0" presId="urn:diagrams.loki3.com/BracketList"/>
    <dgm:cxn modelId="{33197A03-E992-4062-B5A7-1137DEBE9634}" type="presParOf" srcId="{D5392D5A-D754-45BB-A409-7A58990FD324}" destId="{03B1C0D0-E560-442C-BF70-4E5FD4E25593}" srcOrd="2" destOrd="0" presId="urn:diagrams.loki3.com/BracketList"/>
    <dgm:cxn modelId="{728A1BE1-FD9B-40C9-BBE7-06E5961F8B10}" type="presParOf" srcId="{03B1C0D0-E560-442C-BF70-4E5FD4E25593}" destId="{8B5AE38A-4AE6-4C6E-A8E8-EFBE261C5B53}" srcOrd="0" destOrd="0" presId="urn:diagrams.loki3.com/BracketList"/>
    <dgm:cxn modelId="{1CBC43D8-D864-4A5D-BC18-432322FB5B26}" type="presParOf" srcId="{03B1C0D0-E560-442C-BF70-4E5FD4E25593}" destId="{386DAD03-FF8D-45C9-8250-E80F2064BC29}" srcOrd="1" destOrd="0" presId="urn:diagrams.loki3.com/BracketList"/>
    <dgm:cxn modelId="{6F5F52CD-309C-425B-87FA-3FE32F7CA218}" type="presParOf" srcId="{03B1C0D0-E560-442C-BF70-4E5FD4E25593}" destId="{6EBC7190-C17E-4AEF-B2E2-8F83FC9EAFC1}" srcOrd="2" destOrd="0" presId="urn:diagrams.loki3.com/BracketList"/>
    <dgm:cxn modelId="{F167468B-5EBC-4257-9492-E36483B8B067}" type="presParOf" srcId="{03B1C0D0-E560-442C-BF70-4E5FD4E25593}" destId="{7DCF90FC-7F45-40A5-AED2-4200EC7165A6}" srcOrd="3" destOrd="0" presId="urn:diagrams.loki3.com/BracketList"/>
    <dgm:cxn modelId="{2D62D335-FD45-458C-8112-4B046D23C8AE}" type="presParOf" srcId="{D5392D5A-D754-45BB-A409-7A58990FD324}" destId="{B4F3E542-57CF-4B87-A081-8A1A6617AEC9}" srcOrd="3" destOrd="0" presId="urn:diagrams.loki3.com/BracketList"/>
    <dgm:cxn modelId="{299D8A6A-3496-420C-A187-16589887BF05}" type="presParOf" srcId="{D5392D5A-D754-45BB-A409-7A58990FD324}" destId="{437772C1-4DB1-4740-9D24-CB9488DD2878}" srcOrd="4" destOrd="0" presId="urn:diagrams.loki3.com/BracketList"/>
    <dgm:cxn modelId="{04125735-8C1F-46A2-A816-2116AA36B72F}" type="presParOf" srcId="{437772C1-4DB1-4740-9D24-CB9488DD2878}" destId="{52E19A54-5E0C-48C8-B6DA-BD3E5341B3B4}" srcOrd="0" destOrd="0" presId="urn:diagrams.loki3.com/BracketList"/>
    <dgm:cxn modelId="{58357C78-0F4B-486E-B285-64E107D62DBC}" type="presParOf" srcId="{437772C1-4DB1-4740-9D24-CB9488DD2878}" destId="{C1EDD02A-9BD9-4008-A9A7-31CF8A9C9394}" srcOrd="1" destOrd="0" presId="urn:diagrams.loki3.com/BracketList"/>
    <dgm:cxn modelId="{5657362D-993B-4DCD-AD84-BC4C5B61D56F}" type="presParOf" srcId="{437772C1-4DB1-4740-9D24-CB9488DD2878}" destId="{D65FD790-6999-47AE-9A4F-09E8A5C39C9C}" srcOrd="2" destOrd="0" presId="urn:diagrams.loki3.com/BracketList"/>
    <dgm:cxn modelId="{C325E198-95B1-4D72-925B-667E27A85CB8}" type="presParOf" srcId="{437772C1-4DB1-4740-9D24-CB9488DD2878}" destId="{5596BE05-118D-4724-B6B0-1D988ECF299C}" srcOrd="3" destOrd="0" presId="urn:diagrams.loki3.com/BracketList"/>
    <dgm:cxn modelId="{984A32A9-3125-4ECD-8286-5933774A9189}" type="presParOf" srcId="{D5392D5A-D754-45BB-A409-7A58990FD324}" destId="{E7BEB35D-C16C-4C51-9312-B6C0BA09BF0A}" srcOrd="5" destOrd="0" presId="urn:diagrams.loki3.com/BracketList"/>
    <dgm:cxn modelId="{673577A3-B5AB-43A9-B968-7E735C3D12A0}" type="presParOf" srcId="{D5392D5A-D754-45BB-A409-7A58990FD324}" destId="{D9305205-C8AE-4311-ABD0-11A1D174BFFB}" srcOrd="6" destOrd="0" presId="urn:diagrams.loki3.com/BracketList"/>
    <dgm:cxn modelId="{5B243F0C-905A-4E44-A7AA-8554448758B3}" type="presParOf" srcId="{D9305205-C8AE-4311-ABD0-11A1D174BFFB}" destId="{E3FEDC55-CD6E-40EB-8FB5-203202268B19}" srcOrd="0" destOrd="0" presId="urn:diagrams.loki3.com/BracketList"/>
    <dgm:cxn modelId="{E7F05D58-B090-4DEC-832A-6E561DD0DCD8}" type="presParOf" srcId="{D9305205-C8AE-4311-ABD0-11A1D174BFFB}" destId="{FE1C9A65-82B1-4541-90F0-CB31E12FF5BE}" srcOrd="1" destOrd="0" presId="urn:diagrams.loki3.com/BracketList"/>
    <dgm:cxn modelId="{92C84DDD-8910-4BD2-BF47-E43369B390D5}" type="presParOf" srcId="{D9305205-C8AE-4311-ABD0-11A1D174BFFB}" destId="{17B161AC-0960-4300-8F56-FFBC031318C9}" srcOrd="2" destOrd="0" presId="urn:diagrams.loki3.com/BracketList"/>
    <dgm:cxn modelId="{86A4F3AB-065D-4369-817B-28D509650EFD}" type="presParOf" srcId="{D9305205-C8AE-4311-ABD0-11A1D174BFFB}" destId="{33DABA99-C2D9-47CC-BEF4-0F902BBF4A3C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4ADE339-89AD-4C5B-A985-FAB1835D4C67}" type="doc">
      <dgm:prSet loTypeId="urn:microsoft.com/office/officeart/2005/8/layout/bProcess3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01EBDAC-D092-449A-970F-57213B88D7B2}">
      <dgm:prSet phldrT="[Text]" custT="1"/>
      <dgm:spPr/>
      <dgm:t>
        <a:bodyPr/>
        <a:lstStyle/>
        <a:p>
          <a:r>
            <a:rPr lang="en-US" altLang="id-ID" sz="2000" b="1" dirty="0">
              <a:ea typeface="ＭＳ Ｐゴシック" panose="020B0600070205080204" pitchFamily="34" charset="-128"/>
            </a:rPr>
            <a:t>KONDISI BERPIKIR BAIK</a:t>
          </a:r>
          <a:endParaRPr lang="en-US" sz="2000" b="1" dirty="0"/>
        </a:p>
      </dgm:t>
    </dgm:pt>
    <dgm:pt modelId="{612BF659-F7C9-445A-BAB1-5AA42C51F317}" type="parTrans" cxnId="{DBA0CEE6-2355-4FEB-93CD-2A4430ACE9C2}">
      <dgm:prSet/>
      <dgm:spPr/>
      <dgm:t>
        <a:bodyPr/>
        <a:lstStyle/>
        <a:p>
          <a:endParaRPr lang="en-US" sz="2000"/>
        </a:p>
      </dgm:t>
    </dgm:pt>
    <dgm:pt modelId="{7FAAB754-4537-4EE8-8E43-5BEBD3DF30A3}" type="sibTrans" cxnId="{DBA0CEE6-2355-4FEB-93CD-2A4430ACE9C2}">
      <dgm:prSet/>
      <dgm:spPr/>
      <dgm:t>
        <a:bodyPr/>
        <a:lstStyle/>
        <a:p>
          <a:endParaRPr lang="en-US" sz="2000"/>
        </a:p>
      </dgm:t>
    </dgm:pt>
    <dgm:pt modelId="{E2B5A091-E82D-4133-B8F4-0F6AE70535B1}">
      <dgm:prSet custT="1"/>
      <dgm:spPr/>
      <dgm:t>
        <a:bodyPr/>
        <a:lstStyle/>
        <a:p>
          <a:r>
            <a:rPr lang="en-US" altLang="id-ID" sz="1400" dirty="0" err="1">
              <a:ea typeface="ＭＳ Ｐゴシック" panose="020B0600070205080204" pitchFamily="34" charset="-128"/>
            </a:rPr>
            <a:t>Mengetahui</a:t>
          </a:r>
          <a:r>
            <a:rPr lang="en-US" altLang="id-ID" sz="1400" dirty="0">
              <a:ea typeface="ＭＳ Ｐゴシック" panose="020B0600070205080204" pitchFamily="34" charset="-128"/>
            </a:rPr>
            <a:t> </a:t>
          </a:r>
          <a:r>
            <a:rPr lang="en-US" altLang="id-ID" sz="1400" dirty="0" err="1">
              <a:ea typeface="ＭＳ Ｐゴシック" panose="020B0600070205080204" pitchFamily="34" charset="-128"/>
            </a:rPr>
            <a:t>dengan</a:t>
          </a:r>
          <a:r>
            <a:rPr lang="en-US" altLang="id-ID" sz="1400" dirty="0">
              <a:ea typeface="ＭＳ Ｐゴシック" panose="020B0600070205080204" pitchFamily="34" charset="-128"/>
            </a:rPr>
            <a:t> </a:t>
          </a:r>
          <a:r>
            <a:rPr lang="en-US" altLang="id-ID" sz="1400" dirty="0" err="1">
              <a:ea typeface="ＭＳ Ｐゴシック" panose="020B0600070205080204" pitchFamily="34" charset="-128"/>
            </a:rPr>
            <a:t>sadar</a:t>
          </a:r>
          <a:r>
            <a:rPr lang="en-US" altLang="id-ID" sz="1400" dirty="0">
              <a:ea typeface="ＭＳ Ｐゴシック" panose="020B0600070205080204" pitchFamily="34" charset="-128"/>
            </a:rPr>
            <a:t> </a:t>
          </a:r>
          <a:r>
            <a:rPr lang="en-US" altLang="id-ID" sz="1400" dirty="0" err="1">
              <a:ea typeface="ＭＳ Ｐゴシック" panose="020B0600070205080204" pitchFamily="34" charset="-128"/>
            </a:rPr>
            <a:t>apa</a:t>
          </a:r>
          <a:r>
            <a:rPr lang="en-US" altLang="id-ID" sz="1400" dirty="0">
              <a:ea typeface="ＭＳ Ｐゴシック" panose="020B0600070205080204" pitchFamily="34" charset="-128"/>
            </a:rPr>
            <a:t> yang </a:t>
          </a:r>
          <a:r>
            <a:rPr lang="en-US" altLang="id-ID" sz="1400" dirty="0" err="1">
              <a:ea typeface="ＭＳ Ｐゴシック" panose="020B0600070205080204" pitchFamily="34" charset="-128"/>
            </a:rPr>
            <a:t>sedang</a:t>
          </a:r>
          <a:r>
            <a:rPr lang="en-US" altLang="id-ID" sz="1400" dirty="0">
              <a:ea typeface="ＭＳ Ｐゴシック" panose="020B0600070205080204" pitchFamily="34" charset="-128"/>
            </a:rPr>
            <a:t> </a:t>
          </a:r>
          <a:r>
            <a:rPr lang="en-US" altLang="id-ID" sz="1400" dirty="0" err="1">
              <a:ea typeface="ＭＳ Ｐゴシック" panose="020B0600070205080204" pitchFamily="34" charset="-128"/>
            </a:rPr>
            <a:t>dikerjakan</a:t>
          </a:r>
          <a:endParaRPr lang="en-US" altLang="id-ID" sz="1400" dirty="0">
            <a:ea typeface="ＭＳ Ｐゴシック" panose="020B0600070205080204" pitchFamily="34" charset="-128"/>
          </a:endParaRPr>
        </a:p>
      </dgm:t>
    </dgm:pt>
    <dgm:pt modelId="{2438F516-DC35-4B0A-96AD-8BB920A30B79}" type="parTrans" cxnId="{E6E009E5-F7B7-4CE7-8656-B0FB6D2F82D6}">
      <dgm:prSet/>
      <dgm:spPr/>
      <dgm:t>
        <a:bodyPr/>
        <a:lstStyle/>
        <a:p>
          <a:endParaRPr lang="en-US" sz="2000"/>
        </a:p>
      </dgm:t>
    </dgm:pt>
    <dgm:pt modelId="{A4CA0552-CE3D-4A0B-BF7E-EF6C48C8140D}" type="sibTrans" cxnId="{E6E009E5-F7B7-4CE7-8656-B0FB6D2F82D6}">
      <dgm:prSet/>
      <dgm:spPr/>
      <dgm:t>
        <a:bodyPr/>
        <a:lstStyle/>
        <a:p>
          <a:endParaRPr lang="en-US" sz="2000"/>
        </a:p>
      </dgm:t>
    </dgm:pt>
    <dgm:pt modelId="{ED7F978F-BFA9-42CD-B58E-D9EA51D98F11}">
      <dgm:prSet custT="1"/>
      <dgm:spPr/>
      <dgm:t>
        <a:bodyPr/>
        <a:lstStyle/>
        <a:p>
          <a:r>
            <a:rPr lang="en-US" altLang="id-ID" sz="1400" dirty="0" err="1">
              <a:ea typeface="ＭＳ Ｐゴシック" panose="020B0600070205080204" pitchFamily="34" charset="-128"/>
            </a:rPr>
            <a:t>Mengetahui</a:t>
          </a:r>
          <a:r>
            <a:rPr lang="en-US" altLang="id-ID" sz="1400" dirty="0">
              <a:ea typeface="ＭＳ Ｐゴシック" panose="020B0600070205080204" pitchFamily="34" charset="-128"/>
            </a:rPr>
            <a:t> </a:t>
          </a:r>
          <a:r>
            <a:rPr lang="en-US" altLang="id-ID" sz="1400" dirty="0" err="1">
              <a:ea typeface="ＭＳ Ｐゴシック" panose="020B0600070205080204" pitchFamily="34" charset="-128"/>
            </a:rPr>
            <a:t>dengan</a:t>
          </a:r>
          <a:r>
            <a:rPr lang="en-US" altLang="id-ID" sz="1400" dirty="0">
              <a:ea typeface="ＭＳ Ｐゴシック" panose="020B0600070205080204" pitchFamily="34" charset="-128"/>
            </a:rPr>
            <a:t> </a:t>
          </a:r>
          <a:r>
            <a:rPr lang="en-US" altLang="id-ID" sz="1400" dirty="0" err="1">
              <a:ea typeface="ＭＳ Ｐゴシック" panose="020B0600070205080204" pitchFamily="34" charset="-128"/>
            </a:rPr>
            <a:t>sadar</a:t>
          </a:r>
          <a:r>
            <a:rPr lang="en-US" altLang="id-ID" sz="1400" dirty="0">
              <a:ea typeface="ＭＳ Ｐゴシック" panose="020B0600070205080204" pitchFamily="34" charset="-128"/>
            </a:rPr>
            <a:t> </a:t>
          </a:r>
          <a:r>
            <a:rPr lang="en-US" altLang="id-ID" sz="1400" dirty="0" err="1">
              <a:ea typeface="ＭＳ Ｐゴシック" panose="020B0600070205080204" pitchFamily="34" charset="-128"/>
            </a:rPr>
            <a:t>apa</a:t>
          </a:r>
          <a:r>
            <a:rPr lang="en-US" altLang="id-ID" sz="1400" dirty="0">
              <a:ea typeface="ＭＳ Ｐゴシック" panose="020B0600070205080204" pitchFamily="34" charset="-128"/>
            </a:rPr>
            <a:t> yang </a:t>
          </a:r>
          <a:r>
            <a:rPr lang="en-US" altLang="id-ID" sz="1400" dirty="0" err="1">
              <a:ea typeface="ＭＳ Ｐゴシック" panose="020B0600070205080204" pitchFamily="34" charset="-128"/>
            </a:rPr>
            <a:t>sedang</a:t>
          </a:r>
          <a:r>
            <a:rPr lang="en-US" altLang="id-ID" sz="1400" dirty="0">
              <a:ea typeface="ＭＳ Ｐゴシック" panose="020B0600070205080204" pitchFamily="34" charset="-128"/>
            </a:rPr>
            <a:t> </a:t>
          </a:r>
          <a:r>
            <a:rPr lang="en-US" altLang="id-ID" sz="1400" dirty="0" err="1">
              <a:ea typeface="ＭＳ Ｐゴシック" panose="020B0600070205080204" pitchFamily="34" charset="-128"/>
            </a:rPr>
            <a:t>dikatakan</a:t>
          </a:r>
          <a:endParaRPr lang="en-US" altLang="id-ID" sz="1400" dirty="0">
            <a:ea typeface="ＭＳ Ｐゴシック" panose="020B0600070205080204" pitchFamily="34" charset="-128"/>
          </a:endParaRPr>
        </a:p>
      </dgm:t>
    </dgm:pt>
    <dgm:pt modelId="{99EC17AF-F580-49F1-9B9D-96268BB0ECB4}" type="parTrans" cxnId="{675ABB5D-F56F-42AA-92AD-CED8A93821BA}">
      <dgm:prSet/>
      <dgm:spPr/>
      <dgm:t>
        <a:bodyPr/>
        <a:lstStyle/>
        <a:p>
          <a:endParaRPr lang="en-US" sz="2000"/>
        </a:p>
      </dgm:t>
    </dgm:pt>
    <dgm:pt modelId="{9AB9BB43-9CF2-4C13-8F8D-FB3BEDEF31C3}" type="sibTrans" cxnId="{675ABB5D-F56F-42AA-92AD-CED8A93821BA}">
      <dgm:prSet/>
      <dgm:spPr/>
      <dgm:t>
        <a:bodyPr/>
        <a:lstStyle/>
        <a:p>
          <a:endParaRPr lang="en-US" sz="2000"/>
        </a:p>
      </dgm:t>
    </dgm:pt>
    <dgm:pt modelId="{FD8E8CAD-7C15-44E8-9978-12F9C72081EF}">
      <dgm:prSet custT="1"/>
      <dgm:spPr/>
      <dgm:t>
        <a:bodyPr/>
        <a:lstStyle/>
        <a:p>
          <a:r>
            <a:rPr lang="en-US" altLang="id-ID" sz="1400" dirty="0" err="1">
              <a:ea typeface="ＭＳ Ｐゴシック" panose="020B0600070205080204" pitchFamily="34" charset="-128"/>
            </a:rPr>
            <a:t>Membuat</a:t>
          </a:r>
          <a:r>
            <a:rPr lang="en-US" altLang="id-ID" sz="1400" dirty="0">
              <a:ea typeface="ＭＳ Ｐゴシック" panose="020B0600070205080204" pitchFamily="34" charset="-128"/>
            </a:rPr>
            <a:t> </a:t>
          </a:r>
          <a:r>
            <a:rPr lang="en-US" altLang="id-ID" sz="1400" dirty="0" err="1">
              <a:ea typeface="ＭＳ Ｐゴシック" panose="020B0600070205080204" pitchFamily="34" charset="-128"/>
            </a:rPr>
            <a:t>distingsi</a:t>
          </a:r>
          <a:r>
            <a:rPr lang="en-US" altLang="id-ID" sz="1400" dirty="0">
              <a:ea typeface="ＭＳ Ｐゴシック" panose="020B0600070205080204" pitchFamily="34" charset="-128"/>
            </a:rPr>
            <a:t> dan </a:t>
          </a:r>
          <a:r>
            <a:rPr lang="en-US" altLang="id-ID" sz="1400" dirty="0" err="1">
              <a:ea typeface="ＭＳ Ｐゴシック" panose="020B0600070205080204" pitchFamily="34" charset="-128"/>
            </a:rPr>
            <a:t>klasifikasi</a:t>
          </a:r>
          <a:r>
            <a:rPr lang="en-US" altLang="id-ID" sz="1400" dirty="0">
              <a:ea typeface="ＭＳ Ｐゴシック" panose="020B0600070205080204" pitchFamily="34" charset="-128"/>
            </a:rPr>
            <a:t> </a:t>
          </a:r>
          <a:r>
            <a:rPr lang="en-US" altLang="id-ID" sz="1400" dirty="0" err="1">
              <a:ea typeface="ＭＳ Ｐゴシック" panose="020B0600070205080204" pitchFamily="34" charset="-128"/>
            </a:rPr>
            <a:t>semestinya</a:t>
          </a:r>
          <a:endParaRPr lang="en-US" altLang="id-ID" sz="1400" dirty="0">
            <a:ea typeface="ＭＳ Ｐゴシック" panose="020B0600070205080204" pitchFamily="34" charset="-128"/>
          </a:endParaRPr>
        </a:p>
      </dgm:t>
    </dgm:pt>
    <dgm:pt modelId="{250BB559-9B8B-4864-BA8D-120CDF7EEA62}" type="parTrans" cxnId="{56B0B542-0560-41AD-8D25-4F3471B3B69F}">
      <dgm:prSet/>
      <dgm:spPr/>
      <dgm:t>
        <a:bodyPr/>
        <a:lstStyle/>
        <a:p>
          <a:endParaRPr lang="en-US" sz="2000"/>
        </a:p>
      </dgm:t>
    </dgm:pt>
    <dgm:pt modelId="{CD229E4E-B397-4D31-97C7-6B125E7302B7}" type="sibTrans" cxnId="{56B0B542-0560-41AD-8D25-4F3471B3B69F}">
      <dgm:prSet/>
      <dgm:spPr/>
      <dgm:t>
        <a:bodyPr/>
        <a:lstStyle/>
        <a:p>
          <a:endParaRPr lang="en-US" sz="2000"/>
        </a:p>
      </dgm:t>
    </dgm:pt>
    <dgm:pt modelId="{3C5C851A-89B8-4365-B45C-B32F364E3E9B}">
      <dgm:prSet custT="1"/>
      <dgm:spPr/>
      <dgm:t>
        <a:bodyPr/>
        <a:lstStyle/>
        <a:p>
          <a:r>
            <a:rPr lang="en-US" altLang="id-ID" sz="1400" dirty="0" err="1">
              <a:ea typeface="ＭＳ Ｐゴシック" panose="020B0600070205080204" pitchFamily="34" charset="-128"/>
            </a:rPr>
            <a:t>Mencintai</a:t>
          </a:r>
          <a:r>
            <a:rPr lang="en-US" altLang="id-ID" sz="1400" dirty="0">
              <a:ea typeface="ＭＳ Ｐゴシック" panose="020B0600070205080204" pitchFamily="34" charset="-128"/>
            </a:rPr>
            <a:t> </a:t>
          </a:r>
          <a:r>
            <a:rPr lang="en-US" altLang="id-ID" sz="1400" dirty="0" err="1">
              <a:ea typeface="ＭＳ Ｐゴシック" panose="020B0600070205080204" pitchFamily="34" charset="-128"/>
            </a:rPr>
            <a:t>definisi</a:t>
          </a:r>
          <a:r>
            <a:rPr lang="en-US" altLang="id-ID" sz="1400" dirty="0">
              <a:ea typeface="ＭＳ Ｐゴシック" panose="020B0600070205080204" pitchFamily="34" charset="-128"/>
            </a:rPr>
            <a:t> yang </a:t>
          </a:r>
          <a:r>
            <a:rPr lang="en-US" altLang="id-ID" sz="1400" dirty="0" err="1">
              <a:ea typeface="ＭＳ Ｐゴシック" panose="020B0600070205080204" pitchFamily="34" charset="-128"/>
            </a:rPr>
            <a:t>tepat</a:t>
          </a:r>
          <a:endParaRPr lang="en-US" altLang="id-ID" sz="1400" dirty="0">
            <a:ea typeface="ＭＳ Ｐゴシック" panose="020B0600070205080204" pitchFamily="34" charset="-128"/>
          </a:endParaRPr>
        </a:p>
      </dgm:t>
    </dgm:pt>
    <dgm:pt modelId="{4B7AA420-C7E9-4E2E-82AF-A6C16BE7FDD9}" type="parTrans" cxnId="{D1900851-02F3-4921-91B0-48B521A43041}">
      <dgm:prSet/>
      <dgm:spPr/>
      <dgm:t>
        <a:bodyPr/>
        <a:lstStyle/>
        <a:p>
          <a:endParaRPr lang="en-US" sz="2000"/>
        </a:p>
      </dgm:t>
    </dgm:pt>
    <dgm:pt modelId="{90F7E35E-6263-47CD-A881-130356D5D16F}" type="sibTrans" cxnId="{D1900851-02F3-4921-91B0-48B521A43041}">
      <dgm:prSet/>
      <dgm:spPr/>
      <dgm:t>
        <a:bodyPr/>
        <a:lstStyle/>
        <a:p>
          <a:endParaRPr lang="en-US" sz="2000"/>
        </a:p>
      </dgm:t>
    </dgm:pt>
    <dgm:pt modelId="{9A2A35CA-CD26-43BC-9774-A0ADB3957968}">
      <dgm:prSet custT="1"/>
      <dgm:spPr/>
      <dgm:t>
        <a:bodyPr/>
        <a:lstStyle/>
        <a:p>
          <a:r>
            <a:rPr lang="en-US" altLang="id-ID" sz="1400" dirty="0" err="1">
              <a:ea typeface="ＭＳ Ｐゴシック" panose="020B0600070205080204" pitchFamily="34" charset="-128"/>
            </a:rPr>
            <a:t>Mengetahui</a:t>
          </a:r>
          <a:r>
            <a:rPr lang="en-US" altLang="id-ID" sz="1400" dirty="0">
              <a:ea typeface="ＭＳ Ｐゴシック" panose="020B0600070205080204" pitchFamily="34" charset="-128"/>
            </a:rPr>
            <a:t> </a:t>
          </a:r>
          <a:r>
            <a:rPr lang="en-US" altLang="id-ID" sz="1400" dirty="0" err="1">
              <a:ea typeface="ＭＳ Ｐゴシック" panose="020B0600070205080204" pitchFamily="34" charset="-128"/>
            </a:rPr>
            <a:t>dengan</a:t>
          </a:r>
          <a:r>
            <a:rPr lang="en-US" altLang="id-ID" sz="1400" dirty="0">
              <a:ea typeface="ＭＳ Ｐゴシック" panose="020B0600070205080204" pitchFamily="34" charset="-128"/>
            </a:rPr>
            <a:t> </a:t>
          </a:r>
          <a:r>
            <a:rPr lang="en-US" altLang="id-ID" sz="1400" dirty="0" err="1">
              <a:ea typeface="ＭＳ Ｐゴシック" panose="020B0600070205080204" pitchFamily="34" charset="-128"/>
            </a:rPr>
            <a:t>sadar</a:t>
          </a:r>
          <a:r>
            <a:rPr lang="en-US" altLang="id-ID" sz="1400" dirty="0">
              <a:ea typeface="ＭＳ Ｐゴシック" panose="020B0600070205080204" pitchFamily="34" charset="-128"/>
            </a:rPr>
            <a:t> </a:t>
          </a:r>
          <a:r>
            <a:rPr lang="en-US" altLang="id-ID" sz="1400" dirty="0" err="1">
              <a:ea typeface="ＭＳ Ｐゴシック" panose="020B0600070205080204" pitchFamily="34" charset="-128"/>
            </a:rPr>
            <a:t>mengapa</a:t>
          </a:r>
          <a:r>
            <a:rPr lang="en-US" altLang="id-ID" sz="1400" dirty="0">
              <a:ea typeface="ＭＳ Ｐゴシック" panose="020B0600070205080204" pitchFamily="34" charset="-128"/>
            </a:rPr>
            <a:t> </a:t>
          </a:r>
          <a:r>
            <a:rPr lang="en-US" altLang="id-ID" sz="1400" dirty="0" err="1">
              <a:ea typeface="ＭＳ Ｐゴシック" panose="020B0600070205080204" pitchFamily="34" charset="-128"/>
            </a:rPr>
            <a:t>anda</a:t>
          </a:r>
          <a:r>
            <a:rPr lang="en-US" altLang="id-ID" sz="1400" dirty="0">
              <a:ea typeface="ＭＳ Ｐゴシック" panose="020B0600070205080204" pitchFamily="34" charset="-128"/>
            </a:rPr>
            <a:t> </a:t>
          </a:r>
          <a:r>
            <a:rPr lang="en-US" altLang="id-ID" sz="1400" dirty="0" err="1">
              <a:ea typeface="ＭＳ Ｐゴシック" panose="020B0600070205080204" pitchFamily="34" charset="-128"/>
            </a:rPr>
            <a:t>menyimpulkan</a:t>
          </a:r>
          <a:endParaRPr lang="en-US" altLang="id-ID" sz="1400" dirty="0">
            <a:ea typeface="ＭＳ Ｐゴシック" panose="020B0600070205080204" pitchFamily="34" charset="-128"/>
          </a:endParaRPr>
        </a:p>
      </dgm:t>
    </dgm:pt>
    <dgm:pt modelId="{92A66623-241B-4CB4-B84B-5D4CA5E5D1FF}" type="parTrans" cxnId="{DC35306B-47C2-4427-9B40-AFB695A7AC39}">
      <dgm:prSet/>
      <dgm:spPr/>
      <dgm:t>
        <a:bodyPr/>
        <a:lstStyle/>
        <a:p>
          <a:endParaRPr lang="en-US" sz="2000"/>
        </a:p>
      </dgm:t>
    </dgm:pt>
    <dgm:pt modelId="{4AE5C718-8411-4C25-B438-9709A71CEA3C}" type="sibTrans" cxnId="{DC35306B-47C2-4427-9B40-AFB695A7AC39}">
      <dgm:prSet/>
      <dgm:spPr/>
      <dgm:t>
        <a:bodyPr/>
        <a:lstStyle/>
        <a:p>
          <a:endParaRPr lang="en-US" sz="2000"/>
        </a:p>
      </dgm:t>
    </dgm:pt>
    <dgm:pt modelId="{86329B42-44C7-4868-AE00-19B215269A6C}">
      <dgm:prSet custT="1"/>
      <dgm:spPr/>
      <dgm:t>
        <a:bodyPr/>
        <a:lstStyle/>
        <a:p>
          <a:r>
            <a:rPr lang="en-US" altLang="id-ID" sz="1400" dirty="0" err="1">
              <a:ea typeface="ＭＳ Ｐゴシック" panose="020B0600070205080204" pitchFamily="34" charset="-128"/>
            </a:rPr>
            <a:t>Menghindari</a:t>
          </a:r>
          <a:r>
            <a:rPr lang="en-US" altLang="id-ID" sz="1400" dirty="0">
              <a:ea typeface="ＭＳ Ｐゴシック" panose="020B0600070205080204" pitchFamily="34" charset="-128"/>
            </a:rPr>
            <a:t> </a:t>
          </a:r>
          <a:r>
            <a:rPr lang="en-US" altLang="id-ID" sz="1400" dirty="0" err="1">
              <a:ea typeface="ＭＳ Ｐゴシック" panose="020B0600070205080204" pitchFamily="34" charset="-128"/>
            </a:rPr>
            <a:t>kesalahan-kesalahan</a:t>
          </a:r>
          <a:r>
            <a:rPr lang="en-US" altLang="id-ID" sz="1400" dirty="0">
              <a:ea typeface="ＭＳ Ｐゴシック" panose="020B0600070205080204" pitchFamily="34" charset="-128"/>
            </a:rPr>
            <a:t> </a:t>
          </a:r>
          <a:r>
            <a:rPr lang="en-US" altLang="id-ID" sz="1400" dirty="0" err="1">
              <a:ea typeface="ＭＳ Ｐゴシック" panose="020B0600070205080204" pitchFamily="34" charset="-128"/>
            </a:rPr>
            <a:t>berpikir</a:t>
          </a:r>
          <a:endParaRPr lang="en-US" altLang="id-ID" sz="1400" dirty="0">
            <a:ea typeface="ＭＳ Ｐゴシック" panose="020B0600070205080204" pitchFamily="34" charset="-128"/>
          </a:endParaRPr>
        </a:p>
      </dgm:t>
    </dgm:pt>
    <dgm:pt modelId="{25133233-6329-46F6-B3AA-0029E487E19A}" type="parTrans" cxnId="{6AA538D9-4158-440B-99ED-9EB37BF1AD3C}">
      <dgm:prSet/>
      <dgm:spPr/>
      <dgm:t>
        <a:bodyPr/>
        <a:lstStyle/>
        <a:p>
          <a:endParaRPr lang="en-US" sz="2000"/>
        </a:p>
      </dgm:t>
    </dgm:pt>
    <dgm:pt modelId="{2831856B-42D7-4415-B5D3-8F8DC3763619}" type="sibTrans" cxnId="{6AA538D9-4158-440B-99ED-9EB37BF1AD3C}">
      <dgm:prSet/>
      <dgm:spPr/>
      <dgm:t>
        <a:bodyPr/>
        <a:lstStyle/>
        <a:p>
          <a:endParaRPr lang="en-US" sz="2000"/>
        </a:p>
      </dgm:t>
    </dgm:pt>
    <dgm:pt modelId="{27F61153-006B-4380-B1DB-77DD2AD4FDBE}">
      <dgm:prSet phldrT="[Text]" custT="1"/>
      <dgm:spPr/>
      <dgm:t>
        <a:bodyPr/>
        <a:lstStyle/>
        <a:p>
          <a:r>
            <a:rPr lang="en-US" altLang="id-ID" sz="1400">
              <a:ea typeface="ＭＳ Ｐゴシック" panose="020B0600070205080204" pitchFamily="34" charset="-128"/>
            </a:rPr>
            <a:t>Mencintai </a:t>
          </a:r>
          <a:r>
            <a:rPr lang="en-US" altLang="id-ID" sz="1400" dirty="0" err="1">
              <a:ea typeface="ＭＳ Ｐゴシック" panose="020B0600070205080204" pitchFamily="34" charset="-128"/>
            </a:rPr>
            <a:t>kebenaran</a:t>
          </a:r>
          <a:endParaRPr lang="en-US" sz="1400" dirty="0"/>
        </a:p>
      </dgm:t>
    </dgm:pt>
    <dgm:pt modelId="{42DA016D-76F5-4249-9AC1-B782459AFAFC}" type="parTrans" cxnId="{7DEF575C-B53E-4443-B698-BD698DFEDD9E}">
      <dgm:prSet/>
      <dgm:spPr/>
      <dgm:t>
        <a:bodyPr/>
        <a:lstStyle/>
        <a:p>
          <a:endParaRPr lang="en-US" sz="1600"/>
        </a:p>
      </dgm:t>
    </dgm:pt>
    <dgm:pt modelId="{CD8BFC06-7EE2-4A4C-AFC5-16870464CF64}" type="sibTrans" cxnId="{7DEF575C-B53E-4443-B698-BD698DFEDD9E}">
      <dgm:prSet/>
      <dgm:spPr/>
      <dgm:t>
        <a:bodyPr/>
        <a:lstStyle/>
        <a:p>
          <a:endParaRPr lang="en-US" sz="1600"/>
        </a:p>
      </dgm:t>
    </dgm:pt>
    <dgm:pt modelId="{235D3B2C-3971-4E81-A64E-0BDFE6DAA641}" type="pres">
      <dgm:prSet presAssocID="{84ADE339-89AD-4C5B-A985-FAB1835D4C67}" presName="Name0" presStyleCnt="0">
        <dgm:presLayoutVars>
          <dgm:dir/>
          <dgm:resizeHandles val="exact"/>
        </dgm:presLayoutVars>
      </dgm:prSet>
      <dgm:spPr/>
    </dgm:pt>
    <dgm:pt modelId="{68A007FB-ACF6-4E18-A3CB-D0608FF9CB1E}" type="pres">
      <dgm:prSet presAssocID="{A01EBDAC-D092-449A-970F-57213B88D7B2}" presName="node" presStyleLbl="node1" presStyleIdx="0" presStyleCnt="8">
        <dgm:presLayoutVars>
          <dgm:bulletEnabled val="1"/>
        </dgm:presLayoutVars>
      </dgm:prSet>
      <dgm:spPr/>
    </dgm:pt>
    <dgm:pt modelId="{5FF4240C-A173-49D4-A8C1-2847D8B74F64}" type="pres">
      <dgm:prSet presAssocID="{7FAAB754-4537-4EE8-8E43-5BEBD3DF30A3}" presName="sibTrans" presStyleLbl="sibTrans1D1" presStyleIdx="0" presStyleCnt="7"/>
      <dgm:spPr/>
    </dgm:pt>
    <dgm:pt modelId="{434D8A06-46FD-4EDA-B776-1290308C860E}" type="pres">
      <dgm:prSet presAssocID="{7FAAB754-4537-4EE8-8E43-5BEBD3DF30A3}" presName="connectorText" presStyleLbl="sibTrans1D1" presStyleIdx="0" presStyleCnt="7"/>
      <dgm:spPr/>
    </dgm:pt>
    <dgm:pt modelId="{163A6BA5-4C27-4C6B-BA97-04DB37B133C6}" type="pres">
      <dgm:prSet presAssocID="{27F61153-006B-4380-B1DB-77DD2AD4FDBE}" presName="node" presStyleLbl="node1" presStyleIdx="1" presStyleCnt="8">
        <dgm:presLayoutVars>
          <dgm:bulletEnabled val="1"/>
        </dgm:presLayoutVars>
      </dgm:prSet>
      <dgm:spPr/>
    </dgm:pt>
    <dgm:pt modelId="{B320871B-3195-42EE-AE1F-0F4C64DC5998}" type="pres">
      <dgm:prSet presAssocID="{CD8BFC06-7EE2-4A4C-AFC5-16870464CF64}" presName="sibTrans" presStyleLbl="sibTrans1D1" presStyleIdx="1" presStyleCnt="7"/>
      <dgm:spPr/>
    </dgm:pt>
    <dgm:pt modelId="{184F94E3-65B2-47ED-B065-9A9464203BF6}" type="pres">
      <dgm:prSet presAssocID="{CD8BFC06-7EE2-4A4C-AFC5-16870464CF64}" presName="connectorText" presStyleLbl="sibTrans1D1" presStyleIdx="1" presStyleCnt="7"/>
      <dgm:spPr/>
    </dgm:pt>
    <dgm:pt modelId="{D7B0B015-DEBD-4247-8706-09992C280110}" type="pres">
      <dgm:prSet presAssocID="{E2B5A091-E82D-4133-B8F4-0F6AE70535B1}" presName="node" presStyleLbl="node1" presStyleIdx="2" presStyleCnt="8">
        <dgm:presLayoutVars>
          <dgm:bulletEnabled val="1"/>
        </dgm:presLayoutVars>
      </dgm:prSet>
      <dgm:spPr/>
    </dgm:pt>
    <dgm:pt modelId="{FD72219B-76F8-4B2B-9174-2400EC886CE1}" type="pres">
      <dgm:prSet presAssocID="{A4CA0552-CE3D-4A0B-BF7E-EF6C48C8140D}" presName="sibTrans" presStyleLbl="sibTrans1D1" presStyleIdx="2" presStyleCnt="7"/>
      <dgm:spPr/>
    </dgm:pt>
    <dgm:pt modelId="{2A3ECC73-704E-41DE-85C0-3DC7849603D1}" type="pres">
      <dgm:prSet presAssocID="{A4CA0552-CE3D-4A0B-BF7E-EF6C48C8140D}" presName="connectorText" presStyleLbl="sibTrans1D1" presStyleIdx="2" presStyleCnt="7"/>
      <dgm:spPr/>
    </dgm:pt>
    <dgm:pt modelId="{A41D04AF-7EEA-4DDF-BFEA-84167FCE15E5}" type="pres">
      <dgm:prSet presAssocID="{ED7F978F-BFA9-42CD-B58E-D9EA51D98F11}" presName="node" presStyleLbl="node1" presStyleIdx="3" presStyleCnt="8">
        <dgm:presLayoutVars>
          <dgm:bulletEnabled val="1"/>
        </dgm:presLayoutVars>
      </dgm:prSet>
      <dgm:spPr/>
    </dgm:pt>
    <dgm:pt modelId="{E6CD0CBF-781A-4D26-AF06-FD3B444BD541}" type="pres">
      <dgm:prSet presAssocID="{9AB9BB43-9CF2-4C13-8F8D-FB3BEDEF31C3}" presName="sibTrans" presStyleLbl="sibTrans1D1" presStyleIdx="3" presStyleCnt="7"/>
      <dgm:spPr/>
    </dgm:pt>
    <dgm:pt modelId="{CA5691BE-F009-43FE-AAC9-F81EFD50B226}" type="pres">
      <dgm:prSet presAssocID="{9AB9BB43-9CF2-4C13-8F8D-FB3BEDEF31C3}" presName="connectorText" presStyleLbl="sibTrans1D1" presStyleIdx="3" presStyleCnt="7"/>
      <dgm:spPr/>
    </dgm:pt>
    <dgm:pt modelId="{F691E35C-2512-45B1-BB3F-1A9660DE14DF}" type="pres">
      <dgm:prSet presAssocID="{FD8E8CAD-7C15-44E8-9978-12F9C72081EF}" presName="node" presStyleLbl="node1" presStyleIdx="4" presStyleCnt="8">
        <dgm:presLayoutVars>
          <dgm:bulletEnabled val="1"/>
        </dgm:presLayoutVars>
      </dgm:prSet>
      <dgm:spPr/>
    </dgm:pt>
    <dgm:pt modelId="{632E751C-23E6-49BB-B0D5-6ADFA4A7BF36}" type="pres">
      <dgm:prSet presAssocID="{CD229E4E-B397-4D31-97C7-6B125E7302B7}" presName="sibTrans" presStyleLbl="sibTrans1D1" presStyleIdx="4" presStyleCnt="7"/>
      <dgm:spPr/>
    </dgm:pt>
    <dgm:pt modelId="{CE4EDF54-2A96-450C-B072-9067A5388F8E}" type="pres">
      <dgm:prSet presAssocID="{CD229E4E-B397-4D31-97C7-6B125E7302B7}" presName="connectorText" presStyleLbl="sibTrans1D1" presStyleIdx="4" presStyleCnt="7"/>
      <dgm:spPr/>
    </dgm:pt>
    <dgm:pt modelId="{9B2CCDE9-B78D-4A5B-9BD0-F863618D92D5}" type="pres">
      <dgm:prSet presAssocID="{3C5C851A-89B8-4365-B45C-B32F364E3E9B}" presName="node" presStyleLbl="node1" presStyleIdx="5" presStyleCnt="8">
        <dgm:presLayoutVars>
          <dgm:bulletEnabled val="1"/>
        </dgm:presLayoutVars>
      </dgm:prSet>
      <dgm:spPr/>
    </dgm:pt>
    <dgm:pt modelId="{DF52B394-7C5F-46AC-9A3D-A7F9022EBA46}" type="pres">
      <dgm:prSet presAssocID="{90F7E35E-6263-47CD-A881-130356D5D16F}" presName="sibTrans" presStyleLbl="sibTrans1D1" presStyleIdx="5" presStyleCnt="7"/>
      <dgm:spPr/>
    </dgm:pt>
    <dgm:pt modelId="{EF8DF7AC-D73B-45C3-B795-40F5B2B445B4}" type="pres">
      <dgm:prSet presAssocID="{90F7E35E-6263-47CD-A881-130356D5D16F}" presName="connectorText" presStyleLbl="sibTrans1D1" presStyleIdx="5" presStyleCnt="7"/>
      <dgm:spPr/>
    </dgm:pt>
    <dgm:pt modelId="{05443CDD-D718-447A-B8E6-FBF9D479EA11}" type="pres">
      <dgm:prSet presAssocID="{9A2A35CA-CD26-43BC-9774-A0ADB3957968}" presName="node" presStyleLbl="node1" presStyleIdx="6" presStyleCnt="8">
        <dgm:presLayoutVars>
          <dgm:bulletEnabled val="1"/>
        </dgm:presLayoutVars>
      </dgm:prSet>
      <dgm:spPr/>
    </dgm:pt>
    <dgm:pt modelId="{35597963-7715-41AE-89F5-251364D12532}" type="pres">
      <dgm:prSet presAssocID="{4AE5C718-8411-4C25-B438-9709A71CEA3C}" presName="sibTrans" presStyleLbl="sibTrans1D1" presStyleIdx="6" presStyleCnt="7"/>
      <dgm:spPr/>
    </dgm:pt>
    <dgm:pt modelId="{7B01CB60-CE46-4FF3-9FBA-1F2A8FD6E478}" type="pres">
      <dgm:prSet presAssocID="{4AE5C718-8411-4C25-B438-9709A71CEA3C}" presName="connectorText" presStyleLbl="sibTrans1D1" presStyleIdx="6" presStyleCnt="7"/>
      <dgm:spPr/>
    </dgm:pt>
    <dgm:pt modelId="{55DF97C9-0A2D-4557-9457-9D4E2B512EB4}" type="pres">
      <dgm:prSet presAssocID="{86329B42-44C7-4868-AE00-19B215269A6C}" presName="node" presStyleLbl="node1" presStyleIdx="7" presStyleCnt="8">
        <dgm:presLayoutVars>
          <dgm:bulletEnabled val="1"/>
        </dgm:presLayoutVars>
      </dgm:prSet>
      <dgm:spPr/>
    </dgm:pt>
  </dgm:ptLst>
  <dgm:cxnLst>
    <dgm:cxn modelId="{9A47A301-1E84-4A18-95E5-C9B4A9D28F25}" type="presOf" srcId="{84ADE339-89AD-4C5B-A985-FAB1835D4C67}" destId="{235D3B2C-3971-4E81-A64E-0BDFE6DAA641}" srcOrd="0" destOrd="0" presId="urn:microsoft.com/office/officeart/2005/8/layout/bProcess3"/>
    <dgm:cxn modelId="{4D98CD05-01C4-4A12-9C2B-C6091B18EF97}" type="presOf" srcId="{E2B5A091-E82D-4133-B8F4-0F6AE70535B1}" destId="{D7B0B015-DEBD-4247-8706-09992C280110}" srcOrd="0" destOrd="0" presId="urn:microsoft.com/office/officeart/2005/8/layout/bProcess3"/>
    <dgm:cxn modelId="{DE2F3913-E17D-4C48-8CC3-EEABAE781C64}" type="presOf" srcId="{90F7E35E-6263-47CD-A881-130356D5D16F}" destId="{EF8DF7AC-D73B-45C3-B795-40F5B2B445B4}" srcOrd="1" destOrd="0" presId="urn:microsoft.com/office/officeart/2005/8/layout/bProcess3"/>
    <dgm:cxn modelId="{742B282F-8E60-4A00-BA32-52A8F6D57994}" type="presOf" srcId="{86329B42-44C7-4868-AE00-19B215269A6C}" destId="{55DF97C9-0A2D-4557-9457-9D4E2B512EB4}" srcOrd="0" destOrd="0" presId="urn:microsoft.com/office/officeart/2005/8/layout/bProcess3"/>
    <dgm:cxn modelId="{7DEF575C-B53E-4443-B698-BD698DFEDD9E}" srcId="{84ADE339-89AD-4C5B-A985-FAB1835D4C67}" destId="{27F61153-006B-4380-B1DB-77DD2AD4FDBE}" srcOrd="1" destOrd="0" parTransId="{42DA016D-76F5-4249-9AC1-B782459AFAFC}" sibTransId="{CD8BFC06-7EE2-4A4C-AFC5-16870464CF64}"/>
    <dgm:cxn modelId="{675ABB5D-F56F-42AA-92AD-CED8A93821BA}" srcId="{84ADE339-89AD-4C5B-A985-FAB1835D4C67}" destId="{ED7F978F-BFA9-42CD-B58E-D9EA51D98F11}" srcOrd="3" destOrd="0" parTransId="{99EC17AF-F580-49F1-9B9D-96268BB0ECB4}" sibTransId="{9AB9BB43-9CF2-4C13-8F8D-FB3BEDEF31C3}"/>
    <dgm:cxn modelId="{56B0B542-0560-41AD-8D25-4F3471B3B69F}" srcId="{84ADE339-89AD-4C5B-A985-FAB1835D4C67}" destId="{FD8E8CAD-7C15-44E8-9978-12F9C72081EF}" srcOrd="4" destOrd="0" parTransId="{250BB559-9B8B-4864-BA8D-120CDF7EEA62}" sibTransId="{CD229E4E-B397-4D31-97C7-6B125E7302B7}"/>
    <dgm:cxn modelId="{F5730B43-46E3-46AA-9300-A0377F820551}" type="presOf" srcId="{7FAAB754-4537-4EE8-8E43-5BEBD3DF30A3}" destId="{5FF4240C-A173-49D4-A8C1-2847D8B74F64}" srcOrd="0" destOrd="0" presId="urn:microsoft.com/office/officeart/2005/8/layout/bProcess3"/>
    <dgm:cxn modelId="{EF81DB46-2962-4042-969A-9A830A4E00FE}" type="presOf" srcId="{9AB9BB43-9CF2-4C13-8F8D-FB3BEDEF31C3}" destId="{CA5691BE-F009-43FE-AAC9-F81EFD50B226}" srcOrd="1" destOrd="0" presId="urn:microsoft.com/office/officeart/2005/8/layout/bProcess3"/>
    <dgm:cxn modelId="{DC35306B-47C2-4427-9B40-AFB695A7AC39}" srcId="{84ADE339-89AD-4C5B-A985-FAB1835D4C67}" destId="{9A2A35CA-CD26-43BC-9774-A0ADB3957968}" srcOrd="6" destOrd="0" parTransId="{92A66623-241B-4CB4-B84B-5D4CA5E5D1FF}" sibTransId="{4AE5C718-8411-4C25-B438-9709A71CEA3C}"/>
    <dgm:cxn modelId="{110AAE6B-DF44-42BF-96AB-61627761B19A}" type="presOf" srcId="{90F7E35E-6263-47CD-A881-130356D5D16F}" destId="{DF52B394-7C5F-46AC-9A3D-A7F9022EBA46}" srcOrd="0" destOrd="0" presId="urn:microsoft.com/office/officeart/2005/8/layout/bProcess3"/>
    <dgm:cxn modelId="{D1900851-02F3-4921-91B0-48B521A43041}" srcId="{84ADE339-89AD-4C5B-A985-FAB1835D4C67}" destId="{3C5C851A-89B8-4365-B45C-B32F364E3E9B}" srcOrd="5" destOrd="0" parTransId="{4B7AA420-C7E9-4E2E-82AF-A6C16BE7FDD9}" sibTransId="{90F7E35E-6263-47CD-A881-130356D5D16F}"/>
    <dgm:cxn modelId="{AF32FD71-F071-4255-80C6-EC5920ED1A82}" type="presOf" srcId="{4AE5C718-8411-4C25-B438-9709A71CEA3C}" destId="{7B01CB60-CE46-4FF3-9FBA-1F2A8FD6E478}" srcOrd="1" destOrd="0" presId="urn:microsoft.com/office/officeart/2005/8/layout/bProcess3"/>
    <dgm:cxn modelId="{8032C772-A38F-413D-B198-A5039673DCFC}" type="presOf" srcId="{9A2A35CA-CD26-43BC-9774-A0ADB3957968}" destId="{05443CDD-D718-447A-B8E6-FBF9D479EA11}" srcOrd="0" destOrd="0" presId="urn:microsoft.com/office/officeart/2005/8/layout/bProcess3"/>
    <dgm:cxn modelId="{50589476-7A0D-4B41-B39A-DA45F2FF2558}" type="presOf" srcId="{A01EBDAC-D092-449A-970F-57213B88D7B2}" destId="{68A007FB-ACF6-4E18-A3CB-D0608FF9CB1E}" srcOrd="0" destOrd="0" presId="urn:microsoft.com/office/officeart/2005/8/layout/bProcess3"/>
    <dgm:cxn modelId="{12E68F7B-C485-4836-A0E8-A499AC5AF858}" type="presOf" srcId="{27F61153-006B-4380-B1DB-77DD2AD4FDBE}" destId="{163A6BA5-4C27-4C6B-BA97-04DB37B133C6}" srcOrd="0" destOrd="0" presId="urn:microsoft.com/office/officeart/2005/8/layout/bProcess3"/>
    <dgm:cxn modelId="{DCA11487-56BC-4741-B2F4-1987DAD6DAB4}" type="presOf" srcId="{A4CA0552-CE3D-4A0B-BF7E-EF6C48C8140D}" destId="{2A3ECC73-704E-41DE-85C0-3DC7849603D1}" srcOrd="1" destOrd="0" presId="urn:microsoft.com/office/officeart/2005/8/layout/bProcess3"/>
    <dgm:cxn modelId="{72500B97-9463-45E3-8D02-96CB9194B7EB}" type="presOf" srcId="{CD8BFC06-7EE2-4A4C-AFC5-16870464CF64}" destId="{B320871B-3195-42EE-AE1F-0F4C64DC5998}" srcOrd="0" destOrd="0" presId="urn:microsoft.com/office/officeart/2005/8/layout/bProcess3"/>
    <dgm:cxn modelId="{EDC400AB-C811-4B9F-B062-3E6FF6F96049}" type="presOf" srcId="{7FAAB754-4537-4EE8-8E43-5BEBD3DF30A3}" destId="{434D8A06-46FD-4EDA-B776-1290308C860E}" srcOrd="1" destOrd="0" presId="urn:microsoft.com/office/officeart/2005/8/layout/bProcess3"/>
    <dgm:cxn modelId="{495253B4-AE7D-4192-96DC-873ED890F2D3}" type="presOf" srcId="{CD229E4E-B397-4D31-97C7-6B125E7302B7}" destId="{CE4EDF54-2A96-450C-B072-9067A5388F8E}" srcOrd="1" destOrd="0" presId="urn:microsoft.com/office/officeart/2005/8/layout/bProcess3"/>
    <dgm:cxn modelId="{E2ABCEBC-A626-44D6-AF45-FCC7409FD06C}" type="presOf" srcId="{ED7F978F-BFA9-42CD-B58E-D9EA51D98F11}" destId="{A41D04AF-7EEA-4DDF-BFEA-84167FCE15E5}" srcOrd="0" destOrd="0" presId="urn:microsoft.com/office/officeart/2005/8/layout/bProcess3"/>
    <dgm:cxn modelId="{4B879BC4-F96F-4472-8D72-C8D5F398607C}" type="presOf" srcId="{CD229E4E-B397-4D31-97C7-6B125E7302B7}" destId="{632E751C-23E6-49BB-B0D5-6ADFA4A7BF36}" srcOrd="0" destOrd="0" presId="urn:microsoft.com/office/officeart/2005/8/layout/bProcess3"/>
    <dgm:cxn modelId="{43678BCE-14E2-4491-A35D-C0C9356E24E7}" type="presOf" srcId="{FD8E8CAD-7C15-44E8-9978-12F9C72081EF}" destId="{F691E35C-2512-45B1-BB3F-1A9660DE14DF}" srcOrd="0" destOrd="0" presId="urn:microsoft.com/office/officeart/2005/8/layout/bProcess3"/>
    <dgm:cxn modelId="{6AA538D9-4158-440B-99ED-9EB37BF1AD3C}" srcId="{84ADE339-89AD-4C5B-A985-FAB1835D4C67}" destId="{86329B42-44C7-4868-AE00-19B215269A6C}" srcOrd="7" destOrd="0" parTransId="{25133233-6329-46F6-B3AA-0029E487E19A}" sibTransId="{2831856B-42D7-4415-B5D3-8F8DC3763619}"/>
    <dgm:cxn modelId="{7A7441E2-9235-4940-ADA5-327120A4C25D}" type="presOf" srcId="{A4CA0552-CE3D-4A0B-BF7E-EF6C48C8140D}" destId="{FD72219B-76F8-4B2B-9174-2400EC886CE1}" srcOrd="0" destOrd="0" presId="urn:microsoft.com/office/officeart/2005/8/layout/bProcess3"/>
    <dgm:cxn modelId="{8A939CE3-8BDA-4CF5-A2F1-BEE82BB3EC9F}" type="presOf" srcId="{4AE5C718-8411-4C25-B438-9709A71CEA3C}" destId="{35597963-7715-41AE-89F5-251364D12532}" srcOrd="0" destOrd="0" presId="urn:microsoft.com/office/officeart/2005/8/layout/bProcess3"/>
    <dgm:cxn modelId="{E6E009E5-F7B7-4CE7-8656-B0FB6D2F82D6}" srcId="{84ADE339-89AD-4C5B-A985-FAB1835D4C67}" destId="{E2B5A091-E82D-4133-B8F4-0F6AE70535B1}" srcOrd="2" destOrd="0" parTransId="{2438F516-DC35-4B0A-96AD-8BB920A30B79}" sibTransId="{A4CA0552-CE3D-4A0B-BF7E-EF6C48C8140D}"/>
    <dgm:cxn modelId="{DBA0CEE6-2355-4FEB-93CD-2A4430ACE9C2}" srcId="{84ADE339-89AD-4C5B-A985-FAB1835D4C67}" destId="{A01EBDAC-D092-449A-970F-57213B88D7B2}" srcOrd="0" destOrd="0" parTransId="{612BF659-F7C9-445A-BAB1-5AA42C51F317}" sibTransId="{7FAAB754-4537-4EE8-8E43-5BEBD3DF30A3}"/>
    <dgm:cxn modelId="{797FD8E9-3CB3-4A9C-8500-75B83C2FE190}" type="presOf" srcId="{3C5C851A-89B8-4365-B45C-B32F364E3E9B}" destId="{9B2CCDE9-B78D-4A5B-9BD0-F863618D92D5}" srcOrd="0" destOrd="0" presId="urn:microsoft.com/office/officeart/2005/8/layout/bProcess3"/>
    <dgm:cxn modelId="{61FD34EB-1B32-4C21-BCEC-3A2C367BA3EA}" type="presOf" srcId="{9AB9BB43-9CF2-4C13-8F8D-FB3BEDEF31C3}" destId="{E6CD0CBF-781A-4D26-AF06-FD3B444BD541}" srcOrd="0" destOrd="0" presId="urn:microsoft.com/office/officeart/2005/8/layout/bProcess3"/>
    <dgm:cxn modelId="{D4F873F4-D2FE-4351-875A-F345A3733581}" type="presOf" srcId="{CD8BFC06-7EE2-4A4C-AFC5-16870464CF64}" destId="{184F94E3-65B2-47ED-B065-9A9464203BF6}" srcOrd="1" destOrd="0" presId="urn:microsoft.com/office/officeart/2005/8/layout/bProcess3"/>
    <dgm:cxn modelId="{87F3852F-6EB0-48D6-BE80-67B02EF7EF84}" type="presParOf" srcId="{235D3B2C-3971-4E81-A64E-0BDFE6DAA641}" destId="{68A007FB-ACF6-4E18-A3CB-D0608FF9CB1E}" srcOrd="0" destOrd="0" presId="urn:microsoft.com/office/officeart/2005/8/layout/bProcess3"/>
    <dgm:cxn modelId="{DD2EDCCA-14DB-4B90-BAC5-3EDDC92017F1}" type="presParOf" srcId="{235D3B2C-3971-4E81-A64E-0BDFE6DAA641}" destId="{5FF4240C-A173-49D4-A8C1-2847D8B74F64}" srcOrd="1" destOrd="0" presId="urn:microsoft.com/office/officeart/2005/8/layout/bProcess3"/>
    <dgm:cxn modelId="{663C2B29-EA2E-4A89-A0B3-6356504865AB}" type="presParOf" srcId="{5FF4240C-A173-49D4-A8C1-2847D8B74F64}" destId="{434D8A06-46FD-4EDA-B776-1290308C860E}" srcOrd="0" destOrd="0" presId="urn:microsoft.com/office/officeart/2005/8/layout/bProcess3"/>
    <dgm:cxn modelId="{68AD8D5C-A11C-4501-A863-44CE20B366DB}" type="presParOf" srcId="{235D3B2C-3971-4E81-A64E-0BDFE6DAA641}" destId="{163A6BA5-4C27-4C6B-BA97-04DB37B133C6}" srcOrd="2" destOrd="0" presId="urn:microsoft.com/office/officeart/2005/8/layout/bProcess3"/>
    <dgm:cxn modelId="{73C6F554-3BC3-495D-8295-4BB9A3EA33FF}" type="presParOf" srcId="{235D3B2C-3971-4E81-A64E-0BDFE6DAA641}" destId="{B320871B-3195-42EE-AE1F-0F4C64DC5998}" srcOrd="3" destOrd="0" presId="urn:microsoft.com/office/officeart/2005/8/layout/bProcess3"/>
    <dgm:cxn modelId="{716B5B30-3582-4E4F-A715-125A6CEBB0DA}" type="presParOf" srcId="{B320871B-3195-42EE-AE1F-0F4C64DC5998}" destId="{184F94E3-65B2-47ED-B065-9A9464203BF6}" srcOrd="0" destOrd="0" presId="urn:microsoft.com/office/officeart/2005/8/layout/bProcess3"/>
    <dgm:cxn modelId="{5055E7C2-0B01-4192-AF6D-BA414131E940}" type="presParOf" srcId="{235D3B2C-3971-4E81-A64E-0BDFE6DAA641}" destId="{D7B0B015-DEBD-4247-8706-09992C280110}" srcOrd="4" destOrd="0" presId="urn:microsoft.com/office/officeart/2005/8/layout/bProcess3"/>
    <dgm:cxn modelId="{EA33F112-095E-47E2-9E85-7A14E473F494}" type="presParOf" srcId="{235D3B2C-3971-4E81-A64E-0BDFE6DAA641}" destId="{FD72219B-76F8-4B2B-9174-2400EC886CE1}" srcOrd="5" destOrd="0" presId="urn:microsoft.com/office/officeart/2005/8/layout/bProcess3"/>
    <dgm:cxn modelId="{439B2CE4-F17D-4502-88C8-6B8F7E1B03C6}" type="presParOf" srcId="{FD72219B-76F8-4B2B-9174-2400EC886CE1}" destId="{2A3ECC73-704E-41DE-85C0-3DC7849603D1}" srcOrd="0" destOrd="0" presId="urn:microsoft.com/office/officeart/2005/8/layout/bProcess3"/>
    <dgm:cxn modelId="{69C8A333-05BF-4BA3-99B8-F2EB59724AB1}" type="presParOf" srcId="{235D3B2C-3971-4E81-A64E-0BDFE6DAA641}" destId="{A41D04AF-7EEA-4DDF-BFEA-84167FCE15E5}" srcOrd="6" destOrd="0" presId="urn:microsoft.com/office/officeart/2005/8/layout/bProcess3"/>
    <dgm:cxn modelId="{80BEF7A0-77FE-4725-B244-1B34A331BB22}" type="presParOf" srcId="{235D3B2C-3971-4E81-A64E-0BDFE6DAA641}" destId="{E6CD0CBF-781A-4D26-AF06-FD3B444BD541}" srcOrd="7" destOrd="0" presId="urn:microsoft.com/office/officeart/2005/8/layout/bProcess3"/>
    <dgm:cxn modelId="{CFAFA136-8FA4-43A7-B64A-7F55CD4B0357}" type="presParOf" srcId="{E6CD0CBF-781A-4D26-AF06-FD3B444BD541}" destId="{CA5691BE-F009-43FE-AAC9-F81EFD50B226}" srcOrd="0" destOrd="0" presId="urn:microsoft.com/office/officeart/2005/8/layout/bProcess3"/>
    <dgm:cxn modelId="{D33416AB-4099-4776-ADCB-646B90E472E9}" type="presParOf" srcId="{235D3B2C-3971-4E81-A64E-0BDFE6DAA641}" destId="{F691E35C-2512-45B1-BB3F-1A9660DE14DF}" srcOrd="8" destOrd="0" presId="urn:microsoft.com/office/officeart/2005/8/layout/bProcess3"/>
    <dgm:cxn modelId="{60485DE5-B0D1-4B18-9DE0-DD3214779B6E}" type="presParOf" srcId="{235D3B2C-3971-4E81-A64E-0BDFE6DAA641}" destId="{632E751C-23E6-49BB-B0D5-6ADFA4A7BF36}" srcOrd="9" destOrd="0" presId="urn:microsoft.com/office/officeart/2005/8/layout/bProcess3"/>
    <dgm:cxn modelId="{1020F311-EAC4-4CBA-82FF-D064AD9AA2A6}" type="presParOf" srcId="{632E751C-23E6-49BB-B0D5-6ADFA4A7BF36}" destId="{CE4EDF54-2A96-450C-B072-9067A5388F8E}" srcOrd="0" destOrd="0" presId="urn:microsoft.com/office/officeart/2005/8/layout/bProcess3"/>
    <dgm:cxn modelId="{01F58FB4-2245-4968-A636-63A6CE28C027}" type="presParOf" srcId="{235D3B2C-3971-4E81-A64E-0BDFE6DAA641}" destId="{9B2CCDE9-B78D-4A5B-9BD0-F863618D92D5}" srcOrd="10" destOrd="0" presId="urn:microsoft.com/office/officeart/2005/8/layout/bProcess3"/>
    <dgm:cxn modelId="{D7C467D2-E966-4F6B-9442-729231E32017}" type="presParOf" srcId="{235D3B2C-3971-4E81-A64E-0BDFE6DAA641}" destId="{DF52B394-7C5F-46AC-9A3D-A7F9022EBA46}" srcOrd="11" destOrd="0" presId="urn:microsoft.com/office/officeart/2005/8/layout/bProcess3"/>
    <dgm:cxn modelId="{9738CAE6-8B33-4E1E-A962-7036DFEC0EAD}" type="presParOf" srcId="{DF52B394-7C5F-46AC-9A3D-A7F9022EBA46}" destId="{EF8DF7AC-D73B-45C3-B795-40F5B2B445B4}" srcOrd="0" destOrd="0" presId="urn:microsoft.com/office/officeart/2005/8/layout/bProcess3"/>
    <dgm:cxn modelId="{88E52165-6876-49C8-96A0-7D9AB38BD639}" type="presParOf" srcId="{235D3B2C-3971-4E81-A64E-0BDFE6DAA641}" destId="{05443CDD-D718-447A-B8E6-FBF9D479EA11}" srcOrd="12" destOrd="0" presId="urn:microsoft.com/office/officeart/2005/8/layout/bProcess3"/>
    <dgm:cxn modelId="{70B1BD56-A601-4AFB-AC0C-AFCE17BE07AC}" type="presParOf" srcId="{235D3B2C-3971-4E81-A64E-0BDFE6DAA641}" destId="{35597963-7715-41AE-89F5-251364D12532}" srcOrd="13" destOrd="0" presId="urn:microsoft.com/office/officeart/2005/8/layout/bProcess3"/>
    <dgm:cxn modelId="{6BBD53B1-953D-4612-B81E-7D8C7CFDB94F}" type="presParOf" srcId="{35597963-7715-41AE-89F5-251364D12532}" destId="{7B01CB60-CE46-4FF3-9FBA-1F2A8FD6E478}" srcOrd="0" destOrd="0" presId="urn:microsoft.com/office/officeart/2005/8/layout/bProcess3"/>
    <dgm:cxn modelId="{F8332361-7B2E-4F80-8397-1AC9E7028865}" type="presParOf" srcId="{235D3B2C-3971-4E81-A64E-0BDFE6DAA641}" destId="{55DF97C9-0A2D-4557-9457-9D4E2B512EB4}" srcOrd="14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B66F0DC-C9BA-41CF-A0BC-ADBE570FF736}" type="doc">
      <dgm:prSet loTypeId="urn:microsoft.com/office/officeart/2008/layout/PictureStrips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234EAFB-9731-4AD0-A8B3-B29038D7E2F4}">
      <dgm:prSet phldrT="[Text]"/>
      <dgm:spPr/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</a:rPr>
            <a:t>Menggerakkan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pemikir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untuk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mencari</a:t>
          </a:r>
          <a:r>
            <a:rPr lang="en-US" altLang="id-ID" dirty="0">
              <a:ea typeface="ＭＳ Ｐゴシック" panose="020B0600070205080204" pitchFamily="34" charset="-128"/>
            </a:rPr>
            <a:t>, </a:t>
          </a:r>
          <a:r>
            <a:rPr lang="en-US" altLang="id-ID" dirty="0" err="1">
              <a:ea typeface="ＭＳ Ｐゴシック" panose="020B0600070205080204" pitchFamily="34" charset="-128"/>
            </a:rPr>
            <a:t>mengusut</a:t>
          </a:r>
          <a:r>
            <a:rPr lang="en-US" altLang="id-ID" dirty="0">
              <a:ea typeface="ＭＳ Ｐゴシック" panose="020B0600070205080204" pitchFamily="34" charset="-128"/>
            </a:rPr>
            <a:t>, dan </a:t>
          </a:r>
          <a:r>
            <a:rPr lang="en-US" altLang="id-ID" dirty="0" err="1">
              <a:ea typeface="ＭＳ Ｐゴシック" panose="020B0600070205080204" pitchFamily="34" charset="-128"/>
            </a:rPr>
            <a:t>meningkatkan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mutu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penalarannya</a:t>
          </a:r>
          <a:r>
            <a:rPr lang="en-US" altLang="id-ID" dirty="0">
              <a:ea typeface="ＭＳ Ｐゴシック" panose="020B0600070205080204" pitchFamily="34" charset="-128"/>
            </a:rPr>
            <a:t>.</a:t>
          </a:r>
          <a:endParaRPr lang="en-US" dirty="0"/>
        </a:p>
      </dgm:t>
    </dgm:pt>
    <dgm:pt modelId="{C1615D32-6AC2-4D11-9200-13558469C38C}" type="parTrans" cxnId="{BD825684-F1E2-4832-8FDC-BAFB7923A6C8}">
      <dgm:prSet/>
      <dgm:spPr/>
      <dgm:t>
        <a:bodyPr/>
        <a:lstStyle/>
        <a:p>
          <a:endParaRPr lang="en-US"/>
        </a:p>
      </dgm:t>
    </dgm:pt>
    <dgm:pt modelId="{2286E595-C3E3-48E3-B4D0-B1B23AE5DCAE}" type="sibTrans" cxnId="{BD825684-F1E2-4832-8FDC-BAFB7923A6C8}">
      <dgm:prSet/>
      <dgm:spPr/>
      <dgm:t>
        <a:bodyPr/>
        <a:lstStyle/>
        <a:p>
          <a:endParaRPr lang="en-US"/>
        </a:p>
      </dgm:t>
    </dgm:pt>
    <dgm:pt modelId="{9C19924A-E447-4490-B9C6-92B698E8DC1C}">
      <dgm:prSet/>
      <dgm:spPr/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</a:rPr>
            <a:t>Wujudnya</a:t>
          </a:r>
          <a:endParaRPr lang="en-US" altLang="id-ID" dirty="0">
            <a:ea typeface="ＭＳ Ｐゴシック" panose="020B0600070205080204" pitchFamily="34" charset="-128"/>
          </a:endParaRPr>
        </a:p>
      </dgm:t>
    </dgm:pt>
    <dgm:pt modelId="{CB1F28D3-EADF-4422-9923-66E96326C4E1}" type="parTrans" cxnId="{7AFD304F-5AC4-4AF3-97E8-CB1DED83681E}">
      <dgm:prSet/>
      <dgm:spPr/>
      <dgm:t>
        <a:bodyPr/>
        <a:lstStyle/>
        <a:p>
          <a:endParaRPr lang="en-US"/>
        </a:p>
      </dgm:t>
    </dgm:pt>
    <dgm:pt modelId="{C8D37CB0-C44A-4C6B-8947-D5CFA6C11CA3}" type="sibTrans" cxnId="{7AFD304F-5AC4-4AF3-97E8-CB1DED83681E}">
      <dgm:prSet/>
      <dgm:spPr/>
      <dgm:t>
        <a:bodyPr/>
        <a:lstStyle/>
        <a:p>
          <a:endParaRPr lang="en-US"/>
        </a:p>
      </dgm:t>
    </dgm:pt>
    <dgm:pt modelId="{7FCDC271-15B3-4206-9BDC-D58D9945E99E}">
      <dgm:prSet/>
      <dgm:spPr/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</a:rPr>
            <a:t>Kerajinan</a:t>
          </a:r>
          <a:r>
            <a:rPr lang="en-US" altLang="id-ID" dirty="0">
              <a:ea typeface="ＭＳ Ｐゴシック" panose="020B0600070205080204" pitchFamily="34" charset="-128"/>
            </a:rPr>
            <a:t>: </a:t>
          </a:r>
          <a:r>
            <a:rPr lang="en-US" altLang="id-ID" dirty="0" err="1">
              <a:ea typeface="ＭＳ Ｐゴシック" panose="020B0600070205080204" pitchFamily="34" charset="-128"/>
            </a:rPr>
            <a:t>jauh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dari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kemalasan</a:t>
          </a:r>
          <a:r>
            <a:rPr lang="en-US" altLang="id-ID" dirty="0">
              <a:ea typeface="ＭＳ Ｐゴシック" panose="020B0600070205080204" pitchFamily="34" charset="-128"/>
            </a:rPr>
            <a:t>, </a:t>
          </a:r>
          <a:r>
            <a:rPr lang="en-US" altLang="id-ID" dirty="0" err="1">
              <a:ea typeface="ＭＳ Ｐゴシック" panose="020B0600070205080204" pitchFamily="34" charset="-128"/>
            </a:rPr>
            <a:t>takut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sulit</a:t>
          </a:r>
          <a:r>
            <a:rPr lang="en-US" altLang="id-ID" dirty="0">
              <a:ea typeface="ＭＳ Ｐゴシック" panose="020B0600070205080204" pitchFamily="34" charset="-128"/>
            </a:rPr>
            <a:t>, dan </a:t>
          </a:r>
          <a:r>
            <a:rPr lang="en-US" altLang="id-ID" dirty="0" err="1">
              <a:ea typeface="ＭＳ Ｐゴシック" panose="020B0600070205080204" pitchFamily="34" charset="-128"/>
            </a:rPr>
            <a:t>kecerobohan</a:t>
          </a:r>
          <a:endParaRPr lang="en-US" altLang="id-ID" dirty="0">
            <a:ea typeface="ＭＳ Ｐゴシック" panose="020B0600070205080204" pitchFamily="34" charset="-128"/>
          </a:endParaRPr>
        </a:p>
      </dgm:t>
    </dgm:pt>
    <dgm:pt modelId="{D05B7D23-F712-4614-B676-F5D921FB5C9A}" type="parTrans" cxnId="{8963265E-7BA5-42D6-9E0C-DAA7FA5FF70E}">
      <dgm:prSet/>
      <dgm:spPr/>
      <dgm:t>
        <a:bodyPr/>
        <a:lstStyle/>
        <a:p>
          <a:endParaRPr lang="en-US"/>
        </a:p>
      </dgm:t>
    </dgm:pt>
    <dgm:pt modelId="{BC2907A8-4694-40E0-B9CE-FB42A513A01B}" type="sibTrans" cxnId="{8963265E-7BA5-42D6-9E0C-DAA7FA5FF70E}">
      <dgm:prSet/>
      <dgm:spPr/>
      <dgm:t>
        <a:bodyPr/>
        <a:lstStyle/>
        <a:p>
          <a:endParaRPr lang="en-US"/>
        </a:p>
      </dgm:t>
    </dgm:pt>
    <dgm:pt modelId="{9EC5FCD3-1B99-4865-9335-B529C98C7AE2}">
      <dgm:prSet/>
      <dgm:spPr/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</a:rPr>
            <a:t>Kejujuran</a:t>
          </a:r>
          <a:r>
            <a:rPr lang="en-US" altLang="id-ID" dirty="0">
              <a:ea typeface="ＭＳ Ｐゴシック" panose="020B0600070205080204" pitchFamily="34" charset="-128"/>
            </a:rPr>
            <a:t>: </a:t>
          </a:r>
          <a:r>
            <a:rPr lang="en-US" altLang="id-ID" dirty="0" err="1">
              <a:ea typeface="ＭＳ Ｐゴシック" panose="020B0600070205080204" pitchFamily="34" charset="-128"/>
            </a:rPr>
            <a:t>sikap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kejiwaan</a:t>
          </a:r>
          <a:r>
            <a:rPr lang="en-US" altLang="id-ID" dirty="0">
              <a:ea typeface="ＭＳ Ｐゴシック" panose="020B0600070205080204" pitchFamily="34" charset="-128"/>
            </a:rPr>
            <a:t> yang </a:t>
          </a:r>
          <a:r>
            <a:rPr lang="en-US" altLang="id-ID" dirty="0" err="1">
              <a:ea typeface="ＭＳ Ｐゴシック" panose="020B0600070205080204" pitchFamily="34" charset="-128"/>
            </a:rPr>
            <a:t>selalu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siap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menerima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kebenaran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meskipun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berlawanan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dengan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prasangka</a:t>
          </a:r>
          <a:r>
            <a:rPr lang="en-US" altLang="id-ID" dirty="0">
              <a:ea typeface="ＭＳ Ｐゴシック" panose="020B0600070205080204" pitchFamily="34" charset="-128"/>
            </a:rPr>
            <a:t> dan </a:t>
          </a:r>
          <a:r>
            <a:rPr lang="en-US" altLang="id-ID" dirty="0" err="1">
              <a:ea typeface="ＭＳ Ｐゴシック" panose="020B0600070205080204" pitchFamily="34" charset="-128"/>
            </a:rPr>
            <a:t>keinginan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pribadi</a:t>
          </a:r>
          <a:r>
            <a:rPr lang="en-US" altLang="id-ID" dirty="0">
              <a:ea typeface="ＭＳ Ｐゴシック" panose="020B0600070205080204" pitchFamily="34" charset="-128"/>
            </a:rPr>
            <a:t>/</a:t>
          </a:r>
          <a:r>
            <a:rPr lang="en-US" altLang="id-ID" dirty="0" err="1">
              <a:ea typeface="ＭＳ Ｐゴシック" panose="020B0600070205080204" pitchFamily="34" charset="-128"/>
            </a:rPr>
            <a:t>golongan</a:t>
          </a:r>
          <a:endParaRPr lang="en-US" altLang="id-ID" dirty="0">
            <a:ea typeface="ＭＳ Ｐゴシック" panose="020B0600070205080204" pitchFamily="34" charset="-128"/>
          </a:endParaRPr>
        </a:p>
      </dgm:t>
    </dgm:pt>
    <dgm:pt modelId="{268B19CB-69C0-4130-A10E-83AF4541CE1A}" type="parTrans" cxnId="{DAF4DC39-7863-4B13-9330-AF9B4E4275F2}">
      <dgm:prSet/>
      <dgm:spPr/>
      <dgm:t>
        <a:bodyPr/>
        <a:lstStyle/>
        <a:p>
          <a:endParaRPr lang="en-US"/>
        </a:p>
      </dgm:t>
    </dgm:pt>
    <dgm:pt modelId="{DBC0D611-A9D7-4A20-B1D9-56E84C882D71}" type="sibTrans" cxnId="{DAF4DC39-7863-4B13-9330-AF9B4E4275F2}">
      <dgm:prSet/>
      <dgm:spPr/>
      <dgm:t>
        <a:bodyPr/>
        <a:lstStyle/>
        <a:p>
          <a:endParaRPr lang="en-US"/>
        </a:p>
      </dgm:t>
    </dgm:pt>
    <dgm:pt modelId="{E86BDBA2-ABE2-4777-BEB8-ABAD43B954AE}">
      <dgm:prSet/>
      <dgm:spPr/>
      <dgm:t>
        <a:bodyPr/>
        <a:lstStyle/>
        <a:p>
          <a:endParaRPr lang="en-US" altLang="id-ID" dirty="0">
            <a:ea typeface="ＭＳ Ｐゴシック" panose="020B0600070205080204" pitchFamily="34" charset="-128"/>
          </a:endParaRPr>
        </a:p>
      </dgm:t>
    </dgm:pt>
    <dgm:pt modelId="{6D1D6782-A521-4BF5-B524-94D0FD296910}" type="parTrans" cxnId="{224DF35D-A015-4BCD-AE69-1747674C9BCD}">
      <dgm:prSet/>
      <dgm:spPr/>
      <dgm:t>
        <a:bodyPr/>
        <a:lstStyle/>
        <a:p>
          <a:endParaRPr lang="en-US"/>
        </a:p>
      </dgm:t>
    </dgm:pt>
    <dgm:pt modelId="{2E922D63-07FC-4738-8430-CFBFB7FABA3E}" type="sibTrans" cxnId="{224DF35D-A015-4BCD-AE69-1747674C9BCD}">
      <dgm:prSet/>
      <dgm:spPr/>
      <dgm:t>
        <a:bodyPr/>
        <a:lstStyle/>
        <a:p>
          <a:endParaRPr lang="en-US"/>
        </a:p>
      </dgm:t>
    </dgm:pt>
    <dgm:pt modelId="{CDF485F9-EFDE-4D69-8522-F61EA14D4931}" type="pres">
      <dgm:prSet presAssocID="{0B66F0DC-C9BA-41CF-A0BC-ADBE570FF736}" presName="Name0" presStyleCnt="0">
        <dgm:presLayoutVars>
          <dgm:dir/>
          <dgm:resizeHandles val="exact"/>
        </dgm:presLayoutVars>
      </dgm:prSet>
      <dgm:spPr/>
    </dgm:pt>
    <dgm:pt modelId="{ABA5F1E1-50C9-4F61-B165-2F6D0DC9DE89}" type="pres">
      <dgm:prSet presAssocID="{9234EAFB-9731-4AD0-A8B3-B29038D7E2F4}" presName="composite" presStyleCnt="0"/>
      <dgm:spPr/>
    </dgm:pt>
    <dgm:pt modelId="{D8E8B02D-80FA-4019-A281-B6BA7BF5AD06}" type="pres">
      <dgm:prSet presAssocID="{9234EAFB-9731-4AD0-A8B3-B29038D7E2F4}" presName="rect1" presStyleLbl="trAlignAcc1" presStyleIdx="0" presStyleCnt="2">
        <dgm:presLayoutVars>
          <dgm:bulletEnabled val="1"/>
        </dgm:presLayoutVars>
      </dgm:prSet>
      <dgm:spPr/>
    </dgm:pt>
    <dgm:pt modelId="{A5D4E020-755D-4B8E-AA83-E1CF3D432406}" type="pres">
      <dgm:prSet presAssocID="{9234EAFB-9731-4AD0-A8B3-B29038D7E2F4}" presName="rect2" presStyleLbl="fgImgPlac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l="-25000" r="-25000"/>
          </a:stretch>
        </a:blipFill>
      </dgm:spPr>
      <dgm:extLst>
        <a:ext uri="{E40237B7-FDA0-4F09-8148-C483321AD2D9}">
          <dgm14:cNvPr xmlns:dgm14="http://schemas.microsoft.com/office/drawing/2010/diagram" id="0" name="" descr="Thought with solid fill"/>
        </a:ext>
      </dgm:extLst>
    </dgm:pt>
    <dgm:pt modelId="{3AB9658C-4CDD-4D70-83D3-63E84DA2801A}" type="pres">
      <dgm:prSet presAssocID="{2286E595-C3E3-48E3-B4D0-B1B23AE5DCAE}" presName="sibTrans" presStyleCnt="0"/>
      <dgm:spPr/>
    </dgm:pt>
    <dgm:pt modelId="{1C298454-4217-4EF8-9E16-C2A9DD0980A3}" type="pres">
      <dgm:prSet presAssocID="{9C19924A-E447-4490-B9C6-92B698E8DC1C}" presName="composite" presStyleCnt="0"/>
      <dgm:spPr/>
    </dgm:pt>
    <dgm:pt modelId="{5A3C1B7F-9B47-4839-8F72-F4F173ED94F6}" type="pres">
      <dgm:prSet presAssocID="{9C19924A-E447-4490-B9C6-92B698E8DC1C}" presName="rect1" presStyleLbl="trAlignAcc1" presStyleIdx="1" presStyleCnt="2">
        <dgm:presLayoutVars>
          <dgm:bulletEnabled val="1"/>
        </dgm:presLayoutVars>
      </dgm:prSet>
      <dgm:spPr/>
    </dgm:pt>
    <dgm:pt modelId="{B99BF78C-6D51-421F-B66B-8EFF32E92C51}" type="pres">
      <dgm:prSet presAssocID="{9C19924A-E447-4490-B9C6-92B698E8DC1C}" presName="rect2" presStyleLbl="fgImgPlac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 l="-25000" r="-25000"/>
          </a:stretch>
        </a:blipFill>
      </dgm:spPr>
      <dgm:extLst>
        <a:ext uri="{E40237B7-FDA0-4F09-8148-C483321AD2D9}">
          <dgm14:cNvPr xmlns:dgm14="http://schemas.microsoft.com/office/drawing/2010/diagram" id="0" name="" descr="Comment Heart with solid fill"/>
        </a:ext>
      </dgm:extLst>
    </dgm:pt>
  </dgm:ptLst>
  <dgm:cxnLst>
    <dgm:cxn modelId="{DF6F1627-B4D3-4268-889C-3FFE085877FB}" type="presOf" srcId="{9C19924A-E447-4490-B9C6-92B698E8DC1C}" destId="{5A3C1B7F-9B47-4839-8F72-F4F173ED94F6}" srcOrd="0" destOrd="0" presId="urn:microsoft.com/office/officeart/2008/layout/PictureStrips"/>
    <dgm:cxn modelId="{DAF4DC39-7863-4B13-9330-AF9B4E4275F2}" srcId="{9C19924A-E447-4490-B9C6-92B698E8DC1C}" destId="{9EC5FCD3-1B99-4865-9335-B529C98C7AE2}" srcOrd="2" destOrd="0" parTransId="{268B19CB-69C0-4130-A10E-83AF4541CE1A}" sibTransId="{DBC0D611-A9D7-4A20-B1D9-56E84C882D71}"/>
    <dgm:cxn modelId="{224DF35D-A015-4BCD-AE69-1747674C9BCD}" srcId="{9C19924A-E447-4490-B9C6-92B698E8DC1C}" destId="{E86BDBA2-ABE2-4777-BEB8-ABAD43B954AE}" srcOrd="1" destOrd="0" parTransId="{6D1D6782-A521-4BF5-B524-94D0FD296910}" sibTransId="{2E922D63-07FC-4738-8430-CFBFB7FABA3E}"/>
    <dgm:cxn modelId="{8963265E-7BA5-42D6-9E0C-DAA7FA5FF70E}" srcId="{9C19924A-E447-4490-B9C6-92B698E8DC1C}" destId="{7FCDC271-15B3-4206-9BDC-D58D9945E99E}" srcOrd="0" destOrd="0" parTransId="{D05B7D23-F712-4614-B676-F5D921FB5C9A}" sibTransId="{BC2907A8-4694-40E0-B9CE-FB42A513A01B}"/>
    <dgm:cxn modelId="{7AFD304F-5AC4-4AF3-97E8-CB1DED83681E}" srcId="{0B66F0DC-C9BA-41CF-A0BC-ADBE570FF736}" destId="{9C19924A-E447-4490-B9C6-92B698E8DC1C}" srcOrd="1" destOrd="0" parTransId="{CB1F28D3-EADF-4422-9923-66E96326C4E1}" sibTransId="{C8D37CB0-C44A-4C6B-8947-D5CFA6C11CA3}"/>
    <dgm:cxn modelId="{EF63A37A-96B5-4DB0-83FC-E004ABC364E4}" type="presOf" srcId="{9EC5FCD3-1B99-4865-9335-B529C98C7AE2}" destId="{5A3C1B7F-9B47-4839-8F72-F4F173ED94F6}" srcOrd="0" destOrd="3" presId="urn:microsoft.com/office/officeart/2008/layout/PictureStrips"/>
    <dgm:cxn modelId="{BD825684-F1E2-4832-8FDC-BAFB7923A6C8}" srcId="{0B66F0DC-C9BA-41CF-A0BC-ADBE570FF736}" destId="{9234EAFB-9731-4AD0-A8B3-B29038D7E2F4}" srcOrd="0" destOrd="0" parTransId="{C1615D32-6AC2-4D11-9200-13558469C38C}" sibTransId="{2286E595-C3E3-48E3-B4D0-B1B23AE5DCAE}"/>
    <dgm:cxn modelId="{3E5EEC94-D95C-4118-A5E9-CC92F26AF7B7}" type="presOf" srcId="{E86BDBA2-ABE2-4777-BEB8-ABAD43B954AE}" destId="{5A3C1B7F-9B47-4839-8F72-F4F173ED94F6}" srcOrd="0" destOrd="2" presId="urn:microsoft.com/office/officeart/2008/layout/PictureStrips"/>
    <dgm:cxn modelId="{EDC164AE-FD4D-4AB0-AA32-05C5DA3AF244}" type="presOf" srcId="{0B66F0DC-C9BA-41CF-A0BC-ADBE570FF736}" destId="{CDF485F9-EFDE-4D69-8522-F61EA14D4931}" srcOrd="0" destOrd="0" presId="urn:microsoft.com/office/officeart/2008/layout/PictureStrips"/>
    <dgm:cxn modelId="{B73E28C2-A157-4E4B-8FBF-794D0FAC6FAC}" type="presOf" srcId="{7FCDC271-15B3-4206-9BDC-D58D9945E99E}" destId="{5A3C1B7F-9B47-4839-8F72-F4F173ED94F6}" srcOrd="0" destOrd="1" presId="urn:microsoft.com/office/officeart/2008/layout/PictureStrips"/>
    <dgm:cxn modelId="{507D2CFC-9BC0-40F5-8497-A5BDE4A57FA7}" type="presOf" srcId="{9234EAFB-9731-4AD0-A8B3-B29038D7E2F4}" destId="{D8E8B02D-80FA-4019-A281-B6BA7BF5AD06}" srcOrd="0" destOrd="0" presId="urn:microsoft.com/office/officeart/2008/layout/PictureStrips"/>
    <dgm:cxn modelId="{2C18BA38-5E19-44BB-BA85-3F4F18693B0D}" type="presParOf" srcId="{CDF485F9-EFDE-4D69-8522-F61EA14D4931}" destId="{ABA5F1E1-50C9-4F61-B165-2F6D0DC9DE89}" srcOrd="0" destOrd="0" presId="urn:microsoft.com/office/officeart/2008/layout/PictureStrips"/>
    <dgm:cxn modelId="{3CE341E7-DA71-4B96-860B-6A38DA5A6E6F}" type="presParOf" srcId="{ABA5F1E1-50C9-4F61-B165-2F6D0DC9DE89}" destId="{D8E8B02D-80FA-4019-A281-B6BA7BF5AD06}" srcOrd="0" destOrd="0" presId="urn:microsoft.com/office/officeart/2008/layout/PictureStrips"/>
    <dgm:cxn modelId="{F41A9A06-469D-4740-B891-5CDFBB7F5F6F}" type="presParOf" srcId="{ABA5F1E1-50C9-4F61-B165-2F6D0DC9DE89}" destId="{A5D4E020-755D-4B8E-AA83-E1CF3D432406}" srcOrd="1" destOrd="0" presId="urn:microsoft.com/office/officeart/2008/layout/PictureStrips"/>
    <dgm:cxn modelId="{3D1C7A64-4738-40C0-8C72-45D00C642886}" type="presParOf" srcId="{CDF485F9-EFDE-4D69-8522-F61EA14D4931}" destId="{3AB9658C-4CDD-4D70-83D3-63E84DA2801A}" srcOrd="1" destOrd="0" presId="urn:microsoft.com/office/officeart/2008/layout/PictureStrips"/>
    <dgm:cxn modelId="{26CA6FAC-EBE1-4E93-90B1-AADC20D56B16}" type="presParOf" srcId="{CDF485F9-EFDE-4D69-8522-F61EA14D4931}" destId="{1C298454-4217-4EF8-9E16-C2A9DD0980A3}" srcOrd="2" destOrd="0" presId="urn:microsoft.com/office/officeart/2008/layout/PictureStrips"/>
    <dgm:cxn modelId="{0A73B27F-EF61-40AD-A928-58F8C88FA490}" type="presParOf" srcId="{1C298454-4217-4EF8-9E16-C2A9DD0980A3}" destId="{5A3C1B7F-9B47-4839-8F72-F4F173ED94F6}" srcOrd="0" destOrd="0" presId="urn:microsoft.com/office/officeart/2008/layout/PictureStrips"/>
    <dgm:cxn modelId="{0463C6AA-9F0E-47B2-B5F1-42090AFA3E2A}" type="presParOf" srcId="{1C298454-4217-4EF8-9E16-C2A9DD0980A3}" destId="{B99BF78C-6D51-421F-B66B-8EFF32E92C51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51EEBBE-3C20-4195-9DA8-8B661ABAC98B}" type="doc">
      <dgm:prSet loTypeId="urn:microsoft.com/office/officeart/2008/layout/PictureStrips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0BEA419B-EE9F-4D32-A953-5A5E37B373D7}">
      <dgm:prSet phldrT="[Text]"/>
      <dgm:spPr/>
      <dgm:t>
        <a:bodyPr/>
        <a:lstStyle/>
        <a:p>
          <a:r>
            <a:rPr lang="en-US" altLang="id-ID" dirty="0">
              <a:ea typeface="ＭＳ Ｐゴシック" panose="020B0600070205080204" pitchFamily="34" charset="-128"/>
            </a:rPr>
            <a:t>Yang </a:t>
          </a:r>
          <a:r>
            <a:rPr lang="en-US" altLang="id-ID" dirty="0" err="1">
              <a:ea typeface="ＭＳ Ｐゴシック" panose="020B0600070205080204" pitchFamily="34" charset="-128"/>
            </a:rPr>
            <a:t>sedang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kita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kerjakan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adalah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kegiatan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berpikir</a:t>
          </a:r>
          <a:endParaRPr lang="en-US" dirty="0"/>
        </a:p>
      </dgm:t>
    </dgm:pt>
    <dgm:pt modelId="{8D5ACB9C-9407-4EDD-9204-7DE24F37C135}" type="parTrans" cxnId="{F77C6C18-ECC6-43FA-AA44-C8B3C7F325DD}">
      <dgm:prSet/>
      <dgm:spPr/>
      <dgm:t>
        <a:bodyPr/>
        <a:lstStyle/>
        <a:p>
          <a:endParaRPr lang="en-US"/>
        </a:p>
      </dgm:t>
    </dgm:pt>
    <dgm:pt modelId="{BF60B696-F92F-47C0-9982-3D38646CD01B}" type="sibTrans" cxnId="{F77C6C18-ECC6-43FA-AA44-C8B3C7F325DD}">
      <dgm:prSet/>
      <dgm:spPr/>
      <dgm:t>
        <a:bodyPr/>
        <a:lstStyle/>
        <a:p>
          <a:endParaRPr lang="en-US"/>
        </a:p>
      </dgm:t>
    </dgm:pt>
    <dgm:pt modelId="{FDAE15A8-A1A4-45EE-9512-9EE422E65BB6}">
      <dgm:prSet/>
      <dgm:spPr/>
      <dgm:t>
        <a:bodyPr/>
        <a:lstStyle/>
        <a:p>
          <a:r>
            <a:rPr lang="en-US" altLang="id-ID">
              <a:ea typeface="ＭＳ Ｐゴシック" panose="020B0600070205080204" pitchFamily="34" charset="-128"/>
            </a:rPr>
            <a:t>Sifat intelek:</a:t>
          </a:r>
          <a:endParaRPr lang="en-US" altLang="id-ID" dirty="0">
            <a:ea typeface="ＭＳ Ｐゴシック" panose="020B0600070205080204" pitchFamily="34" charset="-128"/>
          </a:endParaRPr>
        </a:p>
      </dgm:t>
    </dgm:pt>
    <dgm:pt modelId="{3D239CAC-D11D-451F-97DB-887703DADB75}" type="parTrans" cxnId="{18680E07-0E9A-4FEE-9E44-8C7991A27933}">
      <dgm:prSet/>
      <dgm:spPr/>
      <dgm:t>
        <a:bodyPr/>
        <a:lstStyle/>
        <a:p>
          <a:endParaRPr lang="en-US"/>
        </a:p>
      </dgm:t>
    </dgm:pt>
    <dgm:pt modelId="{FB1BE7AA-0648-4FC9-B547-B0E77EEA388A}" type="sibTrans" cxnId="{18680E07-0E9A-4FEE-9E44-8C7991A27933}">
      <dgm:prSet/>
      <dgm:spPr/>
      <dgm:t>
        <a:bodyPr/>
        <a:lstStyle/>
        <a:p>
          <a:endParaRPr lang="en-US"/>
        </a:p>
      </dgm:t>
    </dgm:pt>
    <dgm:pt modelId="{18EE2AF7-F3A3-44EB-886E-F6A77A6E524B}">
      <dgm:prSet/>
      <dgm:spPr/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</a:rPr>
            <a:t>Intuitif</a:t>
          </a:r>
          <a:r>
            <a:rPr lang="en-US" altLang="id-ID" dirty="0">
              <a:ea typeface="ＭＳ Ｐゴシック" panose="020B0600070205080204" pitchFamily="34" charset="-128"/>
            </a:rPr>
            <a:t>: </a:t>
          </a:r>
          <a:r>
            <a:rPr lang="en-US" altLang="id-ID" dirty="0" err="1">
              <a:ea typeface="ＭＳ Ｐゴシック" panose="020B0600070205080204" pitchFamily="34" charset="-128"/>
            </a:rPr>
            <a:t>kebenaran</a:t>
          </a:r>
          <a:r>
            <a:rPr lang="en-US" altLang="id-ID" dirty="0">
              <a:ea typeface="ＭＳ Ｐゴシック" panose="020B0600070205080204" pitchFamily="34" charset="-128"/>
            </a:rPr>
            <a:t> yang </a:t>
          </a:r>
          <a:r>
            <a:rPr lang="en-US" altLang="id-ID" dirty="0" err="1">
              <a:ea typeface="ＭＳ Ｐゴシック" panose="020B0600070205080204" pitchFamily="34" charset="-128"/>
            </a:rPr>
            <a:t>dengan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sendirinya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kita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terima</a:t>
          </a:r>
          <a:endParaRPr lang="en-US" altLang="id-ID" dirty="0">
            <a:ea typeface="ＭＳ Ｐゴシック" panose="020B0600070205080204" pitchFamily="34" charset="-128"/>
          </a:endParaRPr>
        </a:p>
      </dgm:t>
    </dgm:pt>
    <dgm:pt modelId="{EF4143DB-C8B5-42D5-98AD-D76FF6F925CD}" type="parTrans" cxnId="{42D5FF79-4354-415E-B1C2-4002CED2D39E}">
      <dgm:prSet/>
      <dgm:spPr/>
      <dgm:t>
        <a:bodyPr/>
        <a:lstStyle/>
        <a:p>
          <a:endParaRPr lang="en-US"/>
        </a:p>
      </dgm:t>
    </dgm:pt>
    <dgm:pt modelId="{39EA0291-5735-4EFE-A7F6-9DCD799E6D6A}" type="sibTrans" cxnId="{42D5FF79-4354-415E-B1C2-4002CED2D39E}">
      <dgm:prSet/>
      <dgm:spPr/>
      <dgm:t>
        <a:bodyPr/>
        <a:lstStyle/>
        <a:p>
          <a:endParaRPr lang="en-US"/>
        </a:p>
      </dgm:t>
    </dgm:pt>
    <dgm:pt modelId="{D07E8B8B-C8A2-41D7-9538-D9F51388B90B}">
      <dgm:prSet/>
      <dgm:spPr/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</a:rPr>
            <a:t>Diskursif</a:t>
          </a:r>
          <a:r>
            <a:rPr lang="en-US" altLang="id-ID" dirty="0">
              <a:ea typeface="ＭＳ Ｐゴシック" panose="020B0600070205080204" pitchFamily="34" charset="-128"/>
            </a:rPr>
            <a:t>: </a:t>
          </a:r>
          <a:r>
            <a:rPr lang="en-US" altLang="id-ID" dirty="0" err="1">
              <a:ea typeface="ＭＳ Ｐゴシック" panose="020B0600070205080204" pitchFamily="34" charset="-128"/>
            </a:rPr>
            <a:t>perolehan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kebenaran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dengan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pencarian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atau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perbincangan</a:t>
          </a:r>
          <a:endParaRPr lang="en-US" altLang="id-ID" dirty="0">
            <a:ea typeface="ＭＳ Ｐゴシック" panose="020B0600070205080204" pitchFamily="34" charset="-128"/>
          </a:endParaRPr>
        </a:p>
      </dgm:t>
    </dgm:pt>
    <dgm:pt modelId="{F92E52BE-045D-4F8D-A6DA-A2D8A0AFBF9C}" type="parTrans" cxnId="{3324108C-F247-4A58-AA5B-39D46E604DC0}">
      <dgm:prSet/>
      <dgm:spPr/>
      <dgm:t>
        <a:bodyPr/>
        <a:lstStyle/>
        <a:p>
          <a:endParaRPr lang="en-US"/>
        </a:p>
      </dgm:t>
    </dgm:pt>
    <dgm:pt modelId="{04FFC29E-FDE9-4931-B19F-759232DB2EA5}" type="sibTrans" cxnId="{3324108C-F247-4A58-AA5B-39D46E604DC0}">
      <dgm:prSet/>
      <dgm:spPr/>
      <dgm:t>
        <a:bodyPr/>
        <a:lstStyle/>
        <a:p>
          <a:endParaRPr lang="en-US"/>
        </a:p>
      </dgm:t>
    </dgm:pt>
    <dgm:pt modelId="{15CFBC05-A33C-4B13-9315-A423ADB9F5EF}">
      <dgm:prSet/>
      <dgm:spPr/>
      <dgm:t>
        <a:bodyPr/>
        <a:lstStyle/>
        <a:p>
          <a:endParaRPr lang="en-US" altLang="id-ID" dirty="0">
            <a:ea typeface="ＭＳ Ｐゴシック" panose="020B0600070205080204" pitchFamily="34" charset="-128"/>
          </a:endParaRPr>
        </a:p>
      </dgm:t>
    </dgm:pt>
    <dgm:pt modelId="{0F28218B-7678-4CB2-B973-65309310D1DE}" type="parTrans" cxnId="{6AC4CF7B-3AF5-42A1-968E-B9DDA0196956}">
      <dgm:prSet/>
      <dgm:spPr/>
      <dgm:t>
        <a:bodyPr/>
        <a:lstStyle/>
        <a:p>
          <a:endParaRPr lang="en-US"/>
        </a:p>
      </dgm:t>
    </dgm:pt>
    <dgm:pt modelId="{9BA235D0-B690-4C08-8840-D9AE62F00984}" type="sibTrans" cxnId="{6AC4CF7B-3AF5-42A1-968E-B9DDA0196956}">
      <dgm:prSet/>
      <dgm:spPr/>
      <dgm:t>
        <a:bodyPr/>
        <a:lstStyle/>
        <a:p>
          <a:endParaRPr lang="en-US"/>
        </a:p>
      </dgm:t>
    </dgm:pt>
    <dgm:pt modelId="{79688217-2DD3-4DE7-B1CA-0B2BAEB4291E}" type="pres">
      <dgm:prSet presAssocID="{351EEBBE-3C20-4195-9DA8-8B661ABAC98B}" presName="Name0" presStyleCnt="0">
        <dgm:presLayoutVars>
          <dgm:dir/>
          <dgm:resizeHandles val="exact"/>
        </dgm:presLayoutVars>
      </dgm:prSet>
      <dgm:spPr/>
    </dgm:pt>
    <dgm:pt modelId="{5503D547-8B93-4D23-A587-7723856A80CA}" type="pres">
      <dgm:prSet presAssocID="{0BEA419B-EE9F-4D32-A953-5A5E37B373D7}" presName="composite" presStyleCnt="0"/>
      <dgm:spPr/>
    </dgm:pt>
    <dgm:pt modelId="{575E6287-2932-4DF9-B50B-9C26C568B666}" type="pres">
      <dgm:prSet presAssocID="{0BEA419B-EE9F-4D32-A953-5A5E37B373D7}" presName="rect1" presStyleLbl="trAlignAcc1" presStyleIdx="0" presStyleCnt="2">
        <dgm:presLayoutVars>
          <dgm:bulletEnabled val="1"/>
        </dgm:presLayoutVars>
      </dgm:prSet>
      <dgm:spPr/>
    </dgm:pt>
    <dgm:pt modelId="{9B663F1D-5547-4591-956A-8FE2D9003F02}" type="pres">
      <dgm:prSet presAssocID="{0BEA419B-EE9F-4D32-A953-5A5E37B373D7}" presName="rect2" presStyleLbl="fgImgPlac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l="-25000" r="-25000"/>
          </a:stretch>
        </a:blipFill>
      </dgm:spPr>
      <dgm:extLst>
        <a:ext uri="{E40237B7-FDA0-4F09-8148-C483321AD2D9}">
          <dgm14:cNvPr xmlns:dgm14="http://schemas.microsoft.com/office/drawing/2010/diagram" id="0" name="" descr="Brain in head with solid fill"/>
        </a:ext>
      </dgm:extLst>
    </dgm:pt>
    <dgm:pt modelId="{BAB0639F-C559-4E13-9DE1-45FB1D89FB6D}" type="pres">
      <dgm:prSet presAssocID="{BF60B696-F92F-47C0-9982-3D38646CD01B}" presName="sibTrans" presStyleCnt="0"/>
      <dgm:spPr/>
    </dgm:pt>
    <dgm:pt modelId="{10CB09FB-92A8-44D0-8D47-5585BF37FA5F}" type="pres">
      <dgm:prSet presAssocID="{FDAE15A8-A1A4-45EE-9512-9EE422E65BB6}" presName="composite" presStyleCnt="0"/>
      <dgm:spPr/>
    </dgm:pt>
    <dgm:pt modelId="{81CB7E1A-527B-42D9-8A3F-B2ECC9598F11}" type="pres">
      <dgm:prSet presAssocID="{FDAE15A8-A1A4-45EE-9512-9EE422E65BB6}" presName="rect1" presStyleLbl="trAlignAcc1" presStyleIdx="1" presStyleCnt="2">
        <dgm:presLayoutVars>
          <dgm:bulletEnabled val="1"/>
        </dgm:presLayoutVars>
      </dgm:prSet>
      <dgm:spPr/>
    </dgm:pt>
    <dgm:pt modelId="{ED7AF776-1B9F-40E7-93A1-C1BFFAB9DDA8}" type="pres">
      <dgm:prSet presAssocID="{FDAE15A8-A1A4-45EE-9512-9EE422E65BB6}" presName="rect2" presStyleLbl="fgImgPlac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l="-25000" r="-25000"/>
          </a:stretch>
        </a:blipFill>
      </dgm:spPr>
      <dgm:extLst>
        <a:ext uri="{E40237B7-FDA0-4F09-8148-C483321AD2D9}">
          <dgm14:cNvPr xmlns:dgm14="http://schemas.microsoft.com/office/drawing/2010/diagram" id="0" name="" descr="Group brainstorm with solid fill"/>
        </a:ext>
      </dgm:extLst>
    </dgm:pt>
  </dgm:ptLst>
  <dgm:cxnLst>
    <dgm:cxn modelId="{18680E07-0E9A-4FEE-9E44-8C7991A27933}" srcId="{351EEBBE-3C20-4195-9DA8-8B661ABAC98B}" destId="{FDAE15A8-A1A4-45EE-9512-9EE422E65BB6}" srcOrd="1" destOrd="0" parTransId="{3D239CAC-D11D-451F-97DB-887703DADB75}" sibTransId="{FB1BE7AA-0648-4FC9-B547-B0E77EEA388A}"/>
    <dgm:cxn modelId="{F77C6C18-ECC6-43FA-AA44-C8B3C7F325DD}" srcId="{351EEBBE-3C20-4195-9DA8-8B661ABAC98B}" destId="{0BEA419B-EE9F-4D32-A953-5A5E37B373D7}" srcOrd="0" destOrd="0" parTransId="{8D5ACB9C-9407-4EDD-9204-7DE24F37C135}" sibTransId="{BF60B696-F92F-47C0-9982-3D38646CD01B}"/>
    <dgm:cxn modelId="{CE3B4423-D91C-4CED-913D-3F6FBE856F63}" type="presOf" srcId="{D07E8B8B-C8A2-41D7-9538-D9F51388B90B}" destId="{81CB7E1A-527B-42D9-8A3F-B2ECC9598F11}" srcOrd="0" destOrd="3" presId="urn:microsoft.com/office/officeart/2008/layout/PictureStrips"/>
    <dgm:cxn modelId="{5BD45A66-9F22-40FC-B6E4-1A34372E9437}" type="presOf" srcId="{15CFBC05-A33C-4B13-9315-A423ADB9F5EF}" destId="{81CB7E1A-527B-42D9-8A3F-B2ECC9598F11}" srcOrd="0" destOrd="2" presId="urn:microsoft.com/office/officeart/2008/layout/PictureStrips"/>
    <dgm:cxn modelId="{42D5FF79-4354-415E-B1C2-4002CED2D39E}" srcId="{FDAE15A8-A1A4-45EE-9512-9EE422E65BB6}" destId="{18EE2AF7-F3A3-44EB-886E-F6A77A6E524B}" srcOrd="0" destOrd="0" parTransId="{EF4143DB-C8B5-42D5-98AD-D76FF6F925CD}" sibTransId="{39EA0291-5735-4EFE-A7F6-9DCD799E6D6A}"/>
    <dgm:cxn modelId="{6AC4CF7B-3AF5-42A1-968E-B9DDA0196956}" srcId="{FDAE15A8-A1A4-45EE-9512-9EE422E65BB6}" destId="{15CFBC05-A33C-4B13-9315-A423ADB9F5EF}" srcOrd="1" destOrd="0" parTransId="{0F28218B-7678-4CB2-B973-65309310D1DE}" sibTransId="{9BA235D0-B690-4C08-8840-D9AE62F00984}"/>
    <dgm:cxn modelId="{3324108C-F247-4A58-AA5B-39D46E604DC0}" srcId="{FDAE15A8-A1A4-45EE-9512-9EE422E65BB6}" destId="{D07E8B8B-C8A2-41D7-9538-D9F51388B90B}" srcOrd="2" destOrd="0" parTransId="{F92E52BE-045D-4F8D-A6DA-A2D8A0AFBF9C}" sibTransId="{04FFC29E-FDE9-4931-B19F-759232DB2EA5}"/>
    <dgm:cxn modelId="{E30A2BC8-4472-4E74-81A9-7F9B0DC9323C}" type="presOf" srcId="{0BEA419B-EE9F-4D32-A953-5A5E37B373D7}" destId="{575E6287-2932-4DF9-B50B-9C26C568B666}" srcOrd="0" destOrd="0" presId="urn:microsoft.com/office/officeart/2008/layout/PictureStrips"/>
    <dgm:cxn modelId="{F37BC4D6-4FD5-405D-8803-A76F513F8518}" type="presOf" srcId="{FDAE15A8-A1A4-45EE-9512-9EE422E65BB6}" destId="{81CB7E1A-527B-42D9-8A3F-B2ECC9598F11}" srcOrd="0" destOrd="0" presId="urn:microsoft.com/office/officeart/2008/layout/PictureStrips"/>
    <dgm:cxn modelId="{7D23E6E0-AED9-46D4-88A0-FAD4A104C47B}" type="presOf" srcId="{351EEBBE-3C20-4195-9DA8-8B661ABAC98B}" destId="{79688217-2DD3-4DE7-B1CA-0B2BAEB4291E}" srcOrd="0" destOrd="0" presId="urn:microsoft.com/office/officeart/2008/layout/PictureStrips"/>
    <dgm:cxn modelId="{330DF1E3-72D5-4040-B09F-FC76B7AFA7B0}" type="presOf" srcId="{18EE2AF7-F3A3-44EB-886E-F6A77A6E524B}" destId="{81CB7E1A-527B-42D9-8A3F-B2ECC9598F11}" srcOrd="0" destOrd="1" presId="urn:microsoft.com/office/officeart/2008/layout/PictureStrips"/>
    <dgm:cxn modelId="{AB690F04-D693-4A44-A820-D4D6F0D2FF2B}" type="presParOf" srcId="{79688217-2DD3-4DE7-B1CA-0B2BAEB4291E}" destId="{5503D547-8B93-4D23-A587-7723856A80CA}" srcOrd="0" destOrd="0" presId="urn:microsoft.com/office/officeart/2008/layout/PictureStrips"/>
    <dgm:cxn modelId="{C2142E8E-E7CE-419E-A730-055029CC00CD}" type="presParOf" srcId="{5503D547-8B93-4D23-A587-7723856A80CA}" destId="{575E6287-2932-4DF9-B50B-9C26C568B666}" srcOrd="0" destOrd="0" presId="urn:microsoft.com/office/officeart/2008/layout/PictureStrips"/>
    <dgm:cxn modelId="{3DD5006A-66C6-4BD6-AE92-CDF57829F9B2}" type="presParOf" srcId="{5503D547-8B93-4D23-A587-7723856A80CA}" destId="{9B663F1D-5547-4591-956A-8FE2D9003F02}" srcOrd="1" destOrd="0" presId="urn:microsoft.com/office/officeart/2008/layout/PictureStrips"/>
    <dgm:cxn modelId="{FFBD001A-06E9-4A7B-AC03-E34D385FAC5D}" type="presParOf" srcId="{79688217-2DD3-4DE7-B1CA-0B2BAEB4291E}" destId="{BAB0639F-C559-4E13-9DE1-45FB1D89FB6D}" srcOrd="1" destOrd="0" presId="urn:microsoft.com/office/officeart/2008/layout/PictureStrips"/>
    <dgm:cxn modelId="{275D9170-E044-4F25-B676-EC249150CB6E}" type="presParOf" srcId="{79688217-2DD3-4DE7-B1CA-0B2BAEB4291E}" destId="{10CB09FB-92A8-44D0-8D47-5585BF37FA5F}" srcOrd="2" destOrd="0" presId="urn:microsoft.com/office/officeart/2008/layout/PictureStrips"/>
    <dgm:cxn modelId="{7BFBCF3F-0587-4B35-A0BC-B845D40FF6ED}" type="presParOf" srcId="{10CB09FB-92A8-44D0-8D47-5585BF37FA5F}" destId="{81CB7E1A-527B-42D9-8A3F-B2ECC9598F11}" srcOrd="0" destOrd="0" presId="urn:microsoft.com/office/officeart/2008/layout/PictureStrips"/>
    <dgm:cxn modelId="{8040412C-5597-4EFC-AB0D-E856A74EFE45}" type="presParOf" srcId="{10CB09FB-92A8-44D0-8D47-5585BF37FA5F}" destId="{ED7AF776-1B9F-40E7-93A1-C1BFFAB9DDA8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1364CC8-2471-4A55-8C60-4CACFC7D7362}" type="doc">
      <dgm:prSet loTypeId="urn:microsoft.com/office/officeart/2005/8/layout/defaul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22A072A3-0E3E-4A8A-88D2-8BB268CCCA63}">
      <dgm:prSet phldrT="[Text]" custT="1"/>
      <dgm:spPr/>
      <dgm:t>
        <a:bodyPr/>
        <a:lstStyle/>
        <a:p>
          <a:r>
            <a:rPr lang="en-US" altLang="id-ID" sz="1800" dirty="0" err="1">
              <a:ea typeface="ＭＳ Ｐゴシック" panose="020B0600070205080204" pitchFamily="34" charset="-128"/>
            </a:rPr>
            <a:t>Pikiran</a:t>
          </a:r>
          <a:r>
            <a:rPr lang="en-US" altLang="id-ID" sz="1800" dirty="0">
              <a:ea typeface="ＭＳ Ｐゴシック" panose="020B0600070205080204" pitchFamily="34" charset="-128"/>
            </a:rPr>
            <a:t> </a:t>
          </a:r>
          <a:r>
            <a:rPr lang="en-US" altLang="id-ID" sz="1800" dirty="0" err="1">
              <a:ea typeface="ＭＳ Ｐゴシック" panose="020B0600070205080204" pitchFamily="34" charset="-128"/>
            </a:rPr>
            <a:t>diungkapkan</a:t>
          </a:r>
          <a:r>
            <a:rPr lang="en-US" altLang="id-ID" sz="1800" dirty="0">
              <a:ea typeface="ＭＳ Ｐゴシック" panose="020B0600070205080204" pitchFamily="34" charset="-128"/>
            </a:rPr>
            <a:t> </a:t>
          </a:r>
          <a:r>
            <a:rPr lang="en-US" altLang="id-ID" sz="1800" dirty="0" err="1">
              <a:ea typeface="ＭＳ Ｐゴシック" panose="020B0600070205080204" pitchFamily="34" charset="-128"/>
            </a:rPr>
            <a:t>dalam</a:t>
          </a:r>
          <a:r>
            <a:rPr lang="en-US" altLang="id-ID" sz="1800" dirty="0">
              <a:ea typeface="ＭＳ Ｐゴシック" panose="020B0600070205080204" pitchFamily="34" charset="-128"/>
            </a:rPr>
            <a:t> kata, </a:t>
          </a:r>
          <a:r>
            <a:rPr lang="en-US" altLang="id-ID" sz="1800" dirty="0" err="1">
              <a:ea typeface="ＭＳ Ｐゴシック" panose="020B0600070205080204" pitchFamily="34" charset="-128"/>
            </a:rPr>
            <a:t>kecermatan</a:t>
          </a:r>
          <a:r>
            <a:rPr lang="en-US" altLang="id-ID" sz="1800" dirty="0">
              <a:ea typeface="ＭＳ Ｐゴシック" panose="020B0600070205080204" pitchFamily="34" charset="-128"/>
            </a:rPr>
            <a:t> </a:t>
          </a:r>
          <a:r>
            <a:rPr lang="en-US" altLang="id-ID" sz="1800" dirty="0" err="1">
              <a:ea typeface="ＭＳ Ｐゴシック" panose="020B0600070205080204" pitchFamily="34" charset="-128"/>
            </a:rPr>
            <a:t>pikiran</a:t>
          </a:r>
          <a:r>
            <a:rPr lang="en-US" altLang="id-ID" sz="1800" dirty="0">
              <a:ea typeface="ＭＳ Ｐゴシック" panose="020B0600070205080204" pitchFamily="34" charset="-128"/>
            </a:rPr>
            <a:t> </a:t>
          </a:r>
          <a:r>
            <a:rPr lang="en-US" altLang="id-ID" sz="1800" dirty="0" err="1">
              <a:ea typeface="ＭＳ Ｐゴシック" panose="020B0600070205080204" pitchFamily="34" charset="-128"/>
            </a:rPr>
            <a:t>terungkap</a:t>
          </a:r>
          <a:r>
            <a:rPr lang="en-US" altLang="id-ID" sz="1800" dirty="0">
              <a:ea typeface="ＭＳ Ｐゴシック" panose="020B0600070205080204" pitchFamily="34" charset="-128"/>
            </a:rPr>
            <a:t> </a:t>
          </a:r>
          <a:r>
            <a:rPr lang="en-US" altLang="id-ID" sz="1800" dirty="0" err="1">
              <a:ea typeface="ＭＳ Ｐゴシック" panose="020B0600070205080204" pitchFamily="34" charset="-128"/>
            </a:rPr>
            <a:t>dalam</a:t>
          </a:r>
          <a:r>
            <a:rPr lang="en-US" altLang="id-ID" sz="1800" dirty="0">
              <a:ea typeface="ＭＳ Ｐゴシック" panose="020B0600070205080204" pitchFamily="34" charset="-128"/>
            </a:rPr>
            <a:t> </a:t>
          </a:r>
          <a:r>
            <a:rPr lang="en-US" altLang="id-ID" sz="1800" dirty="0" err="1">
              <a:ea typeface="ＭＳ Ｐゴシック" panose="020B0600070205080204" pitchFamily="34" charset="-128"/>
            </a:rPr>
            <a:t>kecermatan</a:t>
          </a:r>
          <a:r>
            <a:rPr lang="en-US" altLang="id-ID" sz="1800" dirty="0">
              <a:ea typeface="ＭＳ Ｐゴシック" panose="020B0600070205080204" pitchFamily="34" charset="-128"/>
            </a:rPr>
            <a:t> kata-kata</a:t>
          </a:r>
        </a:p>
      </dgm:t>
    </dgm:pt>
    <dgm:pt modelId="{AA17E2FE-5799-4250-827E-28126A5DABDE}" type="parTrans" cxnId="{DD2AD548-E919-444D-B043-481F425B22CE}">
      <dgm:prSet/>
      <dgm:spPr/>
      <dgm:t>
        <a:bodyPr/>
        <a:lstStyle/>
        <a:p>
          <a:endParaRPr lang="en-US" sz="1200"/>
        </a:p>
      </dgm:t>
    </dgm:pt>
    <dgm:pt modelId="{316CF8E6-99BA-49E7-9E4C-9708075DED7D}" type="sibTrans" cxnId="{DD2AD548-E919-444D-B043-481F425B22CE}">
      <dgm:prSet/>
      <dgm:spPr/>
      <dgm:t>
        <a:bodyPr/>
        <a:lstStyle/>
        <a:p>
          <a:endParaRPr lang="en-US" sz="1200"/>
        </a:p>
      </dgm:t>
    </dgm:pt>
    <dgm:pt modelId="{C8C2C116-0834-4C2C-A4A8-107296C1558C}">
      <dgm:prSet custT="1"/>
      <dgm:spPr/>
      <dgm:t>
        <a:bodyPr/>
        <a:lstStyle/>
        <a:p>
          <a:r>
            <a:rPr lang="en-US" altLang="id-ID" sz="1800" dirty="0" err="1">
              <a:ea typeface="ＭＳ Ｐゴシック" panose="020B0600070205080204" pitchFamily="34" charset="-128"/>
            </a:rPr>
            <a:t>Waspadai</a:t>
          </a:r>
          <a:r>
            <a:rPr lang="en-US" altLang="id-ID" sz="1800" dirty="0">
              <a:ea typeface="ＭＳ Ｐゴシック" panose="020B0600070205080204" pitchFamily="34" charset="-128"/>
            </a:rPr>
            <a:t> </a:t>
          </a:r>
          <a:r>
            <a:rPr lang="en-US" altLang="id-ID" sz="1800" b="1" dirty="0">
              <a:ea typeface="ＭＳ Ｐゴシック" panose="020B0600070205080204" pitchFamily="34" charset="-128"/>
            </a:rPr>
            <a:t>term</a:t>
          </a:r>
          <a:r>
            <a:rPr lang="en-US" altLang="id-ID" sz="1800" dirty="0">
              <a:ea typeface="ＭＳ Ｐゴシック" panose="020B0600070205080204" pitchFamily="34" charset="-128"/>
            </a:rPr>
            <a:t> </a:t>
          </a:r>
          <a:r>
            <a:rPr lang="en-US" altLang="id-ID" sz="1800" b="1" dirty="0" err="1">
              <a:ea typeface="ＭＳ Ｐゴシック" panose="020B0600070205080204" pitchFamily="34" charset="-128"/>
            </a:rPr>
            <a:t>ekuivokal</a:t>
          </a:r>
          <a:r>
            <a:rPr lang="en-US" altLang="id-ID" sz="1800" dirty="0">
              <a:ea typeface="ＭＳ Ｐゴシック" panose="020B0600070205080204" pitchFamily="34" charset="-128"/>
            </a:rPr>
            <a:t> (kata </a:t>
          </a:r>
          <a:r>
            <a:rPr lang="en-US" altLang="id-ID" sz="1800" dirty="0" err="1">
              <a:ea typeface="ＭＳ Ｐゴシック" panose="020B0600070205080204" pitchFamily="34" charset="-128"/>
            </a:rPr>
            <a:t>sama</a:t>
          </a:r>
          <a:r>
            <a:rPr lang="en-US" altLang="id-ID" sz="1800" dirty="0">
              <a:ea typeface="ＭＳ Ｐゴシック" panose="020B0600070205080204" pitchFamily="34" charset="-128"/>
            </a:rPr>
            <a:t>, arti </a:t>
          </a:r>
          <a:r>
            <a:rPr lang="en-US" altLang="id-ID" sz="1800" dirty="0" err="1">
              <a:ea typeface="ＭＳ Ｐゴシック" panose="020B0600070205080204" pitchFamily="34" charset="-128"/>
            </a:rPr>
            <a:t>berbeda</a:t>
          </a:r>
          <a:r>
            <a:rPr lang="en-US" altLang="id-ID" sz="1800" dirty="0">
              <a:ea typeface="ＭＳ Ｐゴシック" panose="020B0600070205080204" pitchFamily="34" charset="-128"/>
            </a:rPr>
            <a:t>) dan </a:t>
          </a:r>
          <a:r>
            <a:rPr lang="en-US" altLang="id-ID" sz="1800" b="1" dirty="0">
              <a:ea typeface="ＭＳ Ｐゴシック" panose="020B0600070205080204" pitchFamily="34" charset="-128"/>
            </a:rPr>
            <a:t>term</a:t>
          </a:r>
          <a:r>
            <a:rPr lang="en-US" altLang="id-ID" sz="1800" dirty="0">
              <a:ea typeface="ＭＳ Ｐゴシック" panose="020B0600070205080204" pitchFamily="34" charset="-128"/>
            </a:rPr>
            <a:t> </a:t>
          </a:r>
          <a:r>
            <a:rPr lang="en-US" altLang="id-ID" sz="1800" b="1" dirty="0" err="1">
              <a:ea typeface="ＭＳ Ｐゴシック" panose="020B0600070205080204" pitchFamily="34" charset="-128"/>
            </a:rPr>
            <a:t>analogis</a:t>
          </a:r>
          <a:r>
            <a:rPr lang="en-US" altLang="id-ID" sz="1800" dirty="0">
              <a:ea typeface="ＭＳ Ｐゴシック" panose="020B0600070205080204" pitchFamily="34" charset="-128"/>
            </a:rPr>
            <a:t> (arti </a:t>
          </a:r>
          <a:r>
            <a:rPr lang="en-US" altLang="id-ID" sz="1800" dirty="0" err="1">
              <a:ea typeface="ＭＳ Ｐゴシック" panose="020B0600070205080204" pitchFamily="34" charset="-128"/>
            </a:rPr>
            <a:t>sebagian</a:t>
          </a:r>
          <a:r>
            <a:rPr lang="en-US" altLang="id-ID" sz="1800" dirty="0">
              <a:ea typeface="ＭＳ Ｐゴシック" panose="020B0600070205080204" pitchFamily="34" charset="-128"/>
            </a:rPr>
            <a:t> </a:t>
          </a:r>
          <a:r>
            <a:rPr lang="en-US" altLang="id-ID" sz="1800" dirty="0" err="1">
              <a:ea typeface="ＭＳ Ｐゴシック" panose="020B0600070205080204" pitchFamily="34" charset="-128"/>
            </a:rPr>
            <a:t>sama</a:t>
          </a:r>
          <a:r>
            <a:rPr lang="en-US" altLang="id-ID" sz="1800" dirty="0">
              <a:ea typeface="ＭＳ Ｐゴシック" panose="020B0600070205080204" pitchFamily="34" charset="-128"/>
            </a:rPr>
            <a:t> </a:t>
          </a:r>
          <a:r>
            <a:rPr lang="en-US" altLang="id-ID" sz="1800" dirty="0" err="1">
              <a:ea typeface="ＭＳ Ｐゴシック" panose="020B0600070205080204" pitchFamily="34" charset="-128"/>
            </a:rPr>
            <a:t>sebagian</a:t>
          </a:r>
          <a:r>
            <a:rPr lang="en-US" altLang="id-ID" sz="1800" dirty="0">
              <a:ea typeface="ＭＳ Ｐゴシック" panose="020B0600070205080204" pitchFamily="34" charset="-128"/>
            </a:rPr>
            <a:t> </a:t>
          </a:r>
          <a:r>
            <a:rPr lang="en-US" altLang="id-ID" sz="1800" dirty="0" err="1">
              <a:ea typeface="ＭＳ Ｐゴシック" panose="020B0600070205080204" pitchFamily="34" charset="-128"/>
            </a:rPr>
            <a:t>berbeda</a:t>
          </a:r>
          <a:r>
            <a:rPr lang="en-US" altLang="id-ID" sz="1800" dirty="0">
              <a:ea typeface="ＭＳ Ｐゴシック" panose="020B0600070205080204" pitchFamily="34" charset="-128"/>
            </a:rPr>
            <a:t>).</a:t>
          </a:r>
        </a:p>
      </dgm:t>
    </dgm:pt>
    <dgm:pt modelId="{6F87E5D9-B853-4A58-8093-9DBC18345330}" type="parTrans" cxnId="{42D338B7-54FA-4547-8AB2-72D9F9F1EB0E}">
      <dgm:prSet/>
      <dgm:spPr/>
      <dgm:t>
        <a:bodyPr/>
        <a:lstStyle/>
        <a:p>
          <a:endParaRPr lang="en-US" sz="1200"/>
        </a:p>
      </dgm:t>
    </dgm:pt>
    <dgm:pt modelId="{5382464F-BB00-41DC-B0D6-3E12F00C0F78}" type="sibTrans" cxnId="{42D338B7-54FA-4547-8AB2-72D9F9F1EB0E}">
      <dgm:prSet/>
      <dgm:spPr/>
      <dgm:t>
        <a:bodyPr/>
        <a:lstStyle/>
        <a:p>
          <a:endParaRPr lang="en-US" sz="1200"/>
        </a:p>
      </dgm:t>
    </dgm:pt>
    <dgm:pt modelId="{9635A075-C6A6-49BC-BA1C-C5FE9BEC50EE}">
      <dgm:prSet custT="1"/>
      <dgm:spPr>
        <a:solidFill>
          <a:schemeClr val="bg2">
            <a:lumMod val="40000"/>
            <a:lumOff val="60000"/>
          </a:schemeClr>
        </a:solidFill>
      </dgm:spPr>
      <dgm:t>
        <a:bodyPr/>
        <a:lstStyle/>
        <a:p>
          <a:r>
            <a:rPr lang="en-US" altLang="id-ID" sz="1800" dirty="0" err="1">
              <a:ea typeface="ＭＳ Ｐゴシック" panose="020B0600070205080204" pitchFamily="34" charset="-128"/>
            </a:rPr>
            <a:t>Selalu</a:t>
          </a:r>
          <a:r>
            <a:rPr lang="en-US" altLang="id-ID" sz="1800" dirty="0">
              <a:ea typeface="ＭＳ Ｐゴシック" panose="020B0600070205080204" pitchFamily="34" charset="-128"/>
            </a:rPr>
            <a:t> </a:t>
          </a:r>
          <a:r>
            <a:rPr lang="en-US" altLang="id-ID" sz="1800" dirty="0" err="1">
              <a:ea typeface="ＭＳ Ｐゴシック" panose="020B0600070205080204" pitchFamily="34" charset="-128"/>
            </a:rPr>
            <a:t>berusaha</a:t>
          </a:r>
          <a:r>
            <a:rPr lang="en-US" altLang="id-ID" sz="1800" dirty="0">
              <a:ea typeface="ＭＳ Ｐゴシック" panose="020B0600070205080204" pitchFamily="34" charset="-128"/>
            </a:rPr>
            <a:t> </a:t>
          </a:r>
          <a:r>
            <a:rPr lang="en-US" altLang="id-ID" sz="1800" dirty="0" err="1">
              <a:ea typeface="ＭＳ Ｐゴシック" panose="020B0600070205080204" pitchFamily="34" charset="-128"/>
            </a:rPr>
            <a:t>menggunakan</a:t>
          </a:r>
          <a:r>
            <a:rPr lang="en-US" altLang="id-ID" sz="1800" dirty="0">
              <a:ea typeface="ＭＳ Ｐゴシック" panose="020B0600070205080204" pitchFamily="34" charset="-128"/>
            </a:rPr>
            <a:t> </a:t>
          </a:r>
          <a:r>
            <a:rPr lang="en-US" altLang="id-ID" sz="1800" b="1" dirty="0">
              <a:ea typeface="ＭＳ Ｐゴシック" panose="020B0600070205080204" pitchFamily="34" charset="-128"/>
            </a:rPr>
            <a:t>term </a:t>
          </a:r>
          <a:r>
            <a:rPr lang="en-US" altLang="id-ID" sz="1800" b="1" dirty="0" err="1">
              <a:ea typeface="ＭＳ Ｐゴシック" panose="020B0600070205080204" pitchFamily="34" charset="-128"/>
            </a:rPr>
            <a:t>univokal</a:t>
          </a:r>
          <a:r>
            <a:rPr lang="en-US" altLang="id-ID" sz="1800" dirty="0">
              <a:ea typeface="ＭＳ Ｐゴシック" panose="020B0600070205080204" pitchFamily="34" charset="-128"/>
            </a:rPr>
            <a:t> (arti yang </a:t>
          </a:r>
          <a:r>
            <a:rPr lang="en-US" altLang="id-ID" sz="1800" dirty="0" err="1">
              <a:ea typeface="ＭＳ Ｐゴシック" panose="020B0600070205080204" pitchFamily="34" charset="-128"/>
            </a:rPr>
            <a:t>sama</a:t>
          </a:r>
          <a:r>
            <a:rPr lang="en-US" altLang="id-ID" sz="1800" dirty="0">
              <a:ea typeface="ＭＳ Ｐゴシック" panose="020B0600070205080204" pitchFamily="34" charset="-128"/>
            </a:rPr>
            <a:t> </a:t>
          </a:r>
          <a:r>
            <a:rPr lang="en-US" altLang="id-ID" sz="1800" dirty="0" err="1">
              <a:ea typeface="ＭＳ Ｐゴシック" panose="020B0600070205080204" pitchFamily="34" charset="-128"/>
            </a:rPr>
            <a:t>sekali</a:t>
          </a:r>
          <a:r>
            <a:rPr lang="en-US" altLang="id-ID" sz="1800" dirty="0">
              <a:ea typeface="ＭＳ Ｐゴシック" panose="020B0600070205080204" pitchFamily="34" charset="-128"/>
            </a:rPr>
            <a:t> </a:t>
          </a:r>
          <a:r>
            <a:rPr lang="en-US" altLang="id-ID" sz="1800" dirty="0" err="1">
              <a:ea typeface="ＭＳ Ｐゴシック" panose="020B0600070205080204" pitchFamily="34" charset="-128"/>
            </a:rPr>
            <a:t>tepat</a:t>
          </a:r>
          <a:r>
            <a:rPr lang="en-US" altLang="id-ID" sz="1800" dirty="0">
              <a:ea typeface="ＭＳ Ｐゴシック" panose="020B0600070205080204" pitchFamily="34" charset="-128"/>
            </a:rPr>
            <a:t>)</a:t>
          </a:r>
        </a:p>
      </dgm:t>
    </dgm:pt>
    <dgm:pt modelId="{2E07535C-53D6-45A8-BC84-61CEFA030D6D}" type="parTrans" cxnId="{501853D2-ECA1-4AA7-ABC2-D848AC06F998}">
      <dgm:prSet/>
      <dgm:spPr/>
      <dgm:t>
        <a:bodyPr/>
        <a:lstStyle/>
        <a:p>
          <a:endParaRPr lang="en-US" sz="1200"/>
        </a:p>
      </dgm:t>
    </dgm:pt>
    <dgm:pt modelId="{2259A6E5-3FD0-422E-8F1D-428F34F39E72}" type="sibTrans" cxnId="{501853D2-ECA1-4AA7-ABC2-D848AC06F998}">
      <dgm:prSet/>
      <dgm:spPr/>
      <dgm:t>
        <a:bodyPr/>
        <a:lstStyle/>
        <a:p>
          <a:endParaRPr lang="en-US" sz="1200"/>
        </a:p>
      </dgm:t>
    </dgm:pt>
    <dgm:pt modelId="{C90071FB-B930-4F87-8D08-1CA31684BD82}" type="pres">
      <dgm:prSet presAssocID="{D1364CC8-2471-4A55-8C60-4CACFC7D7362}" presName="diagram" presStyleCnt="0">
        <dgm:presLayoutVars>
          <dgm:dir/>
          <dgm:resizeHandles val="exact"/>
        </dgm:presLayoutVars>
      </dgm:prSet>
      <dgm:spPr/>
    </dgm:pt>
    <dgm:pt modelId="{7DB78885-6CC3-4973-8178-9F413E87E647}" type="pres">
      <dgm:prSet presAssocID="{22A072A3-0E3E-4A8A-88D2-8BB268CCCA63}" presName="node" presStyleLbl="node1" presStyleIdx="0" presStyleCnt="3">
        <dgm:presLayoutVars>
          <dgm:bulletEnabled val="1"/>
        </dgm:presLayoutVars>
      </dgm:prSet>
      <dgm:spPr/>
    </dgm:pt>
    <dgm:pt modelId="{081D6779-8538-4E4A-97EF-CA67DF0D53B9}" type="pres">
      <dgm:prSet presAssocID="{316CF8E6-99BA-49E7-9E4C-9708075DED7D}" presName="sibTrans" presStyleCnt="0"/>
      <dgm:spPr/>
    </dgm:pt>
    <dgm:pt modelId="{9246FEFD-379F-4CCB-8470-76CB6207C110}" type="pres">
      <dgm:prSet presAssocID="{C8C2C116-0834-4C2C-A4A8-107296C1558C}" presName="node" presStyleLbl="node1" presStyleIdx="1" presStyleCnt="3">
        <dgm:presLayoutVars>
          <dgm:bulletEnabled val="1"/>
        </dgm:presLayoutVars>
      </dgm:prSet>
      <dgm:spPr/>
    </dgm:pt>
    <dgm:pt modelId="{61EFA2B9-701E-424D-8570-A7C873CD6A39}" type="pres">
      <dgm:prSet presAssocID="{5382464F-BB00-41DC-B0D6-3E12F00C0F78}" presName="sibTrans" presStyleCnt="0"/>
      <dgm:spPr/>
    </dgm:pt>
    <dgm:pt modelId="{DAF50795-75B3-4B30-B183-DEB61C8EB25C}" type="pres">
      <dgm:prSet presAssocID="{9635A075-C6A6-49BC-BA1C-C5FE9BEC50EE}" presName="node" presStyleLbl="node1" presStyleIdx="2" presStyleCnt="3">
        <dgm:presLayoutVars>
          <dgm:bulletEnabled val="1"/>
        </dgm:presLayoutVars>
      </dgm:prSet>
      <dgm:spPr/>
    </dgm:pt>
  </dgm:ptLst>
  <dgm:cxnLst>
    <dgm:cxn modelId="{1ADFAE39-983F-4D64-9B52-82871A9A22B2}" type="presOf" srcId="{9635A075-C6A6-49BC-BA1C-C5FE9BEC50EE}" destId="{DAF50795-75B3-4B30-B183-DEB61C8EB25C}" srcOrd="0" destOrd="0" presId="urn:microsoft.com/office/officeart/2005/8/layout/default"/>
    <dgm:cxn modelId="{14AE153B-7E94-4A4E-9BF4-B9671BAAA1A2}" type="presOf" srcId="{22A072A3-0E3E-4A8A-88D2-8BB268CCCA63}" destId="{7DB78885-6CC3-4973-8178-9F413E87E647}" srcOrd="0" destOrd="0" presId="urn:microsoft.com/office/officeart/2005/8/layout/default"/>
    <dgm:cxn modelId="{DD2AD548-E919-444D-B043-481F425B22CE}" srcId="{D1364CC8-2471-4A55-8C60-4CACFC7D7362}" destId="{22A072A3-0E3E-4A8A-88D2-8BB268CCCA63}" srcOrd="0" destOrd="0" parTransId="{AA17E2FE-5799-4250-827E-28126A5DABDE}" sibTransId="{316CF8E6-99BA-49E7-9E4C-9708075DED7D}"/>
    <dgm:cxn modelId="{76EE849E-53EF-44A7-BA24-B9D3DC894486}" type="presOf" srcId="{C8C2C116-0834-4C2C-A4A8-107296C1558C}" destId="{9246FEFD-379F-4CCB-8470-76CB6207C110}" srcOrd="0" destOrd="0" presId="urn:microsoft.com/office/officeart/2005/8/layout/default"/>
    <dgm:cxn modelId="{42D338B7-54FA-4547-8AB2-72D9F9F1EB0E}" srcId="{D1364CC8-2471-4A55-8C60-4CACFC7D7362}" destId="{C8C2C116-0834-4C2C-A4A8-107296C1558C}" srcOrd="1" destOrd="0" parTransId="{6F87E5D9-B853-4A58-8093-9DBC18345330}" sibTransId="{5382464F-BB00-41DC-B0D6-3E12F00C0F78}"/>
    <dgm:cxn modelId="{501853D2-ECA1-4AA7-ABC2-D848AC06F998}" srcId="{D1364CC8-2471-4A55-8C60-4CACFC7D7362}" destId="{9635A075-C6A6-49BC-BA1C-C5FE9BEC50EE}" srcOrd="2" destOrd="0" parTransId="{2E07535C-53D6-45A8-BC84-61CEFA030D6D}" sibTransId="{2259A6E5-3FD0-422E-8F1D-428F34F39E72}"/>
    <dgm:cxn modelId="{1827CEF8-17FB-43FA-AD1F-77D302604ECB}" type="presOf" srcId="{D1364CC8-2471-4A55-8C60-4CACFC7D7362}" destId="{C90071FB-B930-4F87-8D08-1CA31684BD82}" srcOrd="0" destOrd="0" presId="urn:microsoft.com/office/officeart/2005/8/layout/default"/>
    <dgm:cxn modelId="{B0C70B8F-B19C-47C5-8C98-2147D88CA986}" type="presParOf" srcId="{C90071FB-B930-4F87-8D08-1CA31684BD82}" destId="{7DB78885-6CC3-4973-8178-9F413E87E647}" srcOrd="0" destOrd="0" presId="urn:microsoft.com/office/officeart/2005/8/layout/default"/>
    <dgm:cxn modelId="{5AA4F05A-B20E-48C2-8F68-5BB6AF1F4F0E}" type="presParOf" srcId="{C90071FB-B930-4F87-8D08-1CA31684BD82}" destId="{081D6779-8538-4E4A-97EF-CA67DF0D53B9}" srcOrd="1" destOrd="0" presId="urn:microsoft.com/office/officeart/2005/8/layout/default"/>
    <dgm:cxn modelId="{2EEF3E95-3F2E-4E44-8FB0-5247CE70E46E}" type="presParOf" srcId="{C90071FB-B930-4F87-8D08-1CA31684BD82}" destId="{9246FEFD-379F-4CCB-8470-76CB6207C110}" srcOrd="2" destOrd="0" presId="urn:microsoft.com/office/officeart/2005/8/layout/default"/>
    <dgm:cxn modelId="{28756DCF-E490-4AF6-A62C-B168D427B4E4}" type="presParOf" srcId="{C90071FB-B930-4F87-8D08-1CA31684BD82}" destId="{61EFA2B9-701E-424D-8570-A7C873CD6A39}" srcOrd="3" destOrd="0" presId="urn:microsoft.com/office/officeart/2005/8/layout/default"/>
    <dgm:cxn modelId="{0E284269-323B-41FD-BB14-2235D21C1DF0}" type="presParOf" srcId="{C90071FB-B930-4F87-8D08-1CA31684BD82}" destId="{DAF50795-75B3-4B30-B183-DEB61C8EB25C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7390370-EE19-435C-9B6F-69EFC7CE89B8}" type="doc">
      <dgm:prSet loTypeId="urn:microsoft.com/office/officeart/2008/layout/AlternatingPictureBlocks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22EB733-AD8D-4746-96A7-D0836CFBA5C7}">
      <dgm:prSet phldrT="[Text]"/>
      <dgm:spPr/>
      <dgm:t>
        <a:bodyPr/>
        <a:lstStyle/>
        <a:p>
          <a:r>
            <a:rPr lang="en-US" altLang="id-ID" b="1" dirty="0" err="1">
              <a:ea typeface="ＭＳ Ｐゴシック" panose="020B0600070205080204" pitchFamily="34" charset="-128"/>
            </a:rPr>
            <a:t>Distingsi</a:t>
          </a:r>
          <a:r>
            <a:rPr lang="en-US" altLang="id-ID" dirty="0">
              <a:ea typeface="ＭＳ Ｐゴシック" panose="020B0600070205080204" pitchFamily="34" charset="-128"/>
            </a:rPr>
            <a:t> (</a:t>
          </a:r>
          <a:r>
            <a:rPr lang="en-US" altLang="id-ID" dirty="0" err="1">
              <a:ea typeface="ＭＳ Ｐゴシック" panose="020B0600070205080204" pitchFamily="34" charset="-128"/>
            </a:rPr>
            <a:t>pembedaan</a:t>
          </a:r>
          <a:r>
            <a:rPr lang="en-US" altLang="id-ID" dirty="0">
              <a:ea typeface="ＭＳ Ｐゴシック" panose="020B0600070205080204" pitchFamily="34" charset="-128"/>
            </a:rPr>
            <a:t>): dua </a:t>
          </a:r>
          <a:r>
            <a:rPr lang="en-US" altLang="id-ID" dirty="0" err="1">
              <a:ea typeface="ＭＳ Ｐゴシック" panose="020B0600070205080204" pitchFamily="34" charset="-128"/>
            </a:rPr>
            <a:t>hal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atau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lebih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sama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bentuknya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namun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tidak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identik</a:t>
          </a:r>
          <a:endParaRPr lang="en-US" dirty="0"/>
        </a:p>
      </dgm:t>
    </dgm:pt>
    <dgm:pt modelId="{7ACF67DE-C797-43F6-A572-CFE92A61FF07}" type="parTrans" cxnId="{6CC657BD-FD4B-4D8F-AB1A-EC7C1F75C0F5}">
      <dgm:prSet/>
      <dgm:spPr/>
      <dgm:t>
        <a:bodyPr/>
        <a:lstStyle/>
        <a:p>
          <a:endParaRPr lang="en-US"/>
        </a:p>
      </dgm:t>
    </dgm:pt>
    <dgm:pt modelId="{B6251D9A-5C17-4D75-961E-39716B910683}" type="sibTrans" cxnId="{6CC657BD-FD4B-4D8F-AB1A-EC7C1F75C0F5}">
      <dgm:prSet/>
      <dgm:spPr/>
      <dgm:t>
        <a:bodyPr/>
        <a:lstStyle/>
        <a:p>
          <a:endParaRPr lang="en-US"/>
        </a:p>
      </dgm:t>
    </dgm:pt>
    <dgm:pt modelId="{85220635-539E-4F18-B200-0B7957EF1EF2}">
      <dgm:prSet/>
      <dgm:spPr/>
      <dgm:t>
        <a:bodyPr/>
        <a:lstStyle/>
        <a:p>
          <a:r>
            <a:rPr lang="en-US" altLang="id-ID" b="1">
              <a:ea typeface="ＭＳ Ｐゴシック" panose="020B0600070205080204" pitchFamily="34" charset="-128"/>
            </a:rPr>
            <a:t>Different</a:t>
          </a:r>
          <a:r>
            <a:rPr lang="en-US" altLang="id-ID">
              <a:ea typeface="ＭＳ Ｐゴシック" panose="020B0600070205080204" pitchFamily="34" charset="-128"/>
            </a:rPr>
            <a:t> (perbedaan): dua hal yang tidak sama bentuknya</a:t>
          </a:r>
          <a:endParaRPr lang="en-US" altLang="id-ID" dirty="0">
            <a:ea typeface="ＭＳ Ｐゴシック" panose="020B0600070205080204" pitchFamily="34" charset="-128"/>
          </a:endParaRPr>
        </a:p>
      </dgm:t>
    </dgm:pt>
    <dgm:pt modelId="{E84BE0E5-1C35-4E35-BC86-94207E55567D}" type="parTrans" cxnId="{FE8726CF-D7CC-4950-BEA5-1714AB30A76A}">
      <dgm:prSet/>
      <dgm:spPr/>
      <dgm:t>
        <a:bodyPr/>
        <a:lstStyle/>
        <a:p>
          <a:endParaRPr lang="en-US"/>
        </a:p>
      </dgm:t>
    </dgm:pt>
    <dgm:pt modelId="{91BBCCA8-049F-4696-9AF3-CF679F971F24}" type="sibTrans" cxnId="{FE8726CF-D7CC-4950-BEA5-1714AB30A76A}">
      <dgm:prSet/>
      <dgm:spPr/>
      <dgm:t>
        <a:bodyPr/>
        <a:lstStyle/>
        <a:p>
          <a:endParaRPr lang="en-US"/>
        </a:p>
      </dgm:t>
    </dgm:pt>
    <dgm:pt modelId="{226136FF-DBD7-4E13-B144-30CF1D42A2B4}">
      <dgm:prSet/>
      <dgm:spPr>
        <a:solidFill>
          <a:schemeClr val="accent1">
            <a:lumMod val="90000"/>
          </a:schemeClr>
        </a:solidFill>
      </dgm:spPr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</a:rPr>
            <a:t>Realitas</a:t>
          </a:r>
          <a:r>
            <a:rPr lang="en-US" altLang="id-ID" dirty="0">
              <a:ea typeface="ＭＳ Ｐゴシック" panose="020B0600070205080204" pitchFamily="34" charset="-128"/>
            </a:rPr>
            <a:t> yang </a:t>
          </a:r>
          <a:r>
            <a:rPr lang="en-US" altLang="id-ID" dirty="0" err="1">
              <a:ea typeface="ＭＳ Ｐゴシック" panose="020B0600070205080204" pitchFamily="34" charset="-128"/>
            </a:rPr>
            <a:t>luas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memerlukan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pembagian</a:t>
          </a:r>
          <a:r>
            <a:rPr lang="en-US" altLang="id-ID" dirty="0">
              <a:ea typeface="ＭＳ Ｐゴシック" panose="020B0600070205080204" pitchFamily="34" charset="-128"/>
            </a:rPr>
            <a:t> (</a:t>
          </a:r>
          <a:r>
            <a:rPr lang="en-US" altLang="id-ID" dirty="0" err="1">
              <a:ea typeface="ＭＳ Ｐゴシック" panose="020B0600070205080204" pitchFamily="34" charset="-128"/>
            </a:rPr>
            <a:t>klasifikasi</a:t>
          </a:r>
          <a:r>
            <a:rPr lang="en-US" altLang="id-ID" dirty="0">
              <a:ea typeface="ＭＳ Ｐゴシック" panose="020B0600070205080204" pitchFamily="34" charset="-128"/>
            </a:rPr>
            <a:t>) yang </a:t>
          </a:r>
          <a:r>
            <a:rPr lang="en-US" altLang="id-ID" dirty="0" err="1">
              <a:ea typeface="ＭＳ Ｐゴシック" panose="020B0600070205080204" pitchFamily="34" charset="-128"/>
            </a:rPr>
            <a:t>berprinsip</a:t>
          </a:r>
          <a:r>
            <a:rPr lang="en-US" altLang="id-ID" dirty="0">
              <a:ea typeface="ＭＳ Ｐゴシック" panose="020B0600070205080204" pitchFamily="34" charset="-128"/>
            </a:rPr>
            <a:t> pada </a:t>
          </a:r>
          <a:r>
            <a:rPr lang="en-US" altLang="id-ID" dirty="0" err="1">
              <a:ea typeface="ＭＳ Ｐゴシック" panose="020B0600070205080204" pitchFamily="34" charset="-128"/>
            </a:rPr>
            <a:t>pembagian</a:t>
          </a:r>
          <a:r>
            <a:rPr lang="en-US" altLang="id-ID" dirty="0">
              <a:ea typeface="ＭＳ Ｐゴシック" panose="020B0600070205080204" pitchFamily="34" charset="-128"/>
            </a:rPr>
            <a:t> yang </a:t>
          </a:r>
          <a:r>
            <a:rPr lang="en-US" altLang="id-ID" dirty="0" err="1">
              <a:ea typeface="ＭＳ Ｐゴシック" panose="020B0600070205080204" pitchFamily="34" charset="-128"/>
            </a:rPr>
            <a:t>sama</a:t>
          </a:r>
          <a:endParaRPr lang="en-US" altLang="id-ID" dirty="0">
            <a:ea typeface="ＭＳ Ｐゴシック" panose="020B0600070205080204" pitchFamily="34" charset="-128"/>
          </a:endParaRPr>
        </a:p>
      </dgm:t>
    </dgm:pt>
    <dgm:pt modelId="{156DF7C9-679B-4B5B-BB0E-EDEE627A3A05}" type="parTrans" cxnId="{D03A2F35-EC4B-493B-B602-25392F840C78}">
      <dgm:prSet/>
      <dgm:spPr/>
      <dgm:t>
        <a:bodyPr/>
        <a:lstStyle/>
        <a:p>
          <a:endParaRPr lang="en-US"/>
        </a:p>
      </dgm:t>
    </dgm:pt>
    <dgm:pt modelId="{4D6D9E83-4044-4C05-951B-5618CC07928D}" type="sibTrans" cxnId="{D03A2F35-EC4B-493B-B602-25392F840C78}">
      <dgm:prSet/>
      <dgm:spPr/>
      <dgm:t>
        <a:bodyPr/>
        <a:lstStyle/>
        <a:p>
          <a:endParaRPr lang="en-US"/>
        </a:p>
      </dgm:t>
    </dgm:pt>
    <dgm:pt modelId="{A2D18218-0A3C-4B75-8254-DB4264537144}" type="pres">
      <dgm:prSet presAssocID="{77390370-EE19-435C-9B6F-69EFC7CE89B8}" presName="linearFlow" presStyleCnt="0">
        <dgm:presLayoutVars>
          <dgm:dir/>
          <dgm:resizeHandles val="exact"/>
        </dgm:presLayoutVars>
      </dgm:prSet>
      <dgm:spPr/>
    </dgm:pt>
    <dgm:pt modelId="{6CC40559-9D21-47C6-8E61-532FFCA09D01}" type="pres">
      <dgm:prSet presAssocID="{A22EB733-AD8D-4746-96A7-D0836CFBA5C7}" presName="comp" presStyleCnt="0"/>
      <dgm:spPr/>
    </dgm:pt>
    <dgm:pt modelId="{92912317-EECE-41BF-B26E-94F8402C5622}" type="pres">
      <dgm:prSet presAssocID="{A22EB733-AD8D-4746-96A7-D0836CFBA5C7}" presName="rect2" presStyleLbl="node1" presStyleIdx="0" presStyleCnt="3">
        <dgm:presLayoutVars>
          <dgm:bulletEnabled val="1"/>
        </dgm:presLayoutVars>
      </dgm:prSet>
      <dgm:spPr/>
    </dgm:pt>
    <dgm:pt modelId="{9333B7DF-9152-4675-AD96-860EC72DA505}" type="pres">
      <dgm:prSet presAssocID="{A22EB733-AD8D-4746-96A7-D0836CFBA5C7}" presName="rect1" presStyleLbl="ln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l="-1000" r="-1000"/>
          </a:stretch>
        </a:blipFill>
      </dgm:spPr>
      <dgm:extLst>
        <a:ext uri="{E40237B7-FDA0-4F09-8148-C483321AD2D9}">
          <dgm14:cNvPr xmlns:dgm14="http://schemas.microsoft.com/office/drawing/2010/diagram" id="0" name="" descr="Microscope with solid fill"/>
        </a:ext>
      </dgm:extLst>
    </dgm:pt>
    <dgm:pt modelId="{0153E6AC-D92B-4615-B59A-67164D8E4790}" type="pres">
      <dgm:prSet presAssocID="{B6251D9A-5C17-4D75-961E-39716B910683}" presName="sibTrans" presStyleCnt="0"/>
      <dgm:spPr/>
    </dgm:pt>
    <dgm:pt modelId="{036797A2-AB73-4C2E-9EC8-78F779F7DFBC}" type="pres">
      <dgm:prSet presAssocID="{85220635-539E-4F18-B200-0B7957EF1EF2}" presName="comp" presStyleCnt="0"/>
      <dgm:spPr/>
    </dgm:pt>
    <dgm:pt modelId="{513811A6-BE7A-4A5C-B720-A1DBB21BD235}" type="pres">
      <dgm:prSet presAssocID="{85220635-539E-4F18-B200-0B7957EF1EF2}" presName="rect2" presStyleLbl="node1" presStyleIdx="1" presStyleCnt="3">
        <dgm:presLayoutVars>
          <dgm:bulletEnabled val="1"/>
        </dgm:presLayoutVars>
      </dgm:prSet>
      <dgm:spPr/>
    </dgm:pt>
    <dgm:pt modelId="{550E71B7-6113-42BD-8B4D-F10F8FD0CCD3}" type="pres">
      <dgm:prSet presAssocID="{85220635-539E-4F18-B200-0B7957EF1EF2}" presName="rect1" presStyleLbl="ln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l="-1000" r="-1000"/>
          </a:stretch>
        </a:blipFill>
      </dgm:spPr>
      <dgm:extLst>
        <a:ext uri="{E40237B7-FDA0-4F09-8148-C483321AD2D9}">
          <dgm14:cNvPr xmlns:dgm14="http://schemas.microsoft.com/office/drawing/2010/diagram" id="0" name="" descr="Research with solid fill"/>
        </a:ext>
      </dgm:extLst>
    </dgm:pt>
    <dgm:pt modelId="{0772A5AB-15AD-4904-AB32-26711AD22EAF}" type="pres">
      <dgm:prSet presAssocID="{91BBCCA8-049F-4696-9AF3-CF679F971F24}" presName="sibTrans" presStyleCnt="0"/>
      <dgm:spPr/>
    </dgm:pt>
    <dgm:pt modelId="{79855B4D-714F-48E6-AE9F-07B7117FF3CD}" type="pres">
      <dgm:prSet presAssocID="{226136FF-DBD7-4E13-B144-30CF1D42A2B4}" presName="comp" presStyleCnt="0"/>
      <dgm:spPr/>
    </dgm:pt>
    <dgm:pt modelId="{66651CC7-0D0E-4D19-A26C-1A8823AC6155}" type="pres">
      <dgm:prSet presAssocID="{226136FF-DBD7-4E13-B144-30CF1D42A2B4}" presName="rect2" presStyleLbl="node1" presStyleIdx="2" presStyleCnt="3">
        <dgm:presLayoutVars>
          <dgm:bulletEnabled val="1"/>
        </dgm:presLayoutVars>
      </dgm:prSet>
      <dgm:spPr/>
    </dgm:pt>
    <dgm:pt modelId="{9833FD12-E7F1-47E2-AC86-A7BC1203564E}" type="pres">
      <dgm:prSet presAssocID="{226136FF-DBD7-4E13-B144-30CF1D42A2B4}" presName="rect1" presStyleLbl="ln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l="-1000" r="-1000"/>
          </a:stretch>
        </a:blipFill>
      </dgm:spPr>
      <dgm:extLst>
        <a:ext uri="{E40237B7-FDA0-4F09-8148-C483321AD2D9}">
          <dgm14:cNvPr xmlns:dgm14="http://schemas.microsoft.com/office/drawing/2010/diagram" id="0" name="" descr="Test tubes with solid fill"/>
        </a:ext>
      </dgm:extLst>
    </dgm:pt>
  </dgm:ptLst>
  <dgm:cxnLst>
    <dgm:cxn modelId="{E3C51D19-3B14-4F9B-82DA-ADE1E2BD46B5}" type="presOf" srcId="{226136FF-DBD7-4E13-B144-30CF1D42A2B4}" destId="{66651CC7-0D0E-4D19-A26C-1A8823AC6155}" srcOrd="0" destOrd="0" presId="urn:microsoft.com/office/officeart/2008/layout/AlternatingPictureBlocks"/>
    <dgm:cxn modelId="{D03A2F35-EC4B-493B-B602-25392F840C78}" srcId="{77390370-EE19-435C-9B6F-69EFC7CE89B8}" destId="{226136FF-DBD7-4E13-B144-30CF1D42A2B4}" srcOrd="2" destOrd="0" parTransId="{156DF7C9-679B-4B5B-BB0E-EDEE627A3A05}" sibTransId="{4D6D9E83-4044-4C05-951B-5618CC07928D}"/>
    <dgm:cxn modelId="{C68D7455-161B-492A-AEB9-9D5DA40A0BB9}" type="presOf" srcId="{77390370-EE19-435C-9B6F-69EFC7CE89B8}" destId="{A2D18218-0A3C-4B75-8254-DB4264537144}" srcOrd="0" destOrd="0" presId="urn:microsoft.com/office/officeart/2008/layout/AlternatingPictureBlocks"/>
    <dgm:cxn modelId="{2780B095-AD97-4275-951F-3F82A2746726}" type="presOf" srcId="{A22EB733-AD8D-4746-96A7-D0836CFBA5C7}" destId="{92912317-EECE-41BF-B26E-94F8402C5622}" srcOrd="0" destOrd="0" presId="urn:microsoft.com/office/officeart/2008/layout/AlternatingPictureBlocks"/>
    <dgm:cxn modelId="{3C369CAB-AD75-4CAB-87D1-8BF52E9C99F2}" type="presOf" srcId="{85220635-539E-4F18-B200-0B7957EF1EF2}" destId="{513811A6-BE7A-4A5C-B720-A1DBB21BD235}" srcOrd="0" destOrd="0" presId="urn:microsoft.com/office/officeart/2008/layout/AlternatingPictureBlocks"/>
    <dgm:cxn modelId="{6CC657BD-FD4B-4D8F-AB1A-EC7C1F75C0F5}" srcId="{77390370-EE19-435C-9B6F-69EFC7CE89B8}" destId="{A22EB733-AD8D-4746-96A7-D0836CFBA5C7}" srcOrd="0" destOrd="0" parTransId="{7ACF67DE-C797-43F6-A572-CFE92A61FF07}" sibTransId="{B6251D9A-5C17-4D75-961E-39716B910683}"/>
    <dgm:cxn modelId="{FE8726CF-D7CC-4950-BEA5-1714AB30A76A}" srcId="{77390370-EE19-435C-9B6F-69EFC7CE89B8}" destId="{85220635-539E-4F18-B200-0B7957EF1EF2}" srcOrd="1" destOrd="0" parTransId="{E84BE0E5-1C35-4E35-BC86-94207E55567D}" sibTransId="{91BBCCA8-049F-4696-9AF3-CF679F971F24}"/>
    <dgm:cxn modelId="{1EDA1AC7-FF5B-4B20-9FE0-6F9015548BEB}" type="presParOf" srcId="{A2D18218-0A3C-4B75-8254-DB4264537144}" destId="{6CC40559-9D21-47C6-8E61-532FFCA09D01}" srcOrd="0" destOrd="0" presId="urn:microsoft.com/office/officeart/2008/layout/AlternatingPictureBlocks"/>
    <dgm:cxn modelId="{60F8DBA3-427B-4984-8C25-31E6F611A1FD}" type="presParOf" srcId="{6CC40559-9D21-47C6-8E61-532FFCA09D01}" destId="{92912317-EECE-41BF-B26E-94F8402C5622}" srcOrd="0" destOrd="0" presId="urn:microsoft.com/office/officeart/2008/layout/AlternatingPictureBlocks"/>
    <dgm:cxn modelId="{6FBCBF3A-4228-4B12-A08E-75910ACC185D}" type="presParOf" srcId="{6CC40559-9D21-47C6-8E61-532FFCA09D01}" destId="{9333B7DF-9152-4675-AD96-860EC72DA505}" srcOrd="1" destOrd="0" presId="urn:microsoft.com/office/officeart/2008/layout/AlternatingPictureBlocks"/>
    <dgm:cxn modelId="{5A17FBD5-5210-45D1-A4D0-9544246157B8}" type="presParOf" srcId="{A2D18218-0A3C-4B75-8254-DB4264537144}" destId="{0153E6AC-D92B-4615-B59A-67164D8E4790}" srcOrd="1" destOrd="0" presId="urn:microsoft.com/office/officeart/2008/layout/AlternatingPictureBlocks"/>
    <dgm:cxn modelId="{38A989B3-7501-4406-B8F8-CBB0B6A49EDB}" type="presParOf" srcId="{A2D18218-0A3C-4B75-8254-DB4264537144}" destId="{036797A2-AB73-4C2E-9EC8-78F779F7DFBC}" srcOrd="2" destOrd="0" presId="urn:microsoft.com/office/officeart/2008/layout/AlternatingPictureBlocks"/>
    <dgm:cxn modelId="{E7B0BDB7-8599-4E55-8948-6E1DA709F88B}" type="presParOf" srcId="{036797A2-AB73-4C2E-9EC8-78F779F7DFBC}" destId="{513811A6-BE7A-4A5C-B720-A1DBB21BD235}" srcOrd="0" destOrd="0" presId="urn:microsoft.com/office/officeart/2008/layout/AlternatingPictureBlocks"/>
    <dgm:cxn modelId="{19EA91C9-AD6C-4819-B75F-B99E42CB4AAA}" type="presParOf" srcId="{036797A2-AB73-4C2E-9EC8-78F779F7DFBC}" destId="{550E71B7-6113-42BD-8B4D-F10F8FD0CCD3}" srcOrd="1" destOrd="0" presId="urn:microsoft.com/office/officeart/2008/layout/AlternatingPictureBlocks"/>
    <dgm:cxn modelId="{5AEDC521-222E-4ADE-82B0-6A8B5557E4A8}" type="presParOf" srcId="{A2D18218-0A3C-4B75-8254-DB4264537144}" destId="{0772A5AB-15AD-4904-AB32-26711AD22EAF}" srcOrd="3" destOrd="0" presId="urn:microsoft.com/office/officeart/2008/layout/AlternatingPictureBlocks"/>
    <dgm:cxn modelId="{05747DE1-CA6F-45A6-805A-D9C772407D2B}" type="presParOf" srcId="{A2D18218-0A3C-4B75-8254-DB4264537144}" destId="{79855B4D-714F-48E6-AE9F-07B7117FF3CD}" srcOrd="4" destOrd="0" presId="urn:microsoft.com/office/officeart/2008/layout/AlternatingPictureBlocks"/>
    <dgm:cxn modelId="{A3DD4762-8D81-4225-81CA-37D2466EE5F3}" type="presParOf" srcId="{79855B4D-714F-48E6-AE9F-07B7117FF3CD}" destId="{66651CC7-0D0E-4D19-A26C-1A8823AC6155}" srcOrd="0" destOrd="0" presId="urn:microsoft.com/office/officeart/2008/layout/AlternatingPictureBlocks"/>
    <dgm:cxn modelId="{DEAC5E24-3E8C-4448-A871-C59817757C84}" type="presParOf" srcId="{79855B4D-714F-48E6-AE9F-07B7117FF3CD}" destId="{9833FD12-E7F1-47E2-AC86-A7BC1203564E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2DCC5C7-BBBF-4026-99EE-BDDDFCABBD4C}" type="doc">
      <dgm:prSet loTypeId="urn:microsoft.com/office/officeart/2005/8/layout/hList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0349697F-CAD8-40B8-9D0A-BA80BE1B04CC}">
      <dgm:prSet phldrT="[Text]"/>
      <dgm:spPr/>
      <dgm:t>
        <a:bodyPr/>
        <a:lstStyle/>
        <a:p>
          <a:r>
            <a:rPr lang="en-US" dirty="0"/>
            <a:t>MENCINTAI DEFINISI YANG TEPAT</a:t>
          </a:r>
        </a:p>
      </dgm:t>
    </dgm:pt>
    <dgm:pt modelId="{83B87C08-A1DD-46C7-8AF6-D589CF64A412}" type="parTrans" cxnId="{A3FF527A-6972-4881-8BA6-8D1800CC91FD}">
      <dgm:prSet/>
      <dgm:spPr/>
      <dgm:t>
        <a:bodyPr/>
        <a:lstStyle/>
        <a:p>
          <a:endParaRPr lang="en-US"/>
        </a:p>
      </dgm:t>
    </dgm:pt>
    <dgm:pt modelId="{C66817DD-1010-4E33-9D63-D25EBBA07883}" type="sibTrans" cxnId="{A3FF527A-6972-4881-8BA6-8D1800CC91FD}">
      <dgm:prSet/>
      <dgm:spPr/>
      <dgm:t>
        <a:bodyPr/>
        <a:lstStyle/>
        <a:p>
          <a:endParaRPr lang="en-US"/>
        </a:p>
      </dgm:t>
    </dgm:pt>
    <dgm:pt modelId="{8ED12FA1-45D9-487F-AB7E-23C0E60947C1}">
      <dgm:prSet phldrT="[Text]"/>
      <dgm:spPr/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</a:rPr>
            <a:t>Definisi</a:t>
          </a:r>
          <a:r>
            <a:rPr lang="en-US" altLang="id-ID" dirty="0">
              <a:ea typeface="ＭＳ Ｐゴシック" panose="020B0600070205080204" pitchFamily="34" charset="-128"/>
            </a:rPr>
            <a:t>: </a:t>
          </a:r>
          <a:r>
            <a:rPr lang="en-US" altLang="id-ID" dirty="0" err="1">
              <a:ea typeface="ＭＳ Ｐゴシック" panose="020B0600070205080204" pitchFamily="34" charset="-128"/>
            </a:rPr>
            <a:t>pembatasan</a:t>
          </a:r>
          <a:r>
            <a:rPr lang="en-US" altLang="id-ID" dirty="0">
              <a:ea typeface="ＭＳ Ｐゴシック" panose="020B0600070205080204" pitchFamily="34" charset="-128"/>
            </a:rPr>
            <a:t>, </a:t>
          </a:r>
          <a:r>
            <a:rPr lang="en-US" altLang="id-ID" dirty="0" err="1">
              <a:ea typeface="ＭＳ Ｐゴシック" panose="020B0600070205080204" pitchFamily="34" charset="-128"/>
            </a:rPr>
            <a:t>membuat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jelas</a:t>
          </a:r>
          <a:r>
            <a:rPr lang="en-US" altLang="id-ID" dirty="0">
              <a:ea typeface="ＭＳ Ｐゴシック" panose="020B0600070205080204" pitchFamily="34" charset="-128"/>
            </a:rPr>
            <a:t> batas-batas </a:t>
          </a:r>
          <a:r>
            <a:rPr lang="en-US" altLang="id-ID" dirty="0" err="1">
              <a:ea typeface="ＭＳ Ｐゴシック" panose="020B0600070205080204" pitchFamily="34" charset="-128"/>
            </a:rPr>
            <a:t>sesuatu</a:t>
          </a:r>
          <a:endParaRPr lang="en-US" dirty="0"/>
        </a:p>
      </dgm:t>
    </dgm:pt>
    <dgm:pt modelId="{325868D5-A9A9-4081-9B4C-28859B6A8E5C}" type="parTrans" cxnId="{7305FD67-8BD7-43BD-AB59-735346559A74}">
      <dgm:prSet/>
      <dgm:spPr/>
      <dgm:t>
        <a:bodyPr/>
        <a:lstStyle/>
        <a:p>
          <a:endParaRPr lang="en-US"/>
        </a:p>
      </dgm:t>
    </dgm:pt>
    <dgm:pt modelId="{013A58CE-47BF-46AE-9F02-79CFAF0AB8B9}" type="sibTrans" cxnId="{7305FD67-8BD7-43BD-AB59-735346559A74}">
      <dgm:prSet/>
      <dgm:spPr/>
      <dgm:t>
        <a:bodyPr/>
        <a:lstStyle/>
        <a:p>
          <a:endParaRPr lang="en-US"/>
        </a:p>
      </dgm:t>
    </dgm:pt>
    <dgm:pt modelId="{6B70CC69-150B-4E73-BFB6-B5C493E2BDF8}">
      <dgm:prSet phldrT="[Text]"/>
      <dgm:spPr/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</a:rPr>
            <a:t>Bahan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harus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cukup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dalam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menarik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kesimpulan</a:t>
          </a:r>
          <a:endParaRPr lang="en-US" dirty="0"/>
        </a:p>
      </dgm:t>
    </dgm:pt>
    <dgm:pt modelId="{F46CC3A8-4DFC-4718-BF82-A72D935BB98B}" type="parTrans" cxnId="{19B1B2C5-68D0-4077-9377-C76837B5F798}">
      <dgm:prSet/>
      <dgm:spPr/>
      <dgm:t>
        <a:bodyPr/>
        <a:lstStyle/>
        <a:p>
          <a:endParaRPr lang="en-US"/>
        </a:p>
      </dgm:t>
    </dgm:pt>
    <dgm:pt modelId="{60DB42A1-ED8D-4E6A-A004-395A592F6C54}" type="sibTrans" cxnId="{19B1B2C5-68D0-4077-9377-C76837B5F798}">
      <dgm:prSet/>
      <dgm:spPr/>
      <dgm:t>
        <a:bodyPr/>
        <a:lstStyle/>
        <a:p>
          <a:endParaRPr lang="en-US"/>
        </a:p>
      </dgm:t>
    </dgm:pt>
    <dgm:pt modelId="{46F2AF7B-701C-41F8-9D40-E38C413622AA}">
      <dgm:prSet phldrT="[Text]"/>
      <dgm:spPr/>
      <dgm:t>
        <a:bodyPr/>
        <a:lstStyle/>
        <a:p>
          <a:r>
            <a:rPr lang="en-US" dirty="0" err="1">
              <a:ea typeface="+mj-ea"/>
            </a:rPr>
            <a:t>Menghindari</a:t>
          </a:r>
          <a:r>
            <a:rPr lang="en-US" dirty="0">
              <a:ea typeface="+mj-ea"/>
            </a:rPr>
            <a:t> </a:t>
          </a:r>
          <a:r>
            <a:rPr lang="en-US" dirty="0" err="1">
              <a:ea typeface="+mj-ea"/>
            </a:rPr>
            <a:t>kesalahan</a:t>
          </a:r>
          <a:r>
            <a:rPr lang="en-US" dirty="0">
              <a:ea typeface="+mj-ea"/>
            </a:rPr>
            <a:t>-</a:t>
          </a:r>
          <a:br>
            <a:rPr lang="en-US" dirty="0">
              <a:ea typeface="+mj-ea"/>
            </a:rPr>
          </a:br>
          <a:r>
            <a:rPr lang="en-US" dirty="0" err="1">
              <a:ea typeface="+mj-ea"/>
            </a:rPr>
            <a:t>kesalahan</a:t>
          </a:r>
          <a:r>
            <a:rPr lang="en-US" dirty="0">
              <a:ea typeface="+mj-ea"/>
            </a:rPr>
            <a:t> </a:t>
          </a:r>
          <a:r>
            <a:rPr lang="en-US" dirty="0" err="1">
              <a:ea typeface="+mj-ea"/>
            </a:rPr>
            <a:t>berpikir</a:t>
          </a:r>
          <a:endParaRPr lang="en-US" dirty="0"/>
        </a:p>
      </dgm:t>
    </dgm:pt>
    <dgm:pt modelId="{E883E16A-EC4B-49F3-895B-C210335D4F13}" type="parTrans" cxnId="{7EBF7C9A-CD89-434F-A1F4-B34C0A915DEF}">
      <dgm:prSet/>
      <dgm:spPr/>
      <dgm:t>
        <a:bodyPr/>
        <a:lstStyle/>
        <a:p>
          <a:endParaRPr lang="en-US"/>
        </a:p>
      </dgm:t>
    </dgm:pt>
    <dgm:pt modelId="{37354817-2FD4-4AAB-A4C4-6788CF8C5DB3}" type="sibTrans" cxnId="{7EBF7C9A-CD89-434F-A1F4-B34C0A915DEF}">
      <dgm:prSet/>
      <dgm:spPr/>
      <dgm:t>
        <a:bodyPr/>
        <a:lstStyle/>
        <a:p>
          <a:endParaRPr lang="en-US"/>
        </a:p>
      </dgm:t>
    </dgm:pt>
    <dgm:pt modelId="{0EDA006F-C8B9-4DE1-973E-03C8AC4364E2}">
      <dgm:prSet/>
      <dgm:spPr/>
      <dgm:t>
        <a:bodyPr/>
        <a:lstStyle/>
        <a:p>
          <a:r>
            <a:rPr lang="en-US" altLang="id-ID">
              <a:ea typeface="ＭＳ Ｐゴシック" panose="020B0600070205080204" pitchFamily="34" charset="-128"/>
            </a:rPr>
            <a:t>Perumusan yang singkat, jelas, dan tepat yang menerangkan apa sebenarnya sesuatu tersebut.</a:t>
          </a:r>
          <a:endParaRPr lang="en-US" altLang="id-ID" dirty="0">
            <a:ea typeface="ＭＳ Ｐゴシック" panose="020B0600070205080204" pitchFamily="34" charset="-128"/>
          </a:endParaRPr>
        </a:p>
      </dgm:t>
    </dgm:pt>
    <dgm:pt modelId="{8C972056-3234-48F4-A0DC-D87C8352F0CF}" type="parTrans" cxnId="{EC3E669F-4C90-42FE-AE0C-A76A94492D5A}">
      <dgm:prSet/>
      <dgm:spPr/>
      <dgm:t>
        <a:bodyPr/>
        <a:lstStyle/>
        <a:p>
          <a:endParaRPr lang="en-US"/>
        </a:p>
      </dgm:t>
    </dgm:pt>
    <dgm:pt modelId="{0EC6F489-6120-40F2-9030-C14A829094F7}" type="sibTrans" cxnId="{EC3E669F-4C90-42FE-AE0C-A76A94492D5A}">
      <dgm:prSet/>
      <dgm:spPr/>
      <dgm:t>
        <a:bodyPr/>
        <a:lstStyle/>
        <a:p>
          <a:endParaRPr lang="en-US"/>
        </a:p>
      </dgm:t>
    </dgm:pt>
    <dgm:pt modelId="{F140400A-8E8E-4989-8767-BADF02429120}">
      <dgm:prSet/>
      <dgm:spPr/>
      <dgm:t>
        <a:bodyPr/>
        <a:lstStyle/>
        <a:p>
          <a:r>
            <a:rPr lang="en-US" dirty="0" err="1">
              <a:ea typeface="+mj-ea"/>
            </a:rPr>
            <a:t>Mengetahui</a:t>
          </a:r>
          <a:r>
            <a:rPr lang="en-US" dirty="0">
              <a:ea typeface="+mj-ea"/>
            </a:rPr>
            <a:t> </a:t>
          </a:r>
          <a:r>
            <a:rPr lang="en-US" dirty="0" err="1">
              <a:ea typeface="+mj-ea"/>
            </a:rPr>
            <a:t>dengan</a:t>
          </a:r>
          <a:r>
            <a:rPr lang="en-US" dirty="0">
              <a:ea typeface="+mj-ea"/>
            </a:rPr>
            <a:t> </a:t>
          </a:r>
          <a:r>
            <a:rPr lang="en-US" dirty="0" err="1">
              <a:ea typeface="+mj-ea"/>
            </a:rPr>
            <a:t>sadar</a:t>
          </a:r>
          <a:r>
            <a:rPr lang="en-US" dirty="0">
              <a:ea typeface="+mj-ea"/>
            </a:rPr>
            <a:t> </a:t>
          </a:r>
          <a:r>
            <a:rPr lang="en-US" dirty="0" err="1">
              <a:ea typeface="+mj-ea"/>
            </a:rPr>
            <a:t>mengapa</a:t>
          </a:r>
          <a:r>
            <a:rPr lang="en-US" dirty="0">
              <a:ea typeface="+mj-ea"/>
            </a:rPr>
            <a:t> </a:t>
          </a:r>
          <a:r>
            <a:rPr lang="en-US" dirty="0" err="1">
              <a:ea typeface="+mj-ea"/>
            </a:rPr>
            <a:t>anda</a:t>
          </a:r>
          <a:r>
            <a:rPr lang="en-US" dirty="0">
              <a:ea typeface="+mj-ea"/>
            </a:rPr>
            <a:t> </a:t>
          </a:r>
          <a:r>
            <a:rPr lang="en-US" dirty="0" err="1">
              <a:ea typeface="+mj-ea"/>
            </a:rPr>
            <a:t>menyimpulkan</a:t>
          </a:r>
          <a:endParaRPr lang="en-US" altLang="id-ID" dirty="0">
            <a:ea typeface="ＭＳ Ｐゴシック" panose="020B0600070205080204" pitchFamily="34" charset="-128"/>
          </a:endParaRPr>
        </a:p>
      </dgm:t>
    </dgm:pt>
    <dgm:pt modelId="{F6F6119B-8DE7-4E10-8839-5857EB840DC3}" type="parTrans" cxnId="{6D657D19-DE69-4D64-83C7-27326F7BDB1F}">
      <dgm:prSet/>
      <dgm:spPr/>
      <dgm:t>
        <a:bodyPr/>
        <a:lstStyle/>
        <a:p>
          <a:endParaRPr lang="en-US"/>
        </a:p>
      </dgm:t>
    </dgm:pt>
    <dgm:pt modelId="{267688CB-EC18-4A6A-9875-67B885D33D80}" type="sibTrans" cxnId="{6D657D19-DE69-4D64-83C7-27326F7BDB1F}">
      <dgm:prSet/>
      <dgm:spPr/>
      <dgm:t>
        <a:bodyPr/>
        <a:lstStyle/>
        <a:p>
          <a:endParaRPr lang="en-US"/>
        </a:p>
      </dgm:t>
    </dgm:pt>
    <dgm:pt modelId="{F089E068-7603-4945-9199-1DAFDFCAC6E3}">
      <dgm:prSet/>
      <dgm:spPr/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</a:rPr>
            <a:t>Sadari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ada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konsekuensi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dari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simpulan</a:t>
          </a:r>
          <a:r>
            <a:rPr lang="en-US" altLang="id-ID" dirty="0">
              <a:ea typeface="ＭＳ Ｐゴシック" panose="020B0600070205080204" pitchFamily="34" charset="-128"/>
            </a:rPr>
            <a:t> yang </a:t>
          </a:r>
          <a:r>
            <a:rPr lang="en-US" altLang="id-ID" dirty="0" err="1">
              <a:ea typeface="ＭＳ Ｐゴシック" panose="020B0600070205080204" pitchFamily="34" charset="-128"/>
            </a:rPr>
            <a:t>anda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buat</a:t>
          </a:r>
          <a:endParaRPr lang="en-US" altLang="id-ID" dirty="0">
            <a:ea typeface="ＭＳ Ｐゴシック" panose="020B0600070205080204" pitchFamily="34" charset="-128"/>
          </a:endParaRPr>
        </a:p>
      </dgm:t>
    </dgm:pt>
    <dgm:pt modelId="{3EF50628-72D2-4AB0-923D-44A8864A9766}" type="parTrans" cxnId="{D919B95C-66F2-4C72-9264-75E13C24A8F5}">
      <dgm:prSet/>
      <dgm:spPr/>
      <dgm:t>
        <a:bodyPr/>
        <a:lstStyle/>
        <a:p>
          <a:endParaRPr lang="en-US"/>
        </a:p>
      </dgm:t>
    </dgm:pt>
    <dgm:pt modelId="{E4B78FFE-903F-46A1-8F6B-EA51225D2F46}" type="sibTrans" cxnId="{D919B95C-66F2-4C72-9264-75E13C24A8F5}">
      <dgm:prSet/>
      <dgm:spPr/>
      <dgm:t>
        <a:bodyPr/>
        <a:lstStyle/>
        <a:p>
          <a:endParaRPr lang="en-US"/>
        </a:p>
      </dgm:t>
    </dgm:pt>
    <dgm:pt modelId="{07AC503C-994F-48BB-8105-726DA5878066}">
      <dgm:prSet/>
      <dgm:spPr/>
      <dgm:t>
        <a:bodyPr/>
        <a:lstStyle/>
        <a:p>
          <a:r>
            <a:rPr lang="en-US" altLang="id-ID">
              <a:ea typeface="ＭＳ Ｐゴシック" panose="020B0600070205080204" pitchFamily="34" charset="-128"/>
            </a:rPr>
            <a:t>Jangan menyimpulkan dengan tergesa-gesa</a:t>
          </a:r>
          <a:endParaRPr lang="en-US" altLang="id-ID" dirty="0">
            <a:ea typeface="ＭＳ Ｐゴシック" panose="020B0600070205080204" pitchFamily="34" charset="-128"/>
          </a:endParaRPr>
        </a:p>
      </dgm:t>
    </dgm:pt>
    <dgm:pt modelId="{C80B3785-D974-4303-9B9B-A592A2A27611}" type="parTrans" cxnId="{C17828AA-88FC-4915-B113-590B383426F5}">
      <dgm:prSet/>
      <dgm:spPr/>
      <dgm:t>
        <a:bodyPr/>
        <a:lstStyle/>
        <a:p>
          <a:endParaRPr lang="en-US"/>
        </a:p>
      </dgm:t>
    </dgm:pt>
    <dgm:pt modelId="{7A2421D2-F345-48C9-9C4D-7E6A263E71CF}" type="sibTrans" cxnId="{C17828AA-88FC-4915-B113-590B383426F5}">
      <dgm:prSet/>
      <dgm:spPr/>
      <dgm:t>
        <a:bodyPr/>
        <a:lstStyle/>
        <a:p>
          <a:endParaRPr lang="en-US"/>
        </a:p>
      </dgm:t>
    </dgm:pt>
    <dgm:pt modelId="{BA208AD0-6F01-437B-BE26-1831A7589E22}">
      <dgm:prSet phldrT="[Text]"/>
      <dgm:spPr>
        <a:solidFill>
          <a:schemeClr val="bg2">
            <a:lumMod val="60000"/>
            <a:lumOff val="40000"/>
          </a:schemeClr>
        </a:solidFill>
      </dgm:spPr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</a:rPr>
            <a:t>Hindari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kesalahan-kesalahan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dengan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segala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usaha</a:t>
          </a:r>
          <a:r>
            <a:rPr lang="en-US" altLang="id-ID" dirty="0">
              <a:ea typeface="ＭＳ Ｐゴシック" panose="020B0600070205080204" pitchFamily="34" charset="-128"/>
            </a:rPr>
            <a:t> dan </a:t>
          </a:r>
          <a:r>
            <a:rPr lang="en-US" altLang="id-ID" dirty="0" err="1">
              <a:ea typeface="ＭＳ Ｐゴシック" panose="020B0600070205080204" pitchFamily="34" charset="-128"/>
            </a:rPr>
            <a:t>tenaga</a:t>
          </a:r>
          <a:r>
            <a:rPr lang="en-US" altLang="id-ID" dirty="0">
              <a:ea typeface="ＭＳ Ｐゴシック" panose="020B0600070205080204" pitchFamily="34" charset="-128"/>
            </a:rPr>
            <a:t>, </a:t>
          </a:r>
          <a:endParaRPr lang="en-US" dirty="0"/>
        </a:p>
      </dgm:t>
    </dgm:pt>
    <dgm:pt modelId="{587992C4-3606-4E2B-A573-F8E1F746D93C}" type="parTrans" cxnId="{043BF0AA-E4F0-4A77-890C-4986166204A5}">
      <dgm:prSet/>
      <dgm:spPr/>
      <dgm:t>
        <a:bodyPr/>
        <a:lstStyle/>
        <a:p>
          <a:endParaRPr lang="en-US"/>
        </a:p>
      </dgm:t>
    </dgm:pt>
    <dgm:pt modelId="{23411777-9CC5-4768-B78F-BD263DD43F5E}" type="sibTrans" cxnId="{043BF0AA-E4F0-4A77-890C-4986166204A5}">
      <dgm:prSet/>
      <dgm:spPr/>
      <dgm:t>
        <a:bodyPr/>
        <a:lstStyle/>
        <a:p>
          <a:endParaRPr lang="en-US"/>
        </a:p>
      </dgm:t>
    </dgm:pt>
    <dgm:pt modelId="{EE0D9BC3-0B41-47EC-B55D-19BAF1E3BC07}">
      <dgm:prSet/>
      <dgm:spPr>
        <a:solidFill>
          <a:schemeClr val="bg2">
            <a:lumMod val="60000"/>
            <a:lumOff val="40000"/>
          </a:schemeClr>
        </a:solidFill>
      </dgm:spPr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</a:rPr>
            <a:t>Kenali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jenis</a:t>
          </a:r>
          <a:r>
            <a:rPr lang="en-US" altLang="id-ID" dirty="0">
              <a:ea typeface="ＭＳ Ｐゴシック" panose="020B0600070205080204" pitchFamily="34" charset="-128"/>
            </a:rPr>
            <a:t>, </a:t>
          </a:r>
          <a:r>
            <a:rPr lang="en-US" altLang="id-ID" dirty="0" err="1">
              <a:ea typeface="ＭＳ Ｐゴシック" panose="020B0600070205080204" pitchFamily="34" charset="-128"/>
            </a:rPr>
            <a:t>macam</a:t>
          </a:r>
          <a:r>
            <a:rPr lang="en-US" altLang="id-ID" dirty="0">
              <a:ea typeface="ＭＳ Ｐゴシック" panose="020B0600070205080204" pitchFamily="34" charset="-128"/>
            </a:rPr>
            <a:t>, dan </a:t>
          </a:r>
          <a:r>
            <a:rPr lang="en-US" altLang="id-ID" dirty="0" err="1">
              <a:ea typeface="ＭＳ Ｐゴシック" panose="020B0600070205080204" pitchFamily="34" charset="-128"/>
            </a:rPr>
            <a:t>nama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kesalahan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berpikir</a:t>
          </a:r>
          <a:r>
            <a:rPr lang="en-US" altLang="id-ID" dirty="0">
              <a:ea typeface="ＭＳ Ｐゴシック" panose="020B0600070205080204" pitchFamily="34" charset="-128"/>
            </a:rPr>
            <a:t>, </a:t>
          </a:r>
        </a:p>
      </dgm:t>
    </dgm:pt>
    <dgm:pt modelId="{67DB0DD7-C7B3-48C8-BE65-CDEC500ECFAC}" type="parTrans" cxnId="{C44432A9-3FA2-4487-BB8D-A9BCC275F00F}">
      <dgm:prSet/>
      <dgm:spPr/>
      <dgm:t>
        <a:bodyPr/>
        <a:lstStyle/>
        <a:p>
          <a:endParaRPr lang="en-US"/>
        </a:p>
      </dgm:t>
    </dgm:pt>
    <dgm:pt modelId="{CD066B4B-3956-4156-BC9B-950F3C719707}" type="sibTrans" cxnId="{C44432A9-3FA2-4487-BB8D-A9BCC275F00F}">
      <dgm:prSet/>
      <dgm:spPr/>
      <dgm:t>
        <a:bodyPr/>
        <a:lstStyle/>
        <a:p>
          <a:endParaRPr lang="en-US"/>
        </a:p>
      </dgm:t>
    </dgm:pt>
    <dgm:pt modelId="{6F8EB8F1-4CB7-4DBC-8353-241FA5BB67D0}">
      <dgm:prSet/>
      <dgm:spPr>
        <a:solidFill>
          <a:schemeClr val="bg2">
            <a:lumMod val="60000"/>
            <a:lumOff val="40000"/>
          </a:schemeClr>
        </a:solidFill>
      </dgm:spPr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</a:rPr>
            <a:t>Kenali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sebab-sebab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kesalahan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pemikiran</a:t>
          </a:r>
          <a:r>
            <a:rPr lang="en-US" altLang="id-ID" dirty="0">
              <a:ea typeface="ＭＳ Ｐゴシック" panose="020B0600070205080204" pitchFamily="34" charset="-128"/>
            </a:rPr>
            <a:t>.</a:t>
          </a:r>
        </a:p>
      </dgm:t>
    </dgm:pt>
    <dgm:pt modelId="{3B5D1DAE-8770-4FAE-B3DA-7F9C9EE3E5E2}" type="parTrans" cxnId="{C4F90E53-1501-42FB-9519-69EE9D1E0F39}">
      <dgm:prSet/>
      <dgm:spPr/>
      <dgm:t>
        <a:bodyPr/>
        <a:lstStyle/>
        <a:p>
          <a:endParaRPr lang="en-US"/>
        </a:p>
      </dgm:t>
    </dgm:pt>
    <dgm:pt modelId="{9A0B0F64-C35C-461F-83D2-A27D70C2C4F2}" type="sibTrans" cxnId="{C4F90E53-1501-42FB-9519-69EE9D1E0F39}">
      <dgm:prSet/>
      <dgm:spPr/>
      <dgm:t>
        <a:bodyPr/>
        <a:lstStyle/>
        <a:p>
          <a:endParaRPr lang="en-US"/>
        </a:p>
      </dgm:t>
    </dgm:pt>
    <dgm:pt modelId="{5B021363-1F34-4BE7-9A40-74441D63E9B3}" type="pres">
      <dgm:prSet presAssocID="{82DCC5C7-BBBF-4026-99EE-BDDDFCABBD4C}" presName="linearFlow" presStyleCnt="0">
        <dgm:presLayoutVars>
          <dgm:dir/>
          <dgm:animLvl val="lvl"/>
          <dgm:resizeHandles/>
        </dgm:presLayoutVars>
      </dgm:prSet>
      <dgm:spPr/>
    </dgm:pt>
    <dgm:pt modelId="{12809E1E-3503-403D-9927-9391B47A7332}" type="pres">
      <dgm:prSet presAssocID="{0349697F-CAD8-40B8-9D0A-BA80BE1B04CC}" presName="compositeNode" presStyleCnt="0">
        <dgm:presLayoutVars>
          <dgm:bulletEnabled val="1"/>
        </dgm:presLayoutVars>
      </dgm:prSet>
      <dgm:spPr/>
    </dgm:pt>
    <dgm:pt modelId="{71E5D3A8-53C0-483F-9A72-59B92F978061}" type="pres">
      <dgm:prSet presAssocID="{0349697F-CAD8-40B8-9D0A-BA80BE1B04CC}" presName="image" presStyleLbl="fgImgPlac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Right Brain with solid fill"/>
        </a:ext>
      </dgm:extLst>
    </dgm:pt>
    <dgm:pt modelId="{D9B24A82-CF03-4660-95A8-BFD915B37EB9}" type="pres">
      <dgm:prSet presAssocID="{0349697F-CAD8-40B8-9D0A-BA80BE1B04CC}" presName="childNode" presStyleLbl="node1" presStyleIdx="0" presStyleCnt="3">
        <dgm:presLayoutVars>
          <dgm:bulletEnabled val="1"/>
        </dgm:presLayoutVars>
      </dgm:prSet>
      <dgm:spPr/>
    </dgm:pt>
    <dgm:pt modelId="{46AE3D0E-2872-4D41-A5CD-5E492F5E7194}" type="pres">
      <dgm:prSet presAssocID="{0349697F-CAD8-40B8-9D0A-BA80BE1B04CC}" presName="parentNode" presStyleLbl="revTx" presStyleIdx="0" presStyleCnt="3">
        <dgm:presLayoutVars>
          <dgm:chMax val="0"/>
          <dgm:bulletEnabled val="1"/>
        </dgm:presLayoutVars>
      </dgm:prSet>
      <dgm:spPr/>
    </dgm:pt>
    <dgm:pt modelId="{03366499-F959-4AE5-A42B-534451848D9F}" type="pres">
      <dgm:prSet presAssocID="{C66817DD-1010-4E33-9D63-D25EBBA07883}" presName="sibTrans" presStyleCnt="0"/>
      <dgm:spPr/>
    </dgm:pt>
    <dgm:pt modelId="{553C4CAE-504E-449B-9D35-79CD2DECB577}" type="pres">
      <dgm:prSet presAssocID="{F140400A-8E8E-4989-8767-BADF02429120}" presName="compositeNode" presStyleCnt="0">
        <dgm:presLayoutVars>
          <dgm:bulletEnabled val="1"/>
        </dgm:presLayoutVars>
      </dgm:prSet>
      <dgm:spPr/>
    </dgm:pt>
    <dgm:pt modelId="{AEB11C9A-67E2-4499-9C68-B5A6C79BE571}" type="pres">
      <dgm:prSet presAssocID="{F140400A-8E8E-4989-8767-BADF02429120}" presName="image" presStyleLbl="fgImgPlac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torytelling with solid fill"/>
        </a:ext>
      </dgm:extLst>
    </dgm:pt>
    <dgm:pt modelId="{1892C03D-3998-4AB1-8F8C-CE915BB259EA}" type="pres">
      <dgm:prSet presAssocID="{F140400A-8E8E-4989-8767-BADF02429120}" presName="childNode" presStyleLbl="node1" presStyleIdx="1" presStyleCnt="3">
        <dgm:presLayoutVars>
          <dgm:bulletEnabled val="1"/>
        </dgm:presLayoutVars>
      </dgm:prSet>
      <dgm:spPr/>
    </dgm:pt>
    <dgm:pt modelId="{670921E0-0202-439E-9883-5AD230B295F8}" type="pres">
      <dgm:prSet presAssocID="{F140400A-8E8E-4989-8767-BADF02429120}" presName="parentNode" presStyleLbl="revTx" presStyleIdx="1" presStyleCnt="3">
        <dgm:presLayoutVars>
          <dgm:chMax val="0"/>
          <dgm:bulletEnabled val="1"/>
        </dgm:presLayoutVars>
      </dgm:prSet>
      <dgm:spPr/>
    </dgm:pt>
    <dgm:pt modelId="{D9AC69C9-C1C9-4556-B500-056359CA2780}" type="pres">
      <dgm:prSet presAssocID="{267688CB-EC18-4A6A-9875-67B885D33D80}" presName="sibTrans" presStyleCnt="0"/>
      <dgm:spPr/>
    </dgm:pt>
    <dgm:pt modelId="{C1026437-C561-47FF-A295-15DDEFC93E84}" type="pres">
      <dgm:prSet presAssocID="{46F2AF7B-701C-41F8-9D40-E38C413622AA}" presName="compositeNode" presStyleCnt="0">
        <dgm:presLayoutVars>
          <dgm:bulletEnabled val="1"/>
        </dgm:presLayoutVars>
      </dgm:prSet>
      <dgm:spPr/>
    </dgm:pt>
    <dgm:pt modelId="{65D30D8D-F738-428B-A521-A34E6911BAA5}" type="pres">
      <dgm:prSet presAssocID="{46F2AF7B-701C-41F8-9D40-E38C413622AA}" presName="image" presStyleLbl="fgImgPlace1" presStyleIdx="2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ightbulb and gear with solid fill"/>
        </a:ext>
      </dgm:extLst>
    </dgm:pt>
    <dgm:pt modelId="{1C87A333-5E94-4CBA-9659-DCB89548286B}" type="pres">
      <dgm:prSet presAssocID="{46F2AF7B-701C-41F8-9D40-E38C413622AA}" presName="childNode" presStyleLbl="node1" presStyleIdx="2" presStyleCnt="3">
        <dgm:presLayoutVars>
          <dgm:bulletEnabled val="1"/>
        </dgm:presLayoutVars>
      </dgm:prSet>
      <dgm:spPr/>
    </dgm:pt>
    <dgm:pt modelId="{D58BE101-BEC5-410E-B64B-C4F9746B4215}" type="pres">
      <dgm:prSet presAssocID="{46F2AF7B-701C-41F8-9D40-E38C413622AA}" presName="parentNode" presStyleLbl="revTx" presStyleIdx="2" presStyleCnt="3">
        <dgm:presLayoutVars>
          <dgm:chMax val="0"/>
          <dgm:bulletEnabled val="1"/>
        </dgm:presLayoutVars>
      </dgm:prSet>
      <dgm:spPr/>
    </dgm:pt>
  </dgm:ptLst>
  <dgm:cxnLst>
    <dgm:cxn modelId="{21A9C90F-041A-445A-8738-84FFFCB37EB8}" type="presOf" srcId="{BA208AD0-6F01-437B-BE26-1831A7589E22}" destId="{1C87A333-5E94-4CBA-9659-DCB89548286B}" srcOrd="0" destOrd="0" presId="urn:microsoft.com/office/officeart/2005/8/layout/hList2"/>
    <dgm:cxn modelId="{28CA7013-2E1D-4D9A-A3F6-3CA45688C40A}" type="presOf" srcId="{6F8EB8F1-4CB7-4DBC-8353-241FA5BB67D0}" destId="{1C87A333-5E94-4CBA-9659-DCB89548286B}" srcOrd="0" destOrd="2" presId="urn:microsoft.com/office/officeart/2005/8/layout/hList2"/>
    <dgm:cxn modelId="{6D657D19-DE69-4D64-83C7-27326F7BDB1F}" srcId="{82DCC5C7-BBBF-4026-99EE-BDDDFCABBD4C}" destId="{F140400A-8E8E-4989-8767-BADF02429120}" srcOrd="1" destOrd="0" parTransId="{F6F6119B-8DE7-4E10-8839-5857EB840DC3}" sibTransId="{267688CB-EC18-4A6A-9875-67B885D33D80}"/>
    <dgm:cxn modelId="{296DAF21-6F4F-41B1-A939-4768E944D15D}" type="presOf" srcId="{0349697F-CAD8-40B8-9D0A-BA80BE1B04CC}" destId="{46AE3D0E-2872-4D41-A5CD-5E492F5E7194}" srcOrd="0" destOrd="0" presId="urn:microsoft.com/office/officeart/2005/8/layout/hList2"/>
    <dgm:cxn modelId="{D919B95C-66F2-4C72-9264-75E13C24A8F5}" srcId="{F140400A-8E8E-4989-8767-BADF02429120}" destId="{F089E068-7603-4945-9199-1DAFDFCAC6E3}" srcOrd="1" destOrd="0" parTransId="{3EF50628-72D2-4AB0-923D-44A8864A9766}" sibTransId="{E4B78FFE-903F-46A1-8F6B-EA51225D2F46}"/>
    <dgm:cxn modelId="{497A4C44-D9A3-4F02-88A7-87611800C85E}" type="presOf" srcId="{07AC503C-994F-48BB-8105-726DA5878066}" destId="{1892C03D-3998-4AB1-8F8C-CE915BB259EA}" srcOrd="0" destOrd="2" presId="urn:microsoft.com/office/officeart/2005/8/layout/hList2"/>
    <dgm:cxn modelId="{7305FD67-8BD7-43BD-AB59-735346559A74}" srcId="{0349697F-CAD8-40B8-9D0A-BA80BE1B04CC}" destId="{8ED12FA1-45D9-487F-AB7E-23C0E60947C1}" srcOrd="0" destOrd="0" parTransId="{325868D5-A9A9-4081-9B4C-28859B6A8E5C}" sibTransId="{013A58CE-47BF-46AE-9F02-79CFAF0AB8B9}"/>
    <dgm:cxn modelId="{82BC346A-D180-4E29-9C14-1FD73C474BDD}" type="presOf" srcId="{EE0D9BC3-0B41-47EC-B55D-19BAF1E3BC07}" destId="{1C87A333-5E94-4CBA-9659-DCB89548286B}" srcOrd="0" destOrd="1" presId="urn:microsoft.com/office/officeart/2005/8/layout/hList2"/>
    <dgm:cxn modelId="{C4F90E53-1501-42FB-9519-69EE9D1E0F39}" srcId="{46F2AF7B-701C-41F8-9D40-E38C413622AA}" destId="{6F8EB8F1-4CB7-4DBC-8353-241FA5BB67D0}" srcOrd="2" destOrd="0" parTransId="{3B5D1DAE-8770-4FAE-B3DA-7F9C9EE3E5E2}" sibTransId="{9A0B0F64-C35C-461F-83D2-A27D70C2C4F2}"/>
    <dgm:cxn modelId="{A3FF527A-6972-4881-8BA6-8D1800CC91FD}" srcId="{82DCC5C7-BBBF-4026-99EE-BDDDFCABBD4C}" destId="{0349697F-CAD8-40B8-9D0A-BA80BE1B04CC}" srcOrd="0" destOrd="0" parTransId="{83B87C08-A1DD-46C7-8AF6-D589CF64A412}" sibTransId="{C66817DD-1010-4E33-9D63-D25EBBA07883}"/>
    <dgm:cxn modelId="{2743278A-8A85-4C71-B4AF-20C4BC21A143}" type="presOf" srcId="{6B70CC69-150B-4E73-BFB6-B5C493E2BDF8}" destId="{1892C03D-3998-4AB1-8F8C-CE915BB259EA}" srcOrd="0" destOrd="0" presId="urn:microsoft.com/office/officeart/2005/8/layout/hList2"/>
    <dgm:cxn modelId="{7EBF7C9A-CD89-434F-A1F4-B34C0A915DEF}" srcId="{82DCC5C7-BBBF-4026-99EE-BDDDFCABBD4C}" destId="{46F2AF7B-701C-41F8-9D40-E38C413622AA}" srcOrd="2" destOrd="0" parTransId="{E883E16A-EC4B-49F3-895B-C210335D4F13}" sibTransId="{37354817-2FD4-4AAB-A4C4-6788CF8C5DB3}"/>
    <dgm:cxn modelId="{EC3E669F-4C90-42FE-AE0C-A76A94492D5A}" srcId="{0349697F-CAD8-40B8-9D0A-BA80BE1B04CC}" destId="{0EDA006F-C8B9-4DE1-973E-03C8AC4364E2}" srcOrd="1" destOrd="0" parTransId="{8C972056-3234-48F4-A0DC-D87C8352F0CF}" sibTransId="{0EC6F489-6120-40F2-9030-C14A829094F7}"/>
    <dgm:cxn modelId="{8B18AE9F-3A40-4E18-A2C5-228A681FB7FC}" type="presOf" srcId="{F140400A-8E8E-4989-8767-BADF02429120}" destId="{670921E0-0202-439E-9883-5AD230B295F8}" srcOrd="0" destOrd="0" presId="urn:microsoft.com/office/officeart/2005/8/layout/hList2"/>
    <dgm:cxn modelId="{EC17D29F-B598-44B0-9DC3-661D381E62AC}" type="presOf" srcId="{46F2AF7B-701C-41F8-9D40-E38C413622AA}" destId="{D58BE101-BEC5-410E-B64B-C4F9746B4215}" srcOrd="0" destOrd="0" presId="urn:microsoft.com/office/officeart/2005/8/layout/hList2"/>
    <dgm:cxn modelId="{C44432A9-3FA2-4487-BB8D-A9BCC275F00F}" srcId="{46F2AF7B-701C-41F8-9D40-E38C413622AA}" destId="{EE0D9BC3-0B41-47EC-B55D-19BAF1E3BC07}" srcOrd="1" destOrd="0" parTransId="{67DB0DD7-C7B3-48C8-BE65-CDEC500ECFAC}" sibTransId="{CD066B4B-3956-4156-BC9B-950F3C719707}"/>
    <dgm:cxn modelId="{C17828AA-88FC-4915-B113-590B383426F5}" srcId="{F140400A-8E8E-4989-8767-BADF02429120}" destId="{07AC503C-994F-48BB-8105-726DA5878066}" srcOrd="2" destOrd="0" parTransId="{C80B3785-D974-4303-9B9B-A592A2A27611}" sibTransId="{7A2421D2-F345-48C9-9C4D-7E6A263E71CF}"/>
    <dgm:cxn modelId="{043BF0AA-E4F0-4A77-890C-4986166204A5}" srcId="{46F2AF7B-701C-41F8-9D40-E38C413622AA}" destId="{BA208AD0-6F01-437B-BE26-1831A7589E22}" srcOrd="0" destOrd="0" parTransId="{587992C4-3606-4E2B-A573-F8E1F746D93C}" sibTransId="{23411777-9CC5-4768-B78F-BD263DD43F5E}"/>
    <dgm:cxn modelId="{440B67B5-358E-4565-8593-C249E2A8321B}" type="presOf" srcId="{8ED12FA1-45D9-487F-AB7E-23C0E60947C1}" destId="{D9B24A82-CF03-4660-95A8-BFD915B37EB9}" srcOrd="0" destOrd="0" presId="urn:microsoft.com/office/officeart/2005/8/layout/hList2"/>
    <dgm:cxn modelId="{A5D57DBC-A686-4F9E-ADF3-81760EBC0B8B}" type="presOf" srcId="{F089E068-7603-4945-9199-1DAFDFCAC6E3}" destId="{1892C03D-3998-4AB1-8F8C-CE915BB259EA}" srcOrd="0" destOrd="1" presId="urn:microsoft.com/office/officeart/2005/8/layout/hList2"/>
    <dgm:cxn modelId="{19B1B2C5-68D0-4077-9377-C76837B5F798}" srcId="{F140400A-8E8E-4989-8767-BADF02429120}" destId="{6B70CC69-150B-4E73-BFB6-B5C493E2BDF8}" srcOrd="0" destOrd="0" parTransId="{F46CC3A8-4DFC-4718-BF82-A72D935BB98B}" sibTransId="{60DB42A1-ED8D-4E6A-A004-395A592F6C54}"/>
    <dgm:cxn modelId="{DECC7CF1-0CE2-45EB-9152-4E69B2813CB7}" type="presOf" srcId="{0EDA006F-C8B9-4DE1-973E-03C8AC4364E2}" destId="{D9B24A82-CF03-4660-95A8-BFD915B37EB9}" srcOrd="0" destOrd="1" presId="urn:microsoft.com/office/officeart/2005/8/layout/hList2"/>
    <dgm:cxn modelId="{A5C349F5-F6AC-4A78-A146-54F423ED4444}" type="presOf" srcId="{82DCC5C7-BBBF-4026-99EE-BDDDFCABBD4C}" destId="{5B021363-1F34-4BE7-9A40-74441D63E9B3}" srcOrd="0" destOrd="0" presId="urn:microsoft.com/office/officeart/2005/8/layout/hList2"/>
    <dgm:cxn modelId="{91AA88A6-0212-42C6-A2F3-C3799ABE5A16}" type="presParOf" srcId="{5B021363-1F34-4BE7-9A40-74441D63E9B3}" destId="{12809E1E-3503-403D-9927-9391B47A7332}" srcOrd="0" destOrd="0" presId="urn:microsoft.com/office/officeart/2005/8/layout/hList2"/>
    <dgm:cxn modelId="{EBFD73F2-6141-48CF-8DA3-943C5005BB71}" type="presParOf" srcId="{12809E1E-3503-403D-9927-9391B47A7332}" destId="{71E5D3A8-53C0-483F-9A72-59B92F978061}" srcOrd="0" destOrd="0" presId="urn:microsoft.com/office/officeart/2005/8/layout/hList2"/>
    <dgm:cxn modelId="{20B9D25A-D021-498E-8EA7-52D01EBFE162}" type="presParOf" srcId="{12809E1E-3503-403D-9927-9391B47A7332}" destId="{D9B24A82-CF03-4660-95A8-BFD915B37EB9}" srcOrd="1" destOrd="0" presId="urn:microsoft.com/office/officeart/2005/8/layout/hList2"/>
    <dgm:cxn modelId="{34D38703-FA9B-4E35-B401-8B03D58C6C70}" type="presParOf" srcId="{12809E1E-3503-403D-9927-9391B47A7332}" destId="{46AE3D0E-2872-4D41-A5CD-5E492F5E7194}" srcOrd="2" destOrd="0" presId="urn:microsoft.com/office/officeart/2005/8/layout/hList2"/>
    <dgm:cxn modelId="{034B90B6-DEB3-4529-9A6B-1EC68F2FB43A}" type="presParOf" srcId="{5B021363-1F34-4BE7-9A40-74441D63E9B3}" destId="{03366499-F959-4AE5-A42B-534451848D9F}" srcOrd="1" destOrd="0" presId="urn:microsoft.com/office/officeart/2005/8/layout/hList2"/>
    <dgm:cxn modelId="{FEE083EE-7FD6-43FE-AA30-ADD179EA263D}" type="presParOf" srcId="{5B021363-1F34-4BE7-9A40-74441D63E9B3}" destId="{553C4CAE-504E-449B-9D35-79CD2DECB577}" srcOrd="2" destOrd="0" presId="urn:microsoft.com/office/officeart/2005/8/layout/hList2"/>
    <dgm:cxn modelId="{88AC8655-1EFD-42AC-989B-A7F34093D731}" type="presParOf" srcId="{553C4CAE-504E-449B-9D35-79CD2DECB577}" destId="{AEB11C9A-67E2-4499-9C68-B5A6C79BE571}" srcOrd="0" destOrd="0" presId="urn:microsoft.com/office/officeart/2005/8/layout/hList2"/>
    <dgm:cxn modelId="{F0A40AA9-7614-4BE8-A03F-93F1047028A9}" type="presParOf" srcId="{553C4CAE-504E-449B-9D35-79CD2DECB577}" destId="{1892C03D-3998-4AB1-8F8C-CE915BB259EA}" srcOrd="1" destOrd="0" presId="urn:microsoft.com/office/officeart/2005/8/layout/hList2"/>
    <dgm:cxn modelId="{65C65892-2C14-4327-ABEC-3051D0ABC5C3}" type="presParOf" srcId="{553C4CAE-504E-449B-9D35-79CD2DECB577}" destId="{670921E0-0202-439E-9883-5AD230B295F8}" srcOrd="2" destOrd="0" presId="urn:microsoft.com/office/officeart/2005/8/layout/hList2"/>
    <dgm:cxn modelId="{C7ADA40B-C688-46FE-97A0-1C96EB10C173}" type="presParOf" srcId="{5B021363-1F34-4BE7-9A40-74441D63E9B3}" destId="{D9AC69C9-C1C9-4556-B500-056359CA2780}" srcOrd="3" destOrd="0" presId="urn:microsoft.com/office/officeart/2005/8/layout/hList2"/>
    <dgm:cxn modelId="{C0352E2B-B699-4387-A97E-A2F4E1E06BCD}" type="presParOf" srcId="{5B021363-1F34-4BE7-9A40-74441D63E9B3}" destId="{C1026437-C561-47FF-A295-15DDEFC93E84}" srcOrd="4" destOrd="0" presId="urn:microsoft.com/office/officeart/2005/8/layout/hList2"/>
    <dgm:cxn modelId="{69DCE9B5-5521-4C99-930E-45CD41C62C0B}" type="presParOf" srcId="{C1026437-C561-47FF-A295-15DDEFC93E84}" destId="{65D30D8D-F738-428B-A521-A34E6911BAA5}" srcOrd="0" destOrd="0" presId="urn:microsoft.com/office/officeart/2005/8/layout/hList2"/>
    <dgm:cxn modelId="{4DC613AF-1073-4491-931B-5A67E83A5763}" type="presParOf" srcId="{C1026437-C561-47FF-A295-15DDEFC93E84}" destId="{1C87A333-5E94-4CBA-9659-DCB89548286B}" srcOrd="1" destOrd="0" presId="urn:microsoft.com/office/officeart/2005/8/layout/hList2"/>
    <dgm:cxn modelId="{0FF2E8AD-CBA4-4CBF-B777-3F4E82F19DCC}" type="presParOf" srcId="{C1026437-C561-47FF-A295-15DDEFC93E84}" destId="{D58BE101-BEC5-410E-B64B-C4F9746B4215}" srcOrd="2" destOrd="0" presId="urn:microsoft.com/office/officeart/2005/8/layout/h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D5DAC71-B2EF-4165-B123-CED05C731B90}" type="doc">
      <dgm:prSet loTypeId="urn:diagrams.loki3.com/BracketLis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C63D8FDA-025C-4155-A9B8-FE36B691D6D4}">
      <dgm:prSet phldrT="[Text]"/>
      <dgm:spPr/>
      <dgm:t>
        <a:bodyPr/>
        <a:lstStyle/>
        <a:p>
          <a:r>
            <a:rPr lang="en-US" dirty="0" err="1">
              <a:ea typeface="+mj-ea"/>
            </a:rPr>
            <a:t>Syarat</a:t>
          </a:r>
          <a:r>
            <a:rPr lang="en-US" dirty="0">
              <a:ea typeface="+mj-ea"/>
            </a:rPr>
            <a:t> </a:t>
          </a:r>
          <a:r>
            <a:rPr lang="en-US" dirty="0" err="1">
              <a:ea typeface="+mj-ea"/>
            </a:rPr>
            <a:t>Pokok</a:t>
          </a:r>
          <a:r>
            <a:rPr lang="en-US" dirty="0">
              <a:ea typeface="+mj-ea"/>
            </a:rPr>
            <a:t> </a:t>
          </a:r>
          <a:r>
            <a:rPr lang="en-US" dirty="0" err="1">
              <a:ea typeface="+mj-ea"/>
            </a:rPr>
            <a:t>dalam</a:t>
          </a:r>
          <a:r>
            <a:rPr lang="en-US" dirty="0">
              <a:ea typeface="+mj-ea"/>
            </a:rPr>
            <a:t> </a:t>
          </a:r>
          <a:r>
            <a:rPr lang="en-US" dirty="0" err="1">
              <a:ea typeface="+mj-ea"/>
            </a:rPr>
            <a:t>Berpikir</a:t>
          </a:r>
          <a:r>
            <a:rPr lang="en-US" dirty="0">
              <a:ea typeface="+mj-ea"/>
            </a:rPr>
            <a:t> </a:t>
          </a:r>
          <a:endParaRPr lang="en-US" dirty="0"/>
        </a:p>
      </dgm:t>
    </dgm:pt>
    <dgm:pt modelId="{1971B22F-C7BE-48E7-AB06-B625810AE334}" type="parTrans" cxnId="{7F497AC1-8924-4F6A-8190-BB62FE32ED05}">
      <dgm:prSet/>
      <dgm:spPr/>
      <dgm:t>
        <a:bodyPr/>
        <a:lstStyle/>
        <a:p>
          <a:endParaRPr lang="en-US"/>
        </a:p>
      </dgm:t>
    </dgm:pt>
    <dgm:pt modelId="{1FFCD05F-C92E-4DE9-80B1-5952A99F17BC}" type="sibTrans" cxnId="{7F497AC1-8924-4F6A-8190-BB62FE32ED05}">
      <dgm:prSet/>
      <dgm:spPr/>
      <dgm:t>
        <a:bodyPr/>
        <a:lstStyle/>
        <a:p>
          <a:endParaRPr lang="en-US"/>
        </a:p>
      </dgm:t>
    </dgm:pt>
    <dgm:pt modelId="{48603ED7-399A-4F6C-A2CA-274D600974E7}">
      <dgm:prSet phldrT="[Text]"/>
      <dgm:spPr/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</a:rPr>
            <a:t>Pemikiran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harus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berpangkal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dari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kenyataan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atau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titik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pangkalnya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harus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benar</a:t>
          </a:r>
          <a:endParaRPr lang="en-US" dirty="0"/>
        </a:p>
      </dgm:t>
    </dgm:pt>
    <dgm:pt modelId="{3717DFEA-2CAF-4C52-AE65-4673F542B4B9}" type="parTrans" cxnId="{9366C4C1-3518-4CF8-A148-60F06FF17172}">
      <dgm:prSet/>
      <dgm:spPr/>
      <dgm:t>
        <a:bodyPr/>
        <a:lstStyle/>
        <a:p>
          <a:endParaRPr lang="en-US"/>
        </a:p>
      </dgm:t>
    </dgm:pt>
    <dgm:pt modelId="{A6D2D4BE-E1B3-4C1C-9367-BB068D8A0C46}" type="sibTrans" cxnId="{9366C4C1-3518-4CF8-A148-60F06FF17172}">
      <dgm:prSet/>
      <dgm:spPr/>
      <dgm:t>
        <a:bodyPr/>
        <a:lstStyle/>
        <a:p>
          <a:endParaRPr lang="en-US"/>
        </a:p>
      </dgm:t>
    </dgm:pt>
    <dgm:pt modelId="{B09184A2-E2E4-4A16-8EE8-9A216B99A758}">
      <dgm:prSet phldrT="[Text]"/>
      <dgm:spPr/>
      <dgm:t>
        <a:bodyPr/>
        <a:lstStyle/>
        <a:p>
          <a:r>
            <a:rPr lang="en-US" dirty="0" err="1">
              <a:ea typeface="+mj-ea"/>
            </a:rPr>
            <a:t>Titik</a:t>
          </a:r>
          <a:r>
            <a:rPr lang="en-US" dirty="0">
              <a:ea typeface="+mj-ea"/>
            </a:rPr>
            <a:t> </a:t>
          </a:r>
          <a:r>
            <a:rPr lang="en-US" dirty="0" err="1">
              <a:ea typeface="+mj-ea"/>
            </a:rPr>
            <a:t>pangkal</a:t>
          </a:r>
          <a:r>
            <a:rPr lang="en-US" dirty="0">
              <a:ea typeface="+mj-ea"/>
            </a:rPr>
            <a:t> </a:t>
          </a:r>
          <a:r>
            <a:rPr lang="en-US" dirty="0" err="1">
              <a:ea typeface="+mj-ea"/>
            </a:rPr>
            <a:t>pemikiran</a:t>
          </a:r>
          <a:r>
            <a:rPr lang="en-US" dirty="0">
              <a:ea typeface="+mj-ea"/>
            </a:rPr>
            <a:t> </a:t>
          </a:r>
          <a:r>
            <a:rPr lang="en-US" dirty="0" err="1">
              <a:ea typeface="+mj-ea"/>
            </a:rPr>
            <a:t>harus</a:t>
          </a:r>
          <a:r>
            <a:rPr lang="en-US" dirty="0">
              <a:ea typeface="+mj-ea"/>
            </a:rPr>
            <a:t> </a:t>
          </a:r>
          <a:r>
            <a:rPr lang="en-US" dirty="0" err="1">
              <a:ea typeface="+mj-ea"/>
            </a:rPr>
            <a:t>benar</a:t>
          </a:r>
          <a:endParaRPr lang="en-US" dirty="0"/>
        </a:p>
      </dgm:t>
    </dgm:pt>
    <dgm:pt modelId="{12150181-0C39-4DDE-B3B7-0168EDE2FEA9}" type="parTrans" cxnId="{2A6510B5-FE9D-4AD0-BF23-F5919B307F10}">
      <dgm:prSet/>
      <dgm:spPr/>
      <dgm:t>
        <a:bodyPr/>
        <a:lstStyle/>
        <a:p>
          <a:endParaRPr lang="en-US"/>
        </a:p>
      </dgm:t>
    </dgm:pt>
    <dgm:pt modelId="{17DFF541-2D68-477D-990A-00240263D5BA}" type="sibTrans" cxnId="{2A6510B5-FE9D-4AD0-BF23-F5919B307F10}">
      <dgm:prSet/>
      <dgm:spPr/>
      <dgm:t>
        <a:bodyPr/>
        <a:lstStyle/>
        <a:p>
          <a:endParaRPr lang="en-US"/>
        </a:p>
      </dgm:t>
    </dgm:pt>
    <dgm:pt modelId="{5CF0E0BC-546A-4053-A4BD-B3937C8B8A9E}">
      <dgm:prSet phldrT="[Text]"/>
      <dgm:spPr/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</a:rPr>
            <a:t>Suatu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pemikiran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meskipun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jalan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pikirannya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logis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bila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tidak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berpangkal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dari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kenyataan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atau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dalil</a:t>
          </a:r>
          <a:r>
            <a:rPr lang="en-US" altLang="id-ID" dirty="0">
              <a:ea typeface="ＭＳ Ｐゴシック" panose="020B0600070205080204" pitchFamily="34" charset="-128"/>
            </a:rPr>
            <a:t> yang </a:t>
          </a:r>
          <a:r>
            <a:rPr lang="en-US" altLang="id-ID" dirty="0" err="1">
              <a:ea typeface="ＭＳ Ｐゴシック" panose="020B0600070205080204" pitchFamily="34" charset="-128"/>
            </a:rPr>
            <a:t>benar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tentu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tidak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akan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menghasilkan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kesimpulan</a:t>
          </a:r>
          <a:r>
            <a:rPr lang="en-US" altLang="id-ID" dirty="0">
              <a:ea typeface="ＭＳ Ｐゴシック" panose="020B0600070205080204" pitchFamily="34" charset="-128"/>
            </a:rPr>
            <a:t> yang </a:t>
          </a:r>
          <a:r>
            <a:rPr lang="en-US" altLang="id-ID" dirty="0" err="1">
              <a:ea typeface="ＭＳ Ｐゴシック" panose="020B0600070205080204" pitchFamily="34" charset="-128"/>
            </a:rPr>
            <a:t>benar</a:t>
          </a:r>
          <a:r>
            <a:rPr lang="en-US" altLang="id-ID" dirty="0">
              <a:ea typeface="ＭＳ Ｐゴシック" panose="020B0600070205080204" pitchFamily="34" charset="-128"/>
            </a:rPr>
            <a:t> (</a:t>
          </a:r>
          <a:r>
            <a:rPr lang="en-US" altLang="id-ID" dirty="0" err="1">
              <a:ea typeface="ＭＳ Ｐゴシック" panose="020B0600070205080204" pitchFamily="34" charset="-128"/>
            </a:rPr>
            <a:t>apalagi</a:t>
          </a:r>
          <a:r>
            <a:rPr lang="en-US" altLang="id-ID" dirty="0">
              <a:ea typeface="ＭＳ Ｐゴシック" panose="020B0600070205080204" pitchFamily="34" charset="-128"/>
            </a:rPr>
            <a:t> yang </a:t>
          </a:r>
          <a:r>
            <a:rPr lang="en-US" altLang="id-ID" dirty="0" err="1">
              <a:ea typeface="ＭＳ Ｐゴシック" panose="020B0600070205080204" pitchFamily="34" charset="-128"/>
            </a:rPr>
            <a:t>pasti</a:t>
          </a:r>
          <a:r>
            <a:rPr lang="en-US" altLang="id-ID" dirty="0">
              <a:ea typeface="ＭＳ Ｐゴシック" panose="020B0600070205080204" pitchFamily="34" charset="-128"/>
            </a:rPr>
            <a:t>)</a:t>
          </a:r>
          <a:endParaRPr lang="en-US" dirty="0"/>
        </a:p>
      </dgm:t>
    </dgm:pt>
    <dgm:pt modelId="{05E6F2B8-8D9C-4C95-B76B-12019A773ACA}" type="parTrans" cxnId="{C9EF2C24-BFA4-40E5-8BAF-B1F667E404D6}">
      <dgm:prSet/>
      <dgm:spPr/>
      <dgm:t>
        <a:bodyPr/>
        <a:lstStyle/>
        <a:p>
          <a:endParaRPr lang="en-US"/>
        </a:p>
      </dgm:t>
    </dgm:pt>
    <dgm:pt modelId="{0886EB0A-8BFA-4939-90CD-2B0E0F6EA26B}" type="sibTrans" cxnId="{C9EF2C24-BFA4-40E5-8BAF-B1F667E404D6}">
      <dgm:prSet/>
      <dgm:spPr/>
      <dgm:t>
        <a:bodyPr/>
        <a:lstStyle/>
        <a:p>
          <a:endParaRPr lang="en-US"/>
        </a:p>
      </dgm:t>
    </dgm:pt>
    <dgm:pt modelId="{C5CFA370-C059-41BA-B6FB-BA3812147CFA}">
      <dgm:prSet/>
      <dgm:spPr/>
      <dgm:t>
        <a:bodyPr/>
        <a:lstStyle/>
        <a:p>
          <a:r>
            <a:rPr lang="en-US" altLang="id-ID">
              <a:ea typeface="ＭＳ Ｐゴシック" panose="020B0600070205080204" pitchFamily="34" charset="-128"/>
            </a:rPr>
            <a:t>Alasan-alasan yang diajukan harus tepat dan kuat</a:t>
          </a:r>
          <a:endParaRPr lang="en-US" altLang="id-ID" dirty="0">
            <a:ea typeface="ＭＳ Ｐゴシック" panose="020B0600070205080204" pitchFamily="34" charset="-128"/>
          </a:endParaRPr>
        </a:p>
      </dgm:t>
    </dgm:pt>
    <dgm:pt modelId="{FCBCEAB8-BE79-41D1-BD65-FF108AB1E206}" type="parTrans" cxnId="{474F829F-FDF0-4E27-B156-C9352CDEC1E6}">
      <dgm:prSet/>
      <dgm:spPr/>
      <dgm:t>
        <a:bodyPr/>
        <a:lstStyle/>
        <a:p>
          <a:endParaRPr lang="en-US"/>
        </a:p>
      </dgm:t>
    </dgm:pt>
    <dgm:pt modelId="{78AAA2EC-D4A9-4DA0-A599-BA86EBF70D49}" type="sibTrans" cxnId="{474F829F-FDF0-4E27-B156-C9352CDEC1E6}">
      <dgm:prSet/>
      <dgm:spPr/>
      <dgm:t>
        <a:bodyPr/>
        <a:lstStyle/>
        <a:p>
          <a:endParaRPr lang="en-US"/>
        </a:p>
      </dgm:t>
    </dgm:pt>
    <dgm:pt modelId="{D68236D8-98AF-46C2-A9A3-339FCC24B213}">
      <dgm:prSet/>
      <dgm:spPr/>
      <dgm:t>
        <a:bodyPr/>
        <a:lstStyle/>
        <a:p>
          <a:r>
            <a:rPr lang="en-US" altLang="id-ID" dirty="0">
              <a:ea typeface="ＭＳ Ｐゴシック" panose="020B0600070205080204" pitchFamily="34" charset="-128"/>
            </a:rPr>
            <a:t>Jalan </a:t>
          </a:r>
          <a:r>
            <a:rPr lang="en-US" altLang="id-ID" dirty="0" err="1">
              <a:ea typeface="ＭＳ Ｐゴシック" panose="020B0600070205080204" pitchFamily="34" charset="-128"/>
            </a:rPr>
            <a:t>pikiran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harus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logis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atau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lurus</a:t>
          </a:r>
          <a:r>
            <a:rPr lang="en-US" altLang="id-ID" dirty="0">
              <a:ea typeface="ＭＳ Ｐゴシック" panose="020B0600070205080204" pitchFamily="34" charset="-128"/>
            </a:rPr>
            <a:t> (</a:t>
          </a:r>
          <a:r>
            <a:rPr lang="en-US" altLang="id-ID" dirty="0" err="1">
              <a:ea typeface="ＭＳ Ｐゴシック" panose="020B0600070205080204" pitchFamily="34" charset="-128"/>
            </a:rPr>
            <a:t>sah</a:t>
          </a:r>
          <a:r>
            <a:rPr lang="en-US" altLang="id-ID" dirty="0">
              <a:ea typeface="ＭＳ Ｐゴシック" panose="020B0600070205080204" pitchFamily="34" charset="-128"/>
            </a:rPr>
            <a:t>)</a:t>
          </a:r>
        </a:p>
      </dgm:t>
    </dgm:pt>
    <dgm:pt modelId="{F6690869-F2AD-4E25-B8C9-7C6B0870D6FB}" type="parTrans" cxnId="{E218F49E-8379-4C91-988D-FF39934EFF6A}">
      <dgm:prSet/>
      <dgm:spPr/>
      <dgm:t>
        <a:bodyPr/>
        <a:lstStyle/>
        <a:p>
          <a:endParaRPr lang="en-US"/>
        </a:p>
      </dgm:t>
    </dgm:pt>
    <dgm:pt modelId="{9D38AD7B-ADF9-44C1-B2BB-57747D623096}" type="sibTrans" cxnId="{E218F49E-8379-4C91-988D-FF39934EFF6A}">
      <dgm:prSet/>
      <dgm:spPr/>
      <dgm:t>
        <a:bodyPr/>
        <a:lstStyle/>
        <a:p>
          <a:endParaRPr lang="en-US"/>
        </a:p>
      </dgm:t>
    </dgm:pt>
    <dgm:pt modelId="{F044E3E0-3024-460E-9470-D991364A3BD9}">
      <dgm:prSet/>
      <dgm:spPr/>
      <dgm:t>
        <a:bodyPr/>
        <a:lstStyle/>
        <a:p>
          <a:r>
            <a:rPr lang="en-US" altLang="id-ID">
              <a:ea typeface="ＭＳ Ｐゴシック" panose="020B0600070205080204" pitchFamily="34" charset="-128"/>
            </a:rPr>
            <a:t>Perlu dibedakan antara kepastian subjektif (saya merasa pasti) dengan kepastian objektif (faktanya memang demikian)</a:t>
          </a:r>
          <a:endParaRPr lang="en-US" altLang="id-ID" dirty="0">
            <a:ea typeface="ＭＳ Ｐゴシック" panose="020B0600070205080204" pitchFamily="34" charset="-128"/>
          </a:endParaRPr>
        </a:p>
      </dgm:t>
    </dgm:pt>
    <dgm:pt modelId="{3A00911D-D13F-4B72-B147-8C5E400E77A1}" type="parTrans" cxnId="{99342EEB-0C44-48D6-BE89-BA9F4E6A8A96}">
      <dgm:prSet/>
      <dgm:spPr/>
      <dgm:t>
        <a:bodyPr/>
        <a:lstStyle/>
        <a:p>
          <a:endParaRPr lang="en-US"/>
        </a:p>
      </dgm:t>
    </dgm:pt>
    <dgm:pt modelId="{F4BCF68D-DB22-451A-9EA0-26EA0A0AE2FE}" type="sibTrans" cxnId="{99342EEB-0C44-48D6-BE89-BA9F4E6A8A96}">
      <dgm:prSet/>
      <dgm:spPr/>
      <dgm:t>
        <a:bodyPr/>
        <a:lstStyle/>
        <a:p>
          <a:endParaRPr lang="en-US"/>
        </a:p>
      </dgm:t>
    </dgm:pt>
    <dgm:pt modelId="{06F940C9-9E47-47C4-A718-87E93B100445}">
      <dgm:prSet/>
      <dgm:spPr/>
      <dgm:t>
        <a:bodyPr/>
        <a:lstStyle/>
        <a:p>
          <a:r>
            <a:rPr lang="en-US">
              <a:ea typeface="+mj-ea"/>
            </a:rPr>
            <a:t>Alasan yang diajukan harus tepat dan kuat</a:t>
          </a:r>
          <a:endParaRPr lang="en-US" altLang="id-ID" dirty="0">
            <a:ea typeface="ＭＳ Ｐゴシック" panose="020B0600070205080204" pitchFamily="34" charset="-128"/>
          </a:endParaRPr>
        </a:p>
      </dgm:t>
    </dgm:pt>
    <dgm:pt modelId="{6475A9CB-944A-42C7-A50D-6D0E87799347}" type="parTrans" cxnId="{D69C45AE-9C6E-4EC8-8F6A-AD2A54D02CDD}">
      <dgm:prSet/>
      <dgm:spPr/>
      <dgm:t>
        <a:bodyPr/>
        <a:lstStyle/>
        <a:p>
          <a:endParaRPr lang="en-US"/>
        </a:p>
      </dgm:t>
    </dgm:pt>
    <dgm:pt modelId="{AD9BCDD8-57A6-4B9D-AC85-91BC4010B3E3}" type="sibTrans" cxnId="{D69C45AE-9C6E-4EC8-8F6A-AD2A54D02CDD}">
      <dgm:prSet/>
      <dgm:spPr/>
      <dgm:t>
        <a:bodyPr/>
        <a:lstStyle/>
        <a:p>
          <a:endParaRPr lang="en-US"/>
        </a:p>
      </dgm:t>
    </dgm:pt>
    <dgm:pt modelId="{905E2F82-DBDE-4BF7-9722-5031509F7FBB}">
      <dgm:prSet/>
      <dgm:spPr/>
      <dgm:t>
        <a:bodyPr/>
        <a:lstStyle/>
        <a:p>
          <a:r>
            <a:rPr lang="en-US" altLang="id-ID">
              <a:ea typeface="ＭＳ Ｐゴシック" panose="020B0600070205080204" pitchFamily="34" charset="-128"/>
            </a:rPr>
            <a:t>Ada hal yang dapat dibuktikan hanya dengan menunjuk fakta atau kenyataan (Aposteriori)</a:t>
          </a:r>
          <a:endParaRPr lang="en-US" altLang="id-ID" dirty="0">
            <a:ea typeface="ＭＳ Ｐゴシック" panose="020B0600070205080204" pitchFamily="34" charset="-128"/>
          </a:endParaRPr>
        </a:p>
      </dgm:t>
    </dgm:pt>
    <dgm:pt modelId="{69004E72-69E3-4426-A4A1-6901CC7B9A4B}" type="parTrans" cxnId="{D1624A40-CD33-41AF-90C9-ED6F3E79089A}">
      <dgm:prSet/>
      <dgm:spPr/>
      <dgm:t>
        <a:bodyPr/>
        <a:lstStyle/>
        <a:p>
          <a:endParaRPr lang="en-US"/>
        </a:p>
      </dgm:t>
    </dgm:pt>
    <dgm:pt modelId="{4E1B8CEE-27A5-4EF6-8EB2-005D5C58F6D6}" type="sibTrans" cxnId="{D1624A40-CD33-41AF-90C9-ED6F3E79089A}">
      <dgm:prSet/>
      <dgm:spPr/>
      <dgm:t>
        <a:bodyPr/>
        <a:lstStyle/>
        <a:p>
          <a:endParaRPr lang="en-US"/>
        </a:p>
      </dgm:t>
    </dgm:pt>
    <dgm:pt modelId="{1F675BEE-E721-4473-9812-971F0CAEA7A5}">
      <dgm:prSet/>
      <dgm:spPr/>
      <dgm:t>
        <a:bodyPr/>
        <a:lstStyle/>
        <a:p>
          <a:r>
            <a:rPr lang="en-US" altLang="id-ID">
              <a:ea typeface="ＭＳ Ｐゴシック" panose="020B0600070205080204" pitchFamily="34" charset="-128"/>
            </a:rPr>
            <a:t>Ada hal yang hanya dapat dibuktikan dengan suatu pemikiran atau rangkaian langkah-langkah logis (Apriori). Jalan pikiran dan alasan harus dieksplisitkan terlebih dahulu.</a:t>
          </a:r>
          <a:endParaRPr lang="en-US" altLang="id-ID" dirty="0">
            <a:ea typeface="ＭＳ Ｐゴシック" panose="020B0600070205080204" pitchFamily="34" charset="-128"/>
          </a:endParaRPr>
        </a:p>
      </dgm:t>
    </dgm:pt>
    <dgm:pt modelId="{CBAB7319-8E6F-4878-AEB5-2D4D02C3D32D}" type="parTrans" cxnId="{1C049FB4-7B58-4540-87AE-55377DB7BF2E}">
      <dgm:prSet/>
      <dgm:spPr/>
      <dgm:t>
        <a:bodyPr/>
        <a:lstStyle/>
        <a:p>
          <a:endParaRPr lang="en-US"/>
        </a:p>
      </dgm:t>
    </dgm:pt>
    <dgm:pt modelId="{A58377DE-E46F-4ED8-991C-04A9BC2E145D}" type="sibTrans" cxnId="{1C049FB4-7B58-4540-87AE-55377DB7BF2E}">
      <dgm:prSet/>
      <dgm:spPr/>
      <dgm:t>
        <a:bodyPr/>
        <a:lstStyle/>
        <a:p>
          <a:endParaRPr lang="en-US"/>
        </a:p>
      </dgm:t>
    </dgm:pt>
    <dgm:pt modelId="{CECAC976-C8E1-43EE-A20F-137D95F8D8C9}">
      <dgm:prSet/>
      <dgm:spPr/>
      <dgm:t>
        <a:bodyPr/>
        <a:lstStyle/>
        <a:p>
          <a:r>
            <a:rPr lang="en-US">
              <a:ea typeface="+mj-ea"/>
            </a:rPr>
            <a:t>Jalan pikiran harus logis dan sah</a:t>
          </a:r>
          <a:endParaRPr lang="en-US" altLang="id-ID" dirty="0">
            <a:ea typeface="ＭＳ Ｐゴシック" panose="020B0600070205080204" pitchFamily="34" charset="-128"/>
          </a:endParaRPr>
        </a:p>
      </dgm:t>
    </dgm:pt>
    <dgm:pt modelId="{2B8D2A35-6DDB-455A-9B22-D8074289532C}" type="parTrans" cxnId="{37BB05F8-487B-4DC9-91F0-44AA0DDA6A54}">
      <dgm:prSet/>
      <dgm:spPr/>
      <dgm:t>
        <a:bodyPr/>
        <a:lstStyle/>
        <a:p>
          <a:endParaRPr lang="en-US"/>
        </a:p>
      </dgm:t>
    </dgm:pt>
    <dgm:pt modelId="{C624F74C-30E3-4F38-A5D3-6D6CB4D1C837}" type="sibTrans" cxnId="{37BB05F8-487B-4DC9-91F0-44AA0DDA6A54}">
      <dgm:prSet/>
      <dgm:spPr/>
      <dgm:t>
        <a:bodyPr/>
        <a:lstStyle/>
        <a:p>
          <a:endParaRPr lang="en-US"/>
        </a:p>
      </dgm:t>
    </dgm:pt>
    <dgm:pt modelId="{BB7D4271-7100-4F2C-8BF1-18E4419B26E3}">
      <dgm:prSet/>
      <dgm:spPr/>
      <dgm:t>
        <a:bodyPr/>
        <a:lstStyle/>
        <a:p>
          <a:r>
            <a:rPr lang="en-US" altLang="id-ID">
              <a:ea typeface="ＭＳ Ｐゴシック" panose="020B0600070205080204" pitchFamily="34" charset="-128"/>
            </a:rPr>
            <a:t>Jalan pikiran adalah pertalian atau hubungan antara titik pangkal/premis-premis/ dan kesimpulan yang ditarik darinya.</a:t>
          </a:r>
          <a:endParaRPr lang="en-US" altLang="id-ID" dirty="0">
            <a:ea typeface="ＭＳ Ｐゴシック" panose="020B0600070205080204" pitchFamily="34" charset="-128"/>
          </a:endParaRPr>
        </a:p>
      </dgm:t>
    </dgm:pt>
    <dgm:pt modelId="{AD8568B2-EB46-4192-97D5-31DEE552E69D}" type="parTrans" cxnId="{8807F758-98F5-4FDF-AD78-807BE6E7A22E}">
      <dgm:prSet/>
      <dgm:spPr/>
      <dgm:t>
        <a:bodyPr/>
        <a:lstStyle/>
        <a:p>
          <a:endParaRPr lang="en-US"/>
        </a:p>
      </dgm:t>
    </dgm:pt>
    <dgm:pt modelId="{8280B0D6-2551-4C5A-8729-018E5D0CD271}" type="sibTrans" cxnId="{8807F758-98F5-4FDF-AD78-807BE6E7A22E}">
      <dgm:prSet/>
      <dgm:spPr/>
      <dgm:t>
        <a:bodyPr/>
        <a:lstStyle/>
        <a:p>
          <a:endParaRPr lang="en-US"/>
        </a:p>
      </dgm:t>
    </dgm:pt>
    <dgm:pt modelId="{A0BDC852-89F9-4727-AD91-1999702634E4}">
      <dgm:prSet/>
      <dgm:spPr/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</a:rPr>
            <a:t>Caranya</a:t>
          </a:r>
          <a:r>
            <a:rPr lang="en-US" altLang="id-ID" dirty="0">
              <a:ea typeface="ＭＳ Ｐゴシック" panose="020B0600070205080204" pitchFamily="34" charset="-128"/>
            </a:rPr>
            <a:t>? </a:t>
          </a:r>
          <a:r>
            <a:rPr lang="en-US" altLang="id-ID" dirty="0" err="1">
              <a:ea typeface="ＭＳ Ｐゴシック" panose="020B0600070205080204" pitchFamily="34" charset="-128"/>
            </a:rPr>
            <a:t>Ikuti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terus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perkuliahan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ini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sampai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akhir</a:t>
          </a:r>
          <a:r>
            <a:rPr lang="en-US" altLang="id-ID" dirty="0">
              <a:ea typeface="ＭＳ Ｐゴシック" panose="020B0600070205080204" pitchFamily="34" charset="-128"/>
            </a:rPr>
            <a:t> semester</a:t>
          </a:r>
        </a:p>
      </dgm:t>
    </dgm:pt>
    <dgm:pt modelId="{415F7710-7AA7-4B37-9AC4-16AB71DE009E}" type="parTrans" cxnId="{14932E78-FE59-4172-8A8B-74B105C2A4DA}">
      <dgm:prSet/>
      <dgm:spPr/>
      <dgm:t>
        <a:bodyPr/>
        <a:lstStyle/>
        <a:p>
          <a:endParaRPr lang="en-US"/>
        </a:p>
      </dgm:t>
    </dgm:pt>
    <dgm:pt modelId="{40304B0B-999F-4854-97D9-9AA79E8B81B2}" type="sibTrans" cxnId="{14932E78-FE59-4172-8A8B-74B105C2A4DA}">
      <dgm:prSet/>
      <dgm:spPr/>
      <dgm:t>
        <a:bodyPr/>
        <a:lstStyle/>
        <a:p>
          <a:endParaRPr lang="en-US"/>
        </a:p>
      </dgm:t>
    </dgm:pt>
    <dgm:pt modelId="{0D783E7A-4997-4370-A90B-C286BABD354A}" type="pres">
      <dgm:prSet presAssocID="{5D5DAC71-B2EF-4165-B123-CED05C731B90}" presName="Name0" presStyleCnt="0">
        <dgm:presLayoutVars>
          <dgm:dir/>
          <dgm:animLvl val="lvl"/>
          <dgm:resizeHandles val="exact"/>
        </dgm:presLayoutVars>
      </dgm:prSet>
      <dgm:spPr/>
    </dgm:pt>
    <dgm:pt modelId="{001D9C70-97C9-45FD-97E1-7530E0655F4C}" type="pres">
      <dgm:prSet presAssocID="{C63D8FDA-025C-4155-A9B8-FE36B691D6D4}" presName="linNode" presStyleCnt="0"/>
      <dgm:spPr/>
    </dgm:pt>
    <dgm:pt modelId="{120CF212-1679-4632-8548-70D7F3ABCC9E}" type="pres">
      <dgm:prSet presAssocID="{C63D8FDA-025C-4155-A9B8-FE36B691D6D4}" presName="parTx" presStyleLbl="revTx" presStyleIdx="0" presStyleCnt="4">
        <dgm:presLayoutVars>
          <dgm:chMax val="1"/>
          <dgm:bulletEnabled val="1"/>
        </dgm:presLayoutVars>
      </dgm:prSet>
      <dgm:spPr/>
    </dgm:pt>
    <dgm:pt modelId="{39CDF4DE-44DE-4D18-9E8C-0C0E79CD2DD1}" type="pres">
      <dgm:prSet presAssocID="{C63D8FDA-025C-4155-A9B8-FE36B691D6D4}" presName="bracket" presStyleLbl="parChTrans1D1" presStyleIdx="0" presStyleCnt="4"/>
      <dgm:spPr/>
    </dgm:pt>
    <dgm:pt modelId="{9407AD34-ADD3-45CE-B43F-12D7D472B7DC}" type="pres">
      <dgm:prSet presAssocID="{C63D8FDA-025C-4155-A9B8-FE36B691D6D4}" presName="spH" presStyleCnt="0"/>
      <dgm:spPr/>
    </dgm:pt>
    <dgm:pt modelId="{2D85954C-F24C-4A92-B1BE-32F28010DA6B}" type="pres">
      <dgm:prSet presAssocID="{C63D8FDA-025C-4155-A9B8-FE36B691D6D4}" presName="desTx" presStyleLbl="node1" presStyleIdx="0" presStyleCnt="4">
        <dgm:presLayoutVars>
          <dgm:bulletEnabled val="1"/>
        </dgm:presLayoutVars>
      </dgm:prSet>
      <dgm:spPr/>
    </dgm:pt>
    <dgm:pt modelId="{F74C56A2-F8D1-40D4-A088-941B63ED4AE0}" type="pres">
      <dgm:prSet presAssocID="{1FFCD05F-C92E-4DE9-80B1-5952A99F17BC}" presName="spV" presStyleCnt="0"/>
      <dgm:spPr/>
    </dgm:pt>
    <dgm:pt modelId="{F2AECE5E-0F58-4695-93FA-1F6E2C97BB56}" type="pres">
      <dgm:prSet presAssocID="{B09184A2-E2E4-4A16-8EE8-9A216B99A758}" presName="linNode" presStyleCnt="0"/>
      <dgm:spPr/>
    </dgm:pt>
    <dgm:pt modelId="{2F982F69-A909-4064-ABA3-911D63227A4B}" type="pres">
      <dgm:prSet presAssocID="{B09184A2-E2E4-4A16-8EE8-9A216B99A758}" presName="parTx" presStyleLbl="revTx" presStyleIdx="1" presStyleCnt="4">
        <dgm:presLayoutVars>
          <dgm:chMax val="1"/>
          <dgm:bulletEnabled val="1"/>
        </dgm:presLayoutVars>
      </dgm:prSet>
      <dgm:spPr/>
    </dgm:pt>
    <dgm:pt modelId="{6183C480-5656-4466-8043-1586890BCBF2}" type="pres">
      <dgm:prSet presAssocID="{B09184A2-E2E4-4A16-8EE8-9A216B99A758}" presName="bracket" presStyleLbl="parChTrans1D1" presStyleIdx="1" presStyleCnt="4"/>
      <dgm:spPr/>
    </dgm:pt>
    <dgm:pt modelId="{A7520771-0FE6-4DBB-A972-5DDF78C70FE1}" type="pres">
      <dgm:prSet presAssocID="{B09184A2-E2E4-4A16-8EE8-9A216B99A758}" presName="spH" presStyleCnt="0"/>
      <dgm:spPr/>
    </dgm:pt>
    <dgm:pt modelId="{5CCF0F7A-C863-4AE3-AB90-A631E478A6B3}" type="pres">
      <dgm:prSet presAssocID="{B09184A2-E2E4-4A16-8EE8-9A216B99A758}" presName="desTx" presStyleLbl="node1" presStyleIdx="1" presStyleCnt="4">
        <dgm:presLayoutVars>
          <dgm:bulletEnabled val="1"/>
        </dgm:presLayoutVars>
      </dgm:prSet>
      <dgm:spPr/>
    </dgm:pt>
    <dgm:pt modelId="{7BC307E0-0D5F-4EB2-949D-5DF353115A8B}" type="pres">
      <dgm:prSet presAssocID="{17DFF541-2D68-477D-990A-00240263D5BA}" presName="spV" presStyleCnt="0"/>
      <dgm:spPr/>
    </dgm:pt>
    <dgm:pt modelId="{FE78004E-67CF-43B7-A8DC-6B8865711020}" type="pres">
      <dgm:prSet presAssocID="{06F940C9-9E47-47C4-A718-87E93B100445}" presName="linNode" presStyleCnt="0"/>
      <dgm:spPr/>
    </dgm:pt>
    <dgm:pt modelId="{3F1DCF76-025A-4574-8471-A81F6885524D}" type="pres">
      <dgm:prSet presAssocID="{06F940C9-9E47-47C4-A718-87E93B100445}" presName="parTx" presStyleLbl="revTx" presStyleIdx="2" presStyleCnt="4">
        <dgm:presLayoutVars>
          <dgm:chMax val="1"/>
          <dgm:bulletEnabled val="1"/>
        </dgm:presLayoutVars>
      </dgm:prSet>
      <dgm:spPr/>
    </dgm:pt>
    <dgm:pt modelId="{A2E4621D-4356-484F-9D01-1EFB5E25F75D}" type="pres">
      <dgm:prSet presAssocID="{06F940C9-9E47-47C4-A718-87E93B100445}" presName="bracket" presStyleLbl="parChTrans1D1" presStyleIdx="2" presStyleCnt="4"/>
      <dgm:spPr/>
    </dgm:pt>
    <dgm:pt modelId="{82DAD89D-D564-4BE3-881E-31CFD6CCB3DF}" type="pres">
      <dgm:prSet presAssocID="{06F940C9-9E47-47C4-A718-87E93B100445}" presName="spH" presStyleCnt="0"/>
      <dgm:spPr/>
    </dgm:pt>
    <dgm:pt modelId="{55A4C5A1-95A4-417D-B516-130D36AAE38D}" type="pres">
      <dgm:prSet presAssocID="{06F940C9-9E47-47C4-A718-87E93B100445}" presName="desTx" presStyleLbl="node1" presStyleIdx="2" presStyleCnt="4">
        <dgm:presLayoutVars>
          <dgm:bulletEnabled val="1"/>
        </dgm:presLayoutVars>
      </dgm:prSet>
      <dgm:spPr/>
    </dgm:pt>
    <dgm:pt modelId="{A5C45E71-7098-4C35-8FBC-87E9460762F8}" type="pres">
      <dgm:prSet presAssocID="{AD9BCDD8-57A6-4B9D-AC85-91BC4010B3E3}" presName="spV" presStyleCnt="0"/>
      <dgm:spPr/>
    </dgm:pt>
    <dgm:pt modelId="{EE7A371F-79F6-475F-AABA-D1F2A4B17A8C}" type="pres">
      <dgm:prSet presAssocID="{CECAC976-C8E1-43EE-A20F-137D95F8D8C9}" presName="linNode" presStyleCnt="0"/>
      <dgm:spPr/>
    </dgm:pt>
    <dgm:pt modelId="{BFAB5366-EB6F-4BFE-892E-4C650A832B90}" type="pres">
      <dgm:prSet presAssocID="{CECAC976-C8E1-43EE-A20F-137D95F8D8C9}" presName="parTx" presStyleLbl="revTx" presStyleIdx="3" presStyleCnt="4">
        <dgm:presLayoutVars>
          <dgm:chMax val="1"/>
          <dgm:bulletEnabled val="1"/>
        </dgm:presLayoutVars>
      </dgm:prSet>
      <dgm:spPr/>
    </dgm:pt>
    <dgm:pt modelId="{40DED9EC-5653-4BBF-9CFF-073D72809AB1}" type="pres">
      <dgm:prSet presAssocID="{CECAC976-C8E1-43EE-A20F-137D95F8D8C9}" presName="bracket" presStyleLbl="parChTrans1D1" presStyleIdx="3" presStyleCnt="4"/>
      <dgm:spPr/>
    </dgm:pt>
    <dgm:pt modelId="{71860AC4-A424-4C23-B310-D5DCF232B84B}" type="pres">
      <dgm:prSet presAssocID="{CECAC976-C8E1-43EE-A20F-137D95F8D8C9}" presName="spH" presStyleCnt="0"/>
      <dgm:spPr/>
    </dgm:pt>
    <dgm:pt modelId="{7DD4B11E-4B58-43E1-A61F-C20DE794BE2E}" type="pres">
      <dgm:prSet presAssocID="{CECAC976-C8E1-43EE-A20F-137D95F8D8C9}" presName="desTx" presStyleLbl="node1" presStyleIdx="3" presStyleCnt="4">
        <dgm:presLayoutVars>
          <dgm:bulletEnabled val="1"/>
        </dgm:presLayoutVars>
      </dgm:prSet>
      <dgm:spPr/>
    </dgm:pt>
  </dgm:ptLst>
  <dgm:cxnLst>
    <dgm:cxn modelId="{D8498A16-E09D-4900-AACD-7C70E6549676}" type="presOf" srcId="{BB7D4271-7100-4F2C-8BF1-18E4419B26E3}" destId="{7DD4B11E-4B58-43E1-A61F-C20DE794BE2E}" srcOrd="0" destOrd="0" presId="urn:diagrams.loki3.com/BracketList"/>
    <dgm:cxn modelId="{C9EF2C24-BFA4-40E5-8BAF-B1F667E404D6}" srcId="{B09184A2-E2E4-4A16-8EE8-9A216B99A758}" destId="{5CF0E0BC-546A-4053-A4BD-B3937C8B8A9E}" srcOrd="0" destOrd="0" parTransId="{05E6F2B8-8D9C-4C95-B76B-12019A773ACA}" sibTransId="{0886EB0A-8BFA-4939-90CD-2B0E0F6EA26B}"/>
    <dgm:cxn modelId="{D1624A40-CD33-41AF-90C9-ED6F3E79089A}" srcId="{06F940C9-9E47-47C4-A718-87E93B100445}" destId="{905E2F82-DBDE-4BF7-9722-5031509F7FBB}" srcOrd="0" destOrd="0" parTransId="{69004E72-69E3-4426-A4A1-6901CC7B9A4B}" sibTransId="{4E1B8CEE-27A5-4EF6-8EB2-005D5C58F6D6}"/>
    <dgm:cxn modelId="{ACFCA061-EE3D-4F84-8F3F-B49541975E6D}" type="presOf" srcId="{5CF0E0BC-546A-4053-A4BD-B3937C8B8A9E}" destId="{5CCF0F7A-C863-4AE3-AB90-A631E478A6B3}" srcOrd="0" destOrd="0" presId="urn:diagrams.loki3.com/BracketList"/>
    <dgm:cxn modelId="{C1EC2367-B9CC-4FC1-95A7-CF7A7E9EB761}" type="presOf" srcId="{905E2F82-DBDE-4BF7-9722-5031509F7FBB}" destId="{55A4C5A1-95A4-417D-B516-130D36AAE38D}" srcOrd="0" destOrd="0" presId="urn:diagrams.loki3.com/BracketList"/>
    <dgm:cxn modelId="{AE981070-0316-4E8F-B541-6137F47DC44D}" type="presOf" srcId="{C63D8FDA-025C-4155-A9B8-FE36B691D6D4}" destId="{120CF212-1679-4632-8548-70D7F3ABCC9E}" srcOrd="0" destOrd="0" presId="urn:diagrams.loki3.com/BracketList"/>
    <dgm:cxn modelId="{14932E78-FE59-4172-8A8B-74B105C2A4DA}" srcId="{CECAC976-C8E1-43EE-A20F-137D95F8D8C9}" destId="{A0BDC852-89F9-4727-AD91-1999702634E4}" srcOrd="1" destOrd="0" parTransId="{415F7710-7AA7-4B37-9AC4-16AB71DE009E}" sibTransId="{40304B0B-999F-4854-97D9-9AA79E8B81B2}"/>
    <dgm:cxn modelId="{8807F758-98F5-4FDF-AD78-807BE6E7A22E}" srcId="{CECAC976-C8E1-43EE-A20F-137D95F8D8C9}" destId="{BB7D4271-7100-4F2C-8BF1-18E4419B26E3}" srcOrd="0" destOrd="0" parTransId="{AD8568B2-EB46-4192-97D5-31DEE552E69D}" sibTransId="{8280B0D6-2551-4C5A-8729-018E5D0CD271}"/>
    <dgm:cxn modelId="{D0EF897B-5E40-4749-99C4-25432BA57BAC}" type="presOf" srcId="{CECAC976-C8E1-43EE-A20F-137D95F8D8C9}" destId="{BFAB5366-EB6F-4BFE-892E-4C650A832B90}" srcOrd="0" destOrd="0" presId="urn:diagrams.loki3.com/BracketList"/>
    <dgm:cxn modelId="{E218F49E-8379-4C91-988D-FF39934EFF6A}" srcId="{C63D8FDA-025C-4155-A9B8-FE36B691D6D4}" destId="{D68236D8-98AF-46C2-A9A3-339FCC24B213}" srcOrd="2" destOrd="0" parTransId="{F6690869-F2AD-4E25-B8C9-7C6B0870D6FB}" sibTransId="{9D38AD7B-ADF9-44C1-B2BB-57747D623096}"/>
    <dgm:cxn modelId="{474F829F-FDF0-4E27-B156-C9352CDEC1E6}" srcId="{C63D8FDA-025C-4155-A9B8-FE36B691D6D4}" destId="{C5CFA370-C059-41BA-B6FB-BA3812147CFA}" srcOrd="1" destOrd="0" parTransId="{FCBCEAB8-BE79-41D1-BD65-FF108AB1E206}" sibTransId="{78AAA2EC-D4A9-4DA0-A599-BA86EBF70D49}"/>
    <dgm:cxn modelId="{5C7236A6-5B53-4EB6-B853-F8873E24575B}" type="presOf" srcId="{F044E3E0-3024-460E-9470-D991364A3BD9}" destId="{5CCF0F7A-C863-4AE3-AB90-A631E478A6B3}" srcOrd="0" destOrd="1" presId="urn:diagrams.loki3.com/BracketList"/>
    <dgm:cxn modelId="{AAB0B8A8-A2AB-4C92-AF4D-9F57556DB0B5}" type="presOf" srcId="{48603ED7-399A-4F6C-A2CA-274D600974E7}" destId="{2D85954C-F24C-4A92-B1BE-32F28010DA6B}" srcOrd="0" destOrd="0" presId="urn:diagrams.loki3.com/BracketList"/>
    <dgm:cxn modelId="{D932A3AD-FE3B-40E0-902D-166F02D9BC48}" type="presOf" srcId="{1F675BEE-E721-4473-9812-971F0CAEA7A5}" destId="{55A4C5A1-95A4-417D-B516-130D36AAE38D}" srcOrd="0" destOrd="1" presId="urn:diagrams.loki3.com/BracketList"/>
    <dgm:cxn modelId="{D69C45AE-9C6E-4EC8-8F6A-AD2A54D02CDD}" srcId="{5D5DAC71-B2EF-4165-B123-CED05C731B90}" destId="{06F940C9-9E47-47C4-A718-87E93B100445}" srcOrd="2" destOrd="0" parTransId="{6475A9CB-944A-42C7-A50D-6D0E87799347}" sibTransId="{AD9BCDD8-57A6-4B9D-AC85-91BC4010B3E3}"/>
    <dgm:cxn modelId="{1C049FB4-7B58-4540-87AE-55377DB7BF2E}" srcId="{06F940C9-9E47-47C4-A718-87E93B100445}" destId="{1F675BEE-E721-4473-9812-971F0CAEA7A5}" srcOrd="1" destOrd="0" parTransId="{CBAB7319-8E6F-4878-AEB5-2D4D02C3D32D}" sibTransId="{A58377DE-E46F-4ED8-991C-04A9BC2E145D}"/>
    <dgm:cxn modelId="{2A6510B5-FE9D-4AD0-BF23-F5919B307F10}" srcId="{5D5DAC71-B2EF-4165-B123-CED05C731B90}" destId="{B09184A2-E2E4-4A16-8EE8-9A216B99A758}" srcOrd="1" destOrd="0" parTransId="{12150181-0C39-4DDE-B3B7-0168EDE2FEA9}" sibTransId="{17DFF541-2D68-477D-990A-00240263D5BA}"/>
    <dgm:cxn modelId="{EE0751B5-F14E-42F9-9BE4-323B1225FD56}" type="presOf" srcId="{06F940C9-9E47-47C4-A718-87E93B100445}" destId="{3F1DCF76-025A-4574-8471-A81F6885524D}" srcOrd="0" destOrd="0" presId="urn:diagrams.loki3.com/BracketList"/>
    <dgm:cxn modelId="{7F497AC1-8924-4F6A-8190-BB62FE32ED05}" srcId="{5D5DAC71-B2EF-4165-B123-CED05C731B90}" destId="{C63D8FDA-025C-4155-A9B8-FE36B691D6D4}" srcOrd="0" destOrd="0" parTransId="{1971B22F-C7BE-48E7-AB06-B625810AE334}" sibTransId="{1FFCD05F-C92E-4DE9-80B1-5952A99F17BC}"/>
    <dgm:cxn modelId="{9366C4C1-3518-4CF8-A148-60F06FF17172}" srcId="{C63D8FDA-025C-4155-A9B8-FE36B691D6D4}" destId="{48603ED7-399A-4F6C-A2CA-274D600974E7}" srcOrd="0" destOrd="0" parTransId="{3717DFEA-2CAF-4C52-AE65-4673F542B4B9}" sibTransId="{A6D2D4BE-E1B3-4C1C-9367-BB068D8A0C46}"/>
    <dgm:cxn modelId="{76B2ECC6-C952-4173-BA51-DBADF608F293}" type="presOf" srcId="{C5CFA370-C059-41BA-B6FB-BA3812147CFA}" destId="{2D85954C-F24C-4A92-B1BE-32F28010DA6B}" srcOrd="0" destOrd="1" presId="urn:diagrams.loki3.com/BracketList"/>
    <dgm:cxn modelId="{6642D5CF-8AC5-46FE-AA8D-E4FE59BE8C3B}" type="presOf" srcId="{5D5DAC71-B2EF-4165-B123-CED05C731B90}" destId="{0D783E7A-4997-4370-A90B-C286BABD354A}" srcOrd="0" destOrd="0" presId="urn:diagrams.loki3.com/BracketList"/>
    <dgm:cxn modelId="{2E6097D7-DFB5-4ECA-9490-3D9B79A2E62E}" type="presOf" srcId="{B09184A2-E2E4-4A16-8EE8-9A216B99A758}" destId="{2F982F69-A909-4064-ABA3-911D63227A4B}" srcOrd="0" destOrd="0" presId="urn:diagrams.loki3.com/BracketList"/>
    <dgm:cxn modelId="{78EDB9DE-83D2-466A-A3EA-72FE51E672F7}" type="presOf" srcId="{D68236D8-98AF-46C2-A9A3-339FCC24B213}" destId="{2D85954C-F24C-4A92-B1BE-32F28010DA6B}" srcOrd="0" destOrd="2" presId="urn:diagrams.loki3.com/BracketList"/>
    <dgm:cxn modelId="{99342EEB-0C44-48D6-BE89-BA9F4E6A8A96}" srcId="{B09184A2-E2E4-4A16-8EE8-9A216B99A758}" destId="{F044E3E0-3024-460E-9470-D991364A3BD9}" srcOrd="1" destOrd="0" parTransId="{3A00911D-D13F-4B72-B147-8C5E400E77A1}" sibTransId="{F4BCF68D-DB22-451A-9EA0-26EA0A0AE2FE}"/>
    <dgm:cxn modelId="{37BB05F8-487B-4DC9-91F0-44AA0DDA6A54}" srcId="{5D5DAC71-B2EF-4165-B123-CED05C731B90}" destId="{CECAC976-C8E1-43EE-A20F-137D95F8D8C9}" srcOrd="3" destOrd="0" parTransId="{2B8D2A35-6DDB-455A-9B22-D8074289532C}" sibTransId="{C624F74C-30E3-4F38-A5D3-6D6CB4D1C837}"/>
    <dgm:cxn modelId="{E3D462F8-9D76-47EB-AC74-B60E3634B662}" type="presOf" srcId="{A0BDC852-89F9-4727-AD91-1999702634E4}" destId="{7DD4B11E-4B58-43E1-A61F-C20DE794BE2E}" srcOrd="0" destOrd="1" presId="urn:diagrams.loki3.com/BracketList"/>
    <dgm:cxn modelId="{98A754FB-4B3B-4668-8159-10B7CAB88BBB}" type="presParOf" srcId="{0D783E7A-4997-4370-A90B-C286BABD354A}" destId="{001D9C70-97C9-45FD-97E1-7530E0655F4C}" srcOrd="0" destOrd="0" presId="urn:diagrams.loki3.com/BracketList"/>
    <dgm:cxn modelId="{2F8B9E11-F55B-46A7-8638-15B4E3395CA6}" type="presParOf" srcId="{001D9C70-97C9-45FD-97E1-7530E0655F4C}" destId="{120CF212-1679-4632-8548-70D7F3ABCC9E}" srcOrd="0" destOrd="0" presId="urn:diagrams.loki3.com/BracketList"/>
    <dgm:cxn modelId="{AD189A35-BB65-494A-92A2-4AAFE6522EE7}" type="presParOf" srcId="{001D9C70-97C9-45FD-97E1-7530E0655F4C}" destId="{39CDF4DE-44DE-4D18-9E8C-0C0E79CD2DD1}" srcOrd="1" destOrd="0" presId="urn:diagrams.loki3.com/BracketList"/>
    <dgm:cxn modelId="{245236ED-98D3-499D-83AB-77789130E9B2}" type="presParOf" srcId="{001D9C70-97C9-45FD-97E1-7530E0655F4C}" destId="{9407AD34-ADD3-45CE-B43F-12D7D472B7DC}" srcOrd="2" destOrd="0" presId="urn:diagrams.loki3.com/BracketList"/>
    <dgm:cxn modelId="{88F8410A-97E9-4219-A40F-B8740B5D1D36}" type="presParOf" srcId="{001D9C70-97C9-45FD-97E1-7530E0655F4C}" destId="{2D85954C-F24C-4A92-B1BE-32F28010DA6B}" srcOrd="3" destOrd="0" presId="urn:diagrams.loki3.com/BracketList"/>
    <dgm:cxn modelId="{8BB94635-4A4F-4F95-9123-CB15D3299F04}" type="presParOf" srcId="{0D783E7A-4997-4370-A90B-C286BABD354A}" destId="{F74C56A2-F8D1-40D4-A088-941B63ED4AE0}" srcOrd="1" destOrd="0" presId="urn:diagrams.loki3.com/BracketList"/>
    <dgm:cxn modelId="{09F6E333-356F-4F3B-A82F-483F215A05A3}" type="presParOf" srcId="{0D783E7A-4997-4370-A90B-C286BABD354A}" destId="{F2AECE5E-0F58-4695-93FA-1F6E2C97BB56}" srcOrd="2" destOrd="0" presId="urn:diagrams.loki3.com/BracketList"/>
    <dgm:cxn modelId="{2355345C-B681-4CE4-A1CD-E7FC35DF2823}" type="presParOf" srcId="{F2AECE5E-0F58-4695-93FA-1F6E2C97BB56}" destId="{2F982F69-A909-4064-ABA3-911D63227A4B}" srcOrd="0" destOrd="0" presId="urn:diagrams.loki3.com/BracketList"/>
    <dgm:cxn modelId="{4F7CD798-F4DF-4281-B7D0-8240F2F87254}" type="presParOf" srcId="{F2AECE5E-0F58-4695-93FA-1F6E2C97BB56}" destId="{6183C480-5656-4466-8043-1586890BCBF2}" srcOrd="1" destOrd="0" presId="urn:diagrams.loki3.com/BracketList"/>
    <dgm:cxn modelId="{BBBBACEE-C4F4-4700-BDA1-D8DD5E19ABD2}" type="presParOf" srcId="{F2AECE5E-0F58-4695-93FA-1F6E2C97BB56}" destId="{A7520771-0FE6-4DBB-A972-5DDF78C70FE1}" srcOrd="2" destOrd="0" presId="urn:diagrams.loki3.com/BracketList"/>
    <dgm:cxn modelId="{9EE503AB-2771-4442-81CE-4CA90ECE41AA}" type="presParOf" srcId="{F2AECE5E-0F58-4695-93FA-1F6E2C97BB56}" destId="{5CCF0F7A-C863-4AE3-AB90-A631E478A6B3}" srcOrd="3" destOrd="0" presId="urn:diagrams.loki3.com/BracketList"/>
    <dgm:cxn modelId="{35506131-EFF1-4627-8C3C-18CC9F401427}" type="presParOf" srcId="{0D783E7A-4997-4370-A90B-C286BABD354A}" destId="{7BC307E0-0D5F-4EB2-949D-5DF353115A8B}" srcOrd="3" destOrd="0" presId="urn:diagrams.loki3.com/BracketList"/>
    <dgm:cxn modelId="{076CC2B4-2BC0-451B-A322-2D1297313DC2}" type="presParOf" srcId="{0D783E7A-4997-4370-A90B-C286BABD354A}" destId="{FE78004E-67CF-43B7-A8DC-6B8865711020}" srcOrd="4" destOrd="0" presId="urn:diagrams.loki3.com/BracketList"/>
    <dgm:cxn modelId="{829E6077-5AC9-415A-8E8F-2C3423788B68}" type="presParOf" srcId="{FE78004E-67CF-43B7-A8DC-6B8865711020}" destId="{3F1DCF76-025A-4574-8471-A81F6885524D}" srcOrd="0" destOrd="0" presId="urn:diagrams.loki3.com/BracketList"/>
    <dgm:cxn modelId="{9DA2EDA5-B3BC-467F-AAA7-0D01A624331C}" type="presParOf" srcId="{FE78004E-67CF-43B7-A8DC-6B8865711020}" destId="{A2E4621D-4356-484F-9D01-1EFB5E25F75D}" srcOrd="1" destOrd="0" presId="urn:diagrams.loki3.com/BracketList"/>
    <dgm:cxn modelId="{05EC3988-E512-4460-BC92-D5A15699E918}" type="presParOf" srcId="{FE78004E-67CF-43B7-A8DC-6B8865711020}" destId="{82DAD89D-D564-4BE3-881E-31CFD6CCB3DF}" srcOrd="2" destOrd="0" presId="urn:diagrams.loki3.com/BracketList"/>
    <dgm:cxn modelId="{B7BF625B-8A9E-4FCB-A255-E83CDB7E6B4F}" type="presParOf" srcId="{FE78004E-67CF-43B7-A8DC-6B8865711020}" destId="{55A4C5A1-95A4-417D-B516-130D36AAE38D}" srcOrd="3" destOrd="0" presId="urn:diagrams.loki3.com/BracketList"/>
    <dgm:cxn modelId="{00DDB89F-FB08-4D53-AF75-6029D9060577}" type="presParOf" srcId="{0D783E7A-4997-4370-A90B-C286BABD354A}" destId="{A5C45E71-7098-4C35-8FBC-87E9460762F8}" srcOrd="5" destOrd="0" presId="urn:diagrams.loki3.com/BracketList"/>
    <dgm:cxn modelId="{C32A21AF-D6CA-462D-B508-D1D119924A5F}" type="presParOf" srcId="{0D783E7A-4997-4370-A90B-C286BABD354A}" destId="{EE7A371F-79F6-475F-AABA-D1F2A4B17A8C}" srcOrd="6" destOrd="0" presId="urn:diagrams.loki3.com/BracketList"/>
    <dgm:cxn modelId="{89E99C9A-1A98-40A1-BCA0-80BCEAE471FE}" type="presParOf" srcId="{EE7A371F-79F6-475F-AABA-D1F2A4B17A8C}" destId="{BFAB5366-EB6F-4BFE-892E-4C650A832B90}" srcOrd="0" destOrd="0" presId="urn:diagrams.loki3.com/BracketList"/>
    <dgm:cxn modelId="{83F277A5-E5C7-47E5-81DC-C92917752BD3}" type="presParOf" srcId="{EE7A371F-79F6-475F-AABA-D1F2A4B17A8C}" destId="{40DED9EC-5653-4BBF-9CFF-073D72809AB1}" srcOrd="1" destOrd="0" presId="urn:diagrams.loki3.com/BracketList"/>
    <dgm:cxn modelId="{B42448CA-2D41-45CC-AEC2-471671C468E2}" type="presParOf" srcId="{EE7A371F-79F6-475F-AABA-D1F2A4B17A8C}" destId="{71860AC4-A424-4C23-B310-D5DCF232B84B}" srcOrd="2" destOrd="0" presId="urn:diagrams.loki3.com/BracketList"/>
    <dgm:cxn modelId="{1379C288-FB9C-4A18-AC55-309DC98A75E5}" type="presParOf" srcId="{EE7A371F-79F6-475F-AABA-D1F2A4B17A8C}" destId="{7DD4B11E-4B58-43E1-A61F-C20DE794BE2E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0AA75-A7B7-45DE-8D08-9CD303D0CDA5}">
      <dsp:nvSpPr>
        <dsp:cNvPr id="0" name=""/>
        <dsp:cNvSpPr/>
      </dsp:nvSpPr>
      <dsp:spPr>
        <a:xfrm>
          <a:off x="1099775" y="1213451"/>
          <a:ext cx="1033049" cy="103304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1C1BAF-AB02-4EE1-9D97-44CBF42C0DCB}">
      <dsp:nvSpPr>
        <dsp:cNvPr id="0" name=""/>
        <dsp:cNvSpPr/>
      </dsp:nvSpPr>
      <dsp:spPr>
        <a:xfrm>
          <a:off x="140515" y="2334078"/>
          <a:ext cx="2951570" cy="4427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890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900" kern="1200" dirty="0" err="1"/>
            <a:t>Penulisan</a:t>
          </a:r>
          <a:r>
            <a:rPr lang="en-US" sz="2900" kern="1200" dirty="0"/>
            <a:t> </a:t>
          </a:r>
          <a:r>
            <a:rPr lang="en-US" sz="2900" kern="1200" dirty="0" err="1"/>
            <a:t>nama</a:t>
          </a:r>
          <a:r>
            <a:rPr lang="en-US" sz="2900" kern="1200" dirty="0"/>
            <a:t>: </a:t>
          </a:r>
        </a:p>
      </dsp:txBody>
      <dsp:txXfrm>
        <a:off x="140515" y="2334078"/>
        <a:ext cx="2951570" cy="442735"/>
      </dsp:txXfrm>
    </dsp:sp>
    <dsp:sp modelId="{D7D187FD-0930-4AC2-B433-F677130EC1D0}">
      <dsp:nvSpPr>
        <dsp:cNvPr id="0" name=""/>
        <dsp:cNvSpPr/>
      </dsp:nvSpPr>
      <dsp:spPr>
        <a:xfrm>
          <a:off x="12933" y="2755170"/>
          <a:ext cx="3206733" cy="5573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 err="1"/>
            <a:t>Kelas</a:t>
          </a:r>
          <a:r>
            <a:rPr lang="en-US" sz="1600" b="0" kern="1200" dirty="0"/>
            <a:t>_ 3 digit </a:t>
          </a:r>
          <a:r>
            <a:rPr lang="en-US" sz="1600" b="0" kern="1200" dirty="0" err="1"/>
            <a:t>akhir</a:t>
          </a:r>
          <a:r>
            <a:rPr lang="en-US" sz="1600" b="0" kern="1200" dirty="0"/>
            <a:t> NPM_ </a:t>
          </a:r>
          <a:r>
            <a:rPr lang="en-US" sz="1600" b="0" kern="1200" dirty="0" err="1"/>
            <a:t>nama</a:t>
          </a:r>
          <a:endParaRPr lang="en-US" sz="1600" b="0" kern="1200" dirty="0"/>
        </a:p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B_999_Cantika</a:t>
          </a:r>
        </a:p>
      </dsp:txBody>
      <dsp:txXfrm>
        <a:off x="12933" y="2755170"/>
        <a:ext cx="3206733" cy="557341"/>
      </dsp:txXfrm>
    </dsp:sp>
    <dsp:sp modelId="{6AD4CCCE-13BD-40AA-A7BC-1357F45B7D39}">
      <dsp:nvSpPr>
        <dsp:cNvPr id="0" name=""/>
        <dsp:cNvSpPr/>
      </dsp:nvSpPr>
      <dsp:spPr>
        <a:xfrm>
          <a:off x="5097456" y="1225146"/>
          <a:ext cx="1033049" cy="103304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752CA0-6F02-4059-BE8C-DD21FE41A9D5}">
      <dsp:nvSpPr>
        <dsp:cNvPr id="0" name=""/>
        <dsp:cNvSpPr/>
      </dsp:nvSpPr>
      <dsp:spPr>
        <a:xfrm>
          <a:off x="4138196" y="2345773"/>
          <a:ext cx="2951570" cy="4427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890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900" kern="1200" dirty="0" err="1"/>
            <a:t>Tautan</a:t>
          </a:r>
          <a:r>
            <a:rPr lang="en-US" sz="2900" kern="1200" dirty="0"/>
            <a:t> Quiz:</a:t>
          </a:r>
        </a:p>
      </dsp:txBody>
      <dsp:txXfrm>
        <a:off x="4138196" y="2345773"/>
        <a:ext cx="2951570" cy="442735"/>
      </dsp:txXfrm>
    </dsp:sp>
    <dsp:sp modelId="{F1BC45C3-8C18-4CA9-B2DF-592D17A0C8A2}">
      <dsp:nvSpPr>
        <dsp:cNvPr id="0" name=""/>
        <dsp:cNvSpPr/>
      </dsp:nvSpPr>
      <dsp:spPr>
        <a:xfrm>
          <a:off x="3736192" y="2790257"/>
          <a:ext cx="3755578" cy="5105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rgbClr val="FF0000"/>
              </a:solidFill>
            </a:rPr>
            <a:t>https://quizizz.com/join?gc=952581</a:t>
          </a:r>
          <a:r>
            <a:rPr lang="en-US" sz="1700" b="1" kern="1200" dirty="0"/>
            <a:t>Code: 952581</a:t>
          </a:r>
          <a:endParaRPr lang="en-US" sz="1700" kern="1200" dirty="0"/>
        </a:p>
      </dsp:txBody>
      <dsp:txXfrm>
        <a:off x="3736192" y="2790257"/>
        <a:ext cx="3755578" cy="510558"/>
      </dsp:txXfrm>
    </dsp:sp>
    <dsp:sp modelId="{973D2746-FA74-46A9-9CC4-5BCD6D7C2B14}">
      <dsp:nvSpPr>
        <dsp:cNvPr id="0" name=""/>
        <dsp:cNvSpPr/>
      </dsp:nvSpPr>
      <dsp:spPr>
        <a:xfrm>
          <a:off x="8967556" y="1244639"/>
          <a:ext cx="1033049" cy="1033049"/>
        </a:xfrm>
        <a:prstGeom prst="rect">
          <a:avLst/>
        </a:prstGeom>
        <a:blipFill>
          <a:blip xmlns:r="http://schemas.openxmlformats.org/officeDocument/2006/relationships" r:embed="rId5">
            <a:duotone>
              <a:schemeClr val="accent2">
                <a:hueOff val="-14400000"/>
                <a:satOff val="-50003"/>
                <a:lumOff val="60001"/>
                <a:alphaOff val="0"/>
                <a:shade val="20000"/>
                <a:satMod val="200000"/>
              </a:schemeClr>
              <a:schemeClr val="accent2">
                <a:hueOff val="-14400000"/>
                <a:satOff val="-50003"/>
                <a:lumOff val="60001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000" r="-7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17BB33-DDB2-40E6-A2CD-C67132E04A4E}">
      <dsp:nvSpPr>
        <dsp:cNvPr id="0" name=""/>
        <dsp:cNvSpPr/>
      </dsp:nvSpPr>
      <dsp:spPr>
        <a:xfrm>
          <a:off x="8008295" y="2365266"/>
          <a:ext cx="2951570" cy="4427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890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900" kern="1200" dirty="0"/>
            <a:t>Reminder:</a:t>
          </a:r>
        </a:p>
      </dsp:txBody>
      <dsp:txXfrm>
        <a:off x="8008295" y="2365266"/>
        <a:ext cx="2951570" cy="442735"/>
      </dsp:txXfrm>
    </dsp:sp>
    <dsp:sp modelId="{68FDDDDE-4D55-4666-A9E2-67DCCCD7199E}">
      <dsp:nvSpPr>
        <dsp:cNvPr id="0" name=""/>
        <dsp:cNvSpPr/>
      </dsp:nvSpPr>
      <dsp:spPr>
        <a:xfrm>
          <a:off x="8008295" y="2848736"/>
          <a:ext cx="2951570" cy="4325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Mengisi</a:t>
          </a:r>
          <a:r>
            <a:rPr lang="en-US" sz="1700" kern="1200" dirty="0"/>
            <a:t> daftar </a:t>
          </a:r>
          <a:r>
            <a:rPr lang="en-US" sz="1700" kern="1200" dirty="0" err="1"/>
            <a:t>hadir</a:t>
          </a:r>
          <a:r>
            <a:rPr lang="en-US" sz="1700" kern="1200" dirty="0"/>
            <a:t> di PACIS</a:t>
          </a:r>
        </a:p>
      </dsp:txBody>
      <dsp:txXfrm>
        <a:off x="8008295" y="2848736"/>
        <a:ext cx="2951570" cy="43258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CB0981-124C-4BAA-831E-9D5D9158778F}">
      <dsp:nvSpPr>
        <dsp:cNvPr id="0" name=""/>
        <dsp:cNvSpPr/>
      </dsp:nvSpPr>
      <dsp:spPr>
        <a:xfrm>
          <a:off x="4482" y="33675"/>
          <a:ext cx="2570913" cy="116383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2000" b="1" i="1" kern="1200" dirty="0">
              <a:ea typeface="ＭＳ Ｐゴシック" panose="020B0600070205080204" pitchFamily="34" charset="-128"/>
            </a:rPr>
            <a:t>Principium </a:t>
          </a:r>
          <a:r>
            <a:rPr lang="en-US" altLang="id-ID" sz="2000" b="1" i="1" kern="1200" dirty="0" err="1">
              <a:ea typeface="ＭＳ Ｐゴシック" panose="020B0600070205080204" pitchFamily="34" charset="-128"/>
            </a:rPr>
            <a:t>Identitatis</a:t>
          </a:r>
          <a:r>
            <a:rPr lang="en-US" altLang="id-ID" sz="2000" kern="1200" dirty="0">
              <a:ea typeface="ＭＳ Ｐゴシック" panose="020B0600070205080204" pitchFamily="34" charset="-128"/>
            </a:rPr>
            <a:t>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2000" kern="1200" dirty="0">
              <a:ea typeface="ＭＳ Ｐゴシック" panose="020B0600070205080204" pitchFamily="34" charset="-128"/>
            </a:rPr>
            <a:t>(Law of Identity)</a:t>
          </a:r>
          <a:endParaRPr lang="en-US" sz="2000" kern="1200" dirty="0"/>
        </a:p>
      </dsp:txBody>
      <dsp:txXfrm>
        <a:off x="38570" y="67763"/>
        <a:ext cx="2502737" cy="1095659"/>
      </dsp:txXfrm>
    </dsp:sp>
    <dsp:sp modelId="{8DB94B7E-05B8-4876-82F6-75792896FD6C}">
      <dsp:nvSpPr>
        <dsp:cNvPr id="0" name=""/>
        <dsp:cNvSpPr/>
      </dsp:nvSpPr>
      <dsp:spPr>
        <a:xfrm>
          <a:off x="261574" y="1197511"/>
          <a:ext cx="257091" cy="8728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2876"/>
              </a:lnTo>
              <a:lnTo>
                <a:pt x="257091" y="872876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E96CC1-8449-450C-9934-2039E5390494}">
      <dsp:nvSpPr>
        <dsp:cNvPr id="0" name=""/>
        <dsp:cNvSpPr/>
      </dsp:nvSpPr>
      <dsp:spPr>
        <a:xfrm>
          <a:off x="518665" y="1488470"/>
          <a:ext cx="1862137" cy="11638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100" kern="1200">
              <a:ea typeface="ＭＳ Ｐゴシック" panose="020B0600070205080204" pitchFamily="34" charset="-128"/>
            </a:rPr>
            <a:t>Suatu benda adalah benda itu sendiri, suatu hal atau benda sama dengan dirinya sendiri. Artinya sesuatu benda adalah tetap selama dalam satu pembicaraan.</a:t>
          </a:r>
          <a:endParaRPr lang="en-US" sz="1100" kern="1200" dirty="0"/>
        </a:p>
      </dsp:txBody>
      <dsp:txXfrm>
        <a:off x="552753" y="1522558"/>
        <a:ext cx="1793961" cy="1095659"/>
      </dsp:txXfrm>
    </dsp:sp>
    <dsp:sp modelId="{713AEA95-B3F3-4E01-99C6-88E58A289DBC}">
      <dsp:nvSpPr>
        <dsp:cNvPr id="0" name=""/>
        <dsp:cNvSpPr/>
      </dsp:nvSpPr>
      <dsp:spPr>
        <a:xfrm>
          <a:off x="261574" y="1197511"/>
          <a:ext cx="257091" cy="23276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27671"/>
              </a:lnTo>
              <a:lnTo>
                <a:pt x="257091" y="2327671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619EC3-F3D7-4E8F-B4F2-3C13C0FF43DB}">
      <dsp:nvSpPr>
        <dsp:cNvPr id="0" name=""/>
        <dsp:cNvSpPr/>
      </dsp:nvSpPr>
      <dsp:spPr>
        <a:xfrm>
          <a:off x="518665" y="2943264"/>
          <a:ext cx="1862137" cy="11638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-1600000"/>
              <a:satOff val="-5556"/>
              <a:lumOff val="666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100" kern="1200">
              <a:ea typeface="ＭＳ Ｐゴシック" panose="020B0600070205080204" pitchFamily="34" charset="-128"/>
            </a:rPr>
            <a:t>Contoh: ketika kita membicarakan Fani yang mahasiswa Fikom, kita tidak boleh mengacaukan dengan Fani yang lain meskipun wajahnya hampir sama.</a:t>
          </a:r>
          <a:endParaRPr lang="en-US" altLang="id-ID" sz="1100" kern="1200" dirty="0">
            <a:ea typeface="ＭＳ Ｐゴシック" panose="020B0600070205080204" pitchFamily="34" charset="-128"/>
          </a:endParaRPr>
        </a:p>
      </dsp:txBody>
      <dsp:txXfrm>
        <a:off x="552753" y="2977352"/>
        <a:ext cx="1793961" cy="1095659"/>
      </dsp:txXfrm>
    </dsp:sp>
    <dsp:sp modelId="{3AD1A42D-6BC3-411A-A7C9-321A8EA6409E}">
      <dsp:nvSpPr>
        <dsp:cNvPr id="0" name=""/>
        <dsp:cNvSpPr/>
      </dsp:nvSpPr>
      <dsp:spPr>
        <a:xfrm>
          <a:off x="3157314" y="33675"/>
          <a:ext cx="2478947" cy="1163835"/>
        </a:xfrm>
        <a:prstGeom prst="roundRect">
          <a:avLst>
            <a:gd name="adj" fmla="val 10000"/>
          </a:avLst>
        </a:prstGeom>
        <a:solidFill>
          <a:schemeClr val="accent2">
            <a:hueOff val="-4800000"/>
            <a:satOff val="-16668"/>
            <a:lumOff val="2000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2000" b="1" i="1" kern="1200" dirty="0">
              <a:ea typeface="ＭＳ Ｐゴシック" panose="020B0600070205080204" pitchFamily="34" charset="-128"/>
            </a:rPr>
            <a:t>Principium </a:t>
          </a:r>
          <a:r>
            <a:rPr lang="en-US" altLang="id-ID" sz="2000" b="1" i="1" kern="1200" dirty="0" err="1">
              <a:ea typeface="ＭＳ Ｐゴシック" panose="020B0600070205080204" pitchFamily="34" charset="-128"/>
            </a:rPr>
            <a:t>Contradictionis</a:t>
          </a:r>
          <a:r>
            <a:rPr lang="en-US" altLang="id-ID" sz="2000" kern="1200" dirty="0">
              <a:ea typeface="ＭＳ Ｐゴシック" panose="020B0600070205080204" pitchFamily="34" charset="-128"/>
            </a:rPr>
            <a:t>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2000" kern="1200" dirty="0">
              <a:ea typeface="ＭＳ Ｐゴシック" panose="020B0600070205080204" pitchFamily="34" charset="-128"/>
            </a:rPr>
            <a:t>(Law of Contradictions)</a:t>
          </a:r>
        </a:p>
      </dsp:txBody>
      <dsp:txXfrm>
        <a:off x="3191402" y="67763"/>
        <a:ext cx="2410771" cy="1095659"/>
      </dsp:txXfrm>
    </dsp:sp>
    <dsp:sp modelId="{049B106F-72FB-4520-ADB4-FC9540107C4C}">
      <dsp:nvSpPr>
        <dsp:cNvPr id="0" name=""/>
        <dsp:cNvSpPr/>
      </dsp:nvSpPr>
      <dsp:spPr>
        <a:xfrm>
          <a:off x="3405208" y="1197511"/>
          <a:ext cx="247894" cy="9718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1878"/>
              </a:lnTo>
              <a:lnTo>
                <a:pt x="247894" y="971878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F062E3-B467-4175-9088-D1D068A273AF}">
      <dsp:nvSpPr>
        <dsp:cNvPr id="0" name=""/>
        <dsp:cNvSpPr/>
      </dsp:nvSpPr>
      <dsp:spPr>
        <a:xfrm>
          <a:off x="3653103" y="1488470"/>
          <a:ext cx="1862137" cy="13618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-3200000"/>
              <a:satOff val="-11112"/>
              <a:lumOff val="1333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100" kern="1200">
              <a:ea typeface="ＭＳ Ｐゴシック" panose="020B0600070205080204" pitchFamily="34" charset="-128"/>
            </a:rPr>
            <a:t>Suatu benda tidak dapat menjadi benda itu sendiri dan benda yang lain dalam waktu yang sama. Artinya tidak boleh ada pertentangan keterangan dalam pembicaraan tentang suatu benda.</a:t>
          </a:r>
          <a:endParaRPr lang="en-US" altLang="id-ID" sz="1100" kern="1200" dirty="0">
            <a:ea typeface="ＭＳ Ｐゴシック" panose="020B0600070205080204" pitchFamily="34" charset="-128"/>
          </a:endParaRPr>
        </a:p>
      </dsp:txBody>
      <dsp:txXfrm>
        <a:off x="3692990" y="1528357"/>
        <a:ext cx="1782363" cy="1282065"/>
      </dsp:txXfrm>
    </dsp:sp>
    <dsp:sp modelId="{C52C487A-E191-40B1-9038-302D588BC731}">
      <dsp:nvSpPr>
        <dsp:cNvPr id="0" name=""/>
        <dsp:cNvSpPr/>
      </dsp:nvSpPr>
      <dsp:spPr>
        <a:xfrm>
          <a:off x="3405208" y="1197511"/>
          <a:ext cx="247894" cy="25256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25675"/>
              </a:lnTo>
              <a:lnTo>
                <a:pt x="247894" y="252567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076C5B-E873-4D5C-9E7D-0C5A97B54158}">
      <dsp:nvSpPr>
        <dsp:cNvPr id="0" name=""/>
        <dsp:cNvSpPr/>
      </dsp:nvSpPr>
      <dsp:spPr>
        <a:xfrm>
          <a:off x="3653103" y="3141268"/>
          <a:ext cx="1862137" cy="11638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-4800000"/>
              <a:satOff val="-16668"/>
              <a:lumOff val="2000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100" kern="1200">
              <a:ea typeface="ＭＳ Ｐゴシック" panose="020B0600070205080204" pitchFamily="34" charset="-128"/>
            </a:rPr>
            <a:t>Contoh: Fani yang kita bicarakan ada atau hadir di kelas ini, tidak mungkin pada saat yang bersamaan Fani ada di kelas lain</a:t>
          </a:r>
          <a:endParaRPr lang="en-US" sz="1100" kern="1200"/>
        </a:p>
      </dsp:txBody>
      <dsp:txXfrm>
        <a:off x="3687191" y="3175356"/>
        <a:ext cx="1793961" cy="1095659"/>
      </dsp:txXfrm>
    </dsp:sp>
    <dsp:sp modelId="{663AA4B6-2EEA-4DEA-90CA-F38B9F09F9DE}">
      <dsp:nvSpPr>
        <dsp:cNvPr id="0" name=""/>
        <dsp:cNvSpPr/>
      </dsp:nvSpPr>
      <dsp:spPr>
        <a:xfrm>
          <a:off x="6218179" y="33675"/>
          <a:ext cx="2689717" cy="1163835"/>
        </a:xfrm>
        <a:prstGeom prst="roundRect">
          <a:avLst>
            <a:gd name="adj" fmla="val 10000"/>
          </a:avLst>
        </a:prstGeom>
        <a:solidFill>
          <a:schemeClr val="accent2">
            <a:hueOff val="-9600000"/>
            <a:satOff val="-33335"/>
            <a:lumOff val="4000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2000" b="1" i="1" kern="1200" dirty="0">
              <a:ea typeface="ＭＳ Ｐゴシック" panose="020B0600070205080204" pitchFamily="34" charset="-128"/>
            </a:rPr>
            <a:t>Principium </a:t>
          </a:r>
          <a:r>
            <a:rPr lang="en-US" altLang="id-ID" sz="2000" b="1" i="1" kern="1200" dirty="0" err="1">
              <a:ea typeface="ＭＳ Ｐゴシック" panose="020B0600070205080204" pitchFamily="34" charset="-128"/>
            </a:rPr>
            <a:t>Exclusi</a:t>
          </a:r>
          <a:r>
            <a:rPr lang="en-US" altLang="id-ID" sz="2000" b="1" i="1" kern="1200" dirty="0">
              <a:ea typeface="ＭＳ Ｐゴシック" panose="020B0600070205080204" pitchFamily="34" charset="-128"/>
            </a:rPr>
            <a:t> Tertii</a:t>
          </a:r>
          <a:r>
            <a:rPr lang="en-US" altLang="id-ID" sz="2000" kern="1200" dirty="0">
              <a:ea typeface="ＭＳ Ｐゴシック" panose="020B0600070205080204" pitchFamily="34" charset="-128"/>
            </a:rPr>
            <a:t>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2000" kern="1200" dirty="0">
              <a:ea typeface="ＭＳ Ｐゴシック" panose="020B0600070205080204" pitchFamily="34" charset="-128"/>
            </a:rPr>
            <a:t>(Law of Excluded Middle)</a:t>
          </a:r>
        </a:p>
      </dsp:txBody>
      <dsp:txXfrm>
        <a:off x="6252267" y="67763"/>
        <a:ext cx="2621541" cy="1095659"/>
      </dsp:txXfrm>
    </dsp:sp>
    <dsp:sp modelId="{313C8814-D80E-494E-9F71-5EBBDB174DCD}">
      <dsp:nvSpPr>
        <dsp:cNvPr id="0" name=""/>
        <dsp:cNvSpPr/>
      </dsp:nvSpPr>
      <dsp:spPr>
        <a:xfrm>
          <a:off x="6487151" y="1197511"/>
          <a:ext cx="268971" cy="6620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2018"/>
              </a:lnTo>
              <a:lnTo>
                <a:pt x="268971" y="662018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5C4222-7880-4AEA-A059-747B44A53371}">
      <dsp:nvSpPr>
        <dsp:cNvPr id="0" name=""/>
        <dsp:cNvSpPr/>
      </dsp:nvSpPr>
      <dsp:spPr>
        <a:xfrm>
          <a:off x="6756123" y="1488470"/>
          <a:ext cx="1862137" cy="7421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-6400000"/>
              <a:satOff val="-22224"/>
              <a:lumOff val="2666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100" kern="1200">
              <a:ea typeface="ＭＳ Ｐゴシック" panose="020B0600070205080204" pitchFamily="34" charset="-128"/>
            </a:rPr>
            <a:t>Hukum penyisihan jalan tengah</a:t>
          </a:r>
          <a:endParaRPr lang="en-US" altLang="id-ID" sz="1100" kern="1200" dirty="0">
            <a:ea typeface="ＭＳ Ｐゴシック" panose="020B0600070205080204" pitchFamily="34" charset="-128"/>
          </a:endParaRPr>
        </a:p>
      </dsp:txBody>
      <dsp:txXfrm>
        <a:off x="6777859" y="1510206"/>
        <a:ext cx="1818665" cy="698647"/>
      </dsp:txXfrm>
    </dsp:sp>
    <dsp:sp modelId="{D841A65E-DA55-438E-A2A9-4931C517B498}">
      <dsp:nvSpPr>
        <dsp:cNvPr id="0" name=""/>
        <dsp:cNvSpPr/>
      </dsp:nvSpPr>
      <dsp:spPr>
        <a:xfrm>
          <a:off x="6487151" y="1197511"/>
          <a:ext cx="268971" cy="20020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02082"/>
              </a:lnTo>
              <a:lnTo>
                <a:pt x="268971" y="200208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A08CDE-8A9A-4E00-866E-535A80E537F4}">
      <dsp:nvSpPr>
        <dsp:cNvPr id="0" name=""/>
        <dsp:cNvSpPr/>
      </dsp:nvSpPr>
      <dsp:spPr>
        <a:xfrm>
          <a:off x="6756123" y="2521548"/>
          <a:ext cx="1862137" cy="13560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-8000001"/>
              <a:satOff val="-27779"/>
              <a:lumOff val="3333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100" kern="1200">
              <a:ea typeface="ＭＳ Ｐゴシック" panose="020B0600070205080204" pitchFamily="34" charset="-128"/>
            </a:rPr>
            <a:t>Segala sesuatu harus ya atau tidak, harus positif atau negatif. Artinya dua buah sifat yang berlawanan tidak mungkin dimiliki oleh suatu benda pada waktu yang bersamaan</a:t>
          </a:r>
          <a:endParaRPr lang="en-US" altLang="id-ID" sz="1100" kern="1200" dirty="0">
            <a:ea typeface="ＭＳ Ｐゴシック" panose="020B0600070205080204" pitchFamily="34" charset="-128"/>
          </a:endParaRPr>
        </a:p>
      </dsp:txBody>
      <dsp:txXfrm>
        <a:off x="6795841" y="2561266"/>
        <a:ext cx="1782701" cy="1276653"/>
      </dsp:txXfrm>
    </dsp:sp>
    <dsp:sp modelId="{400FA0F0-A4FB-4DED-8D77-D0C88E9507A9}">
      <dsp:nvSpPr>
        <dsp:cNvPr id="0" name=""/>
        <dsp:cNvSpPr/>
      </dsp:nvSpPr>
      <dsp:spPr>
        <a:xfrm>
          <a:off x="6487151" y="1197511"/>
          <a:ext cx="268971" cy="34009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00914"/>
              </a:lnTo>
              <a:lnTo>
                <a:pt x="268971" y="3400914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A090CB-1F97-4919-B10A-9AF287754445}">
      <dsp:nvSpPr>
        <dsp:cNvPr id="0" name=""/>
        <dsp:cNvSpPr/>
      </dsp:nvSpPr>
      <dsp:spPr>
        <a:xfrm>
          <a:off x="6756123" y="4168597"/>
          <a:ext cx="1862137" cy="8596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-9600000"/>
              <a:satOff val="-33335"/>
              <a:lumOff val="4000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100" kern="1200" dirty="0" err="1">
              <a:ea typeface="ＭＳ Ｐゴシック" panose="020B0600070205080204" pitchFamily="34" charset="-128"/>
            </a:rPr>
            <a:t>Contoh</a:t>
          </a:r>
          <a:r>
            <a:rPr lang="en-US" altLang="id-ID" sz="1100" kern="1200" dirty="0">
              <a:ea typeface="ＭＳ Ｐゴシック" panose="020B0600070205080204" pitchFamily="34" charset="-128"/>
            </a:rPr>
            <a:t>: Fina </a:t>
          </a:r>
          <a:r>
            <a:rPr lang="en-US" altLang="id-ID" sz="1100" kern="1200" dirty="0" err="1">
              <a:ea typeface="ＭＳ Ｐゴシック" panose="020B0600070205080204" pitchFamily="34" charset="-128"/>
            </a:rPr>
            <a:t>dalam</a:t>
          </a:r>
          <a:r>
            <a:rPr lang="en-US" altLang="id-ID" sz="1100" kern="1200" dirty="0">
              <a:ea typeface="ＭＳ Ｐゴシック" panose="020B0600070205080204" pitchFamily="34" charset="-128"/>
            </a:rPr>
            <a:t> </a:t>
          </a:r>
          <a:r>
            <a:rPr lang="en-US" altLang="id-ID" sz="1100" kern="1200" dirty="0" err="1">
              <a:ea typeface="ＭＳ Ｐゴシック" panose="020B0600070205080204" pitchFamily="34" charset="-128"/>
            </a:rPr>
            <a:t>waktu</a:t>
          </a:r>
          <a:r>
            <a:rPr lang="en-US" altLang="id-ID" sz="1100" kern="1200" dirty="0">
              <a:ea typeface="ＭＳ Ｐゴシック" panose="020B0600070205080204" pitchFamily="34" charset="-128"/>
            </a:rPr>
            <a:t> yang </a:t>
          </a:r>
          <a:r>
            <a:rPr lang="en-US" altLang="id-ID" sz="1100" kern="1200" dirty="0" err="1">
              <a:ea typeface="ＭＳ Ｐゴシック" panose="020B0600070205080204" pitchFamily="34" charset="-128"/>
            </a:rPr>
            <a:t>sama</a:t>
          </a:r>
          <a:r>
            <a:rPr lang="en-US" altLang="id-ID" sz="1100" kern="1200" dirty="0">
              <a:ea typeface="ＭＳ Ｐゴシック" panose="020B0600070205080204" pitchFamily="34" charset="-128"/>
            </a:rPr>
            <a:t> </a:t>
          </a:r>
          <a:r>
            <a:rPr lang="en-US" altLang="id-ID" sz="1100" kern="1200" dirty="0" err="1">
              <a:ea typeface="ＭＳ Ｐゴシック" panose="020B0600070205080204" pitchFamily="34" charset="-128"/>
            </a:rPr>
            <a:t>dikatakan</a:t>
          </a:r>
          <a:r>
            <a:rPr lang="en-US" altLang="id-ID" sz="1100" kern="1200" dirty="0">
              <a:ea typeface="ＭＳ Ｐゴシック" panose="020B0600070205080204" pitchFamily="34" charset="-128"/>
            </a:rPr>
            <a:t> </a:t>
          </a:r>
          <a:r>
            <a:rPr lang="en-US" altLang="id-ID" sz="1100" kern="1200" dirty="0" err="1">
              <a:ea typeface="ＭＳ Ｐゴシック" panose="020B0600070205080204" pitchFamily="34" charset="-128"/>
            </a:rPr>
            <a:t>sakit</a:t>
          </a:r>
          <a:r>
            <a:rPr lang="en-US" altLang="id-ID" sz="1100" kern="1200" dirty="0">
              <a:ea typeface="ＭＳ Ｐゴシック" panose="020B0600070205080204" pitchFamily="34" charset="-128"/>
            </a:rPr>
            <a:t> dan </a:t>
          </a:r>
          <a:r>
            <a:rPr lang="en-US" altLang="id-ID" sz="1100" kern="1200" dirty="0" err="1">
              <a:ea typeface="ＭＳ Ｐゴシック" panose="020B0600070205080204" pitchFamily="34" charset="-128"/>
            </a:rPr>
            <a:t>tidak</a:t>
          </a:r>
          <a:r>
            <a:rPr lang="en-US" altLang="id-ID" sz="1100" kern="1200" dirty="0">
              <a:ea typeface="ＭＳ Ｐゴシック" panose="020B0600070205080204" pitchFamily="34" charset="-128"/>
            </a:rPr>
            <a:t> </a:t>
          </a:r>
          <a:r>
            <a:rPr lang="en-US" altLang="id-ID" sz="1100" kern="1200" dirty="0" err="1">
              <a:ea typeface="ＭＳ Ｐゴシック" panose="020B0600070205080204" pitchFamily="34" charset="-128"/>
            </a:rPr>
            <a:t>sakit</a:t>
          </a:r>
          <a:endParaRPr lang="en-US" altLang="id-ID" sz="1100" kern="1200" dirty="0">
            <a:ea typeface="ＭＳ Ｐゴシック" panose="020B0600070205080204" pitchFamily="34" charset="-128"/>
          </a:endParaRPr>
        </a:p>
      </dsp:txBody>
      <dsp:txXfrm>
        <a:off x="6781301" y="4193775"/>
        <a:ext cx="1811781" cy="809299"/>
      </dsp:txXfrm>
    </dsp:sp>
    <dsp:sp modelId="{05D3464E-C90C-4A18-9106-751C884C2593}">
      <dsp:nvSpPr>
        <dsp:cNvPr id="0" name=""/>
        <dsp:cNvSpPr/>
      </dsp:nvSpPr>
      <dsp:spPr>
        <a:xfrm>
          <a:off x="9489815" y="33675"/>
          <a:ext cx="2697701" cy="1163835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2000" b="1" i="1" kern="1200" dirty="0" err="1">
              <a:ea typeface="ＭＳ Ｐゴシック" panose="020B0600070205080204" pitchFamily="34" charset="-128"/>
            </a:rPr>
            <a:t>Pricipium</a:t>
          </a:r>
          <a:r>
            <a:rPr lang="en-US" altLang="id-ID" sz="2000" b="1" i="1" kern="1200" dirty="0">
              <a:ea typeface="ＭＳ Ｐゴシック" panose="020B0600070205080204" pitchFamily="34" charset="-128"/>
            </a:rPr>
            <a:t> Rationis </a:t>
          </a:r>
          <a:r>
            <a:rPr lang="en-US" altLang="id-ID" sz="2000" b="1" i="1" kern="1200" dirty="0" err="1">
              <a:ea typeface="ＭＳ Ｐゴシック" panose="020B0600070205080204" pitchFamily="34" charset="-128"/>
            </a:rPr>
            <a:t>Sufficientis</a:t>
          </a:r>
          <a:r>
            <a:rPr lang="en-US" altLang="id-ID" sz="2000" kern="1200" dirty="0">
              <a:ea typeface="ＭＳ Ｐゴシック" panose="020B0600070205080204" pitchFamily="34" charset="-128"/>
            </a:rPr>
            <a:t>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2000" kern="1200" dirty="0">
              <a:ea typeface="ＭＳ Ｐゴシック" panose="020B0600070205080204" pitchFamily="34" charset="-128"/>
            </a:rPr>
            <a:t>(Law of Sufficient Reason)</a:t>
          </a:r>
          <a:endParaRPr lang="en-US" sz="2000" kern="1200" dirty="0"/>
        </a:p>
      </dsp:txBody>
      <dsp:txXfrm>
        <a:off x="9523903" y="67763"/>
        <a:ext cx="2629525" cy="1095659"/>
      </dsp:txXfrm>
    </dsp:sp>
    <dsp:sp modelId="{ED26751D-AB0A-4C8E-98EA-AFFA30EFDE1F}">
      <dsp:nvSpPr>
        <dsp:cNvPr id="0" name=""/>
        <dsp:cNvSpPr/>
      </dsp:nvSpPr>
      <dsp:spPr>
        <a:xfrm>
          <a:off x="9759585" y="1197511"/>
          <a:ext cx="269770" cy="8728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2876"/>
              </a:lnTo>
              <a:lnTo>
                <a:pt x="269770" y="872876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96920A-B157-42A5-B131-45CA7E8B1C38}">
      <dsp:nvSpPr>
        <dsp:cNvPr id="0" name=""/>
        <dsp:cNvSpPr/>
      </dsp:nvSpPr>
      <dsp:spPr>
        <a:xfrm>
          <a:off x="10029355" y="1488470"/>
          <a:ext cx="1862137" cy="11638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-11200000"/>
              <a:satOff val="-38891"/>
              <a:lumOff val="4666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100" kern="1200" dirty="0" err="1">
              <a:ea typeface="ＭＳ Ｐゴシック" panose="020B0600070205080204" pitchFamily="34" charset="-128"/>
            </a:rPr>
            <a:t>Apabila</a:t>
          </a:r>
          <a:r>
            <a:rPr lang="en-US" altLang="id-ID" sz="1100" kern="1200" dirty="0">
              <a:ea typeface="ＭＳ Ｐゴシック" panose="020B0600070205080204" pitchFamily="34" charset="-128"/>
            </a:rPr>
            <a:t> </a:t>
          </a:r>
          <a:r>
            <a:rPr lang="en-US" altLang="id-ID" sz="1100" kern="1200" dirty="0" err="1">
              <a:ea typeface="ＭＳ Ｐゴシック" panose="020B0600070205080204" pitchFamily="34" charset="-128"/>
            </a:rPr>
            <a:t>terjadi</a:t>
          </a:r>
          <a:r>
            <a:rPr lang="en-US" altLang="id-ID" sz="1100" kern="1200" dirty="0">
              <a:ea typeface="ＭＳ Ｐゴシック" panose="020B0600070205080204" pitchFamily="34" charset="-128"/>
            </a:rPr>
            <a:t> </a:t>
          </a:r>
          <a:r>
            <a:rPr lang="en-US" altLang="id-ID" sz="1100" kern="1200" dirty="0" err="1">
              <a:ea typeface="ＭＳ Ｐゴシック" panose="020B0600070205080204" pitchFamily="34" charset="-128"/>
            </a:rPr>
            <a:t>suatu</a:t>
          </a:r>
          <a:r>
            <a:rPr lang="en-US" altLang="id-ID" sz="1100" kern="1200" dirty="0">
              <a:ea typeface="ＭＳ Ｐゴシック" panose="020B0600070205080204" pitchFamily="34" charset="-128"/>
            </a:rPr>
            <a:t> </a:t>
          </a:r>
          <a:r>
            <a:rPr lang="en-US" altLang="id-ID" sz="1100" kern="1200" dirty="0" err="1">
              <a:ea typeface="ＭＳ Ｐゴシック" panose="020B0600070205080204" pitchFamily="34" charset="-128"/>
            </a:rPr>
            <a:t>perubahan</a:t>
          </a:r>
          <a:r>
            <a:rPr lang="en-US" altLang="id-ID" sz="1100" kern="1200" dirty="0">
              <a:ea typeface="ＭＳ Ｐゴシック" panose="020B0600070205080204" pitchFamily="34" charset="-128"/>
            </a:rPr>
            <a:t> pada </a:t>
          </a:r>
          <a:r>
            <a:rPr lang="en-US" altLang="id-ID" sz="1100" kern="1200" dirty="0" err="1">
              <a:ea typeface="ＭＳ Ｐゴシック" panose="020B0600070205080204" pitchFamily="34" charset="-128"/>
            </a:rPr>
            <a:t>suatu</a:t>
          </a:r>
          <a:r>
            <a:rPr lang="en-US" altLang="id-ID" sz="1100" kern="1200" dirty="0">
              <a:ea typeface="ＭＳ Ｐゴシック" panose="020B0600070205080204" pitchFamily="34" charset="-128"/>
            </a:rPr>
            <a:t> </a:t>
          </a:r>
          <a:r>
            <a:rPr lang="en-US" altLang="id-ID" sz="1100" kern="1200" dirty="0" err="1">
              <a:ea typeface="ＭＳ Ｐゴシック" panose="020B0600070205080204" pitchFamily="34" charset="-128"/>
            </a:rPr>
            <a:t>benda</a:t>
          </a:r>
          <a:r>
            <a:rPr lang="en-US" altLang="id-ID" sz="1100" kern="1200" dirty="0">
              <a:ea typeface="ＭＳ Ｐゴシック" panose="020B0600070205080204" pitchFamily="34" charset="-128"/>
            </a:rPr>
            <a:t>, </a:t>
          </a:r>
          <a:r>
            <a:rPr lang="en-US" altLang="id-ID" sz="1100" kern="1200" dirty="0" err="1">
              <a:ea typeface="ＭＳ Ｐゴシック" panose="020B0600070205080204" pitchFamily="34" charset="-128"/>
            </a:rPr>
            <a:t>tentu</a:t>
          </a:r>
          <a:r>
            <a:rPr lang="en-US" altLang="id-ID" sz="1100" kern="1200" dirty="0">
              <a:ea typeface="ＭＳ Ｐゴシック" panose="020B0600070205080204" pitchFamily="34" charset="-128"/>
            </a:rPr>
            <a:t> </a:t>
          </a:r>
          <a:r>
            <a:rPr lang="en-US" altLang="id-ID" sz="1100" kern="1200" dirty="0" err="1">
              <a:ea typeface="ＭＳ Ｐゴシック" panose="020B0600070205080204" pitchFamily="34" charset="-128"/>
            </a:rPr>
            <a:t>ada</a:t>
          </a:r>
          <a:r>
            <a:rPr lang="en-US" altLang="id-ID" sz="1100" kern="1200" dirty="0">
              <a:ea typeface="ＭＳ Ｐゴシック" panose="020B0600070205080204" pitchFamily="34" charset="-128"/>
            </a:rPr>
            <a:t> </a:t>
          </a:r>
          <a:r>
            <a:rPr lang="en-US" altLang="id-ID" sz="1100" kern="1200" dirty="0" err="1">
              <a:ea typeface="ＭＳ Ｐゴシック" panose="020B0600070205080204" pitchFamily="34" charset="-128"/>
            </a:rPr>
            <a:t>alasan</a:t>
          </a:r>
          <a:r>
            <a:rPr lang="en-US" altLang="id-ID" sz="1100" kern="1200" dirty="0">
              <a:ea typeface="ＭＳ Ｐゴシック" panose="020B0600070205080204" pitchFamily="34" charset="-128"/>
            </a:rPr>
            <a:t> yang </a:t>
          </a:r>
          <a:r>
            <a:rPr lang="en-US" altLang="id-ID" sz="1100" kern="1200" dirty="0" err="1">
              <a:ea typeface="ＭＳ Ｐゴシック" panose="020B0600070205080204" pitchFamily="34" charset="-128"/>
            </a:rPr>
            <a:t>cukup</a:t>
          </a:r>
          <a:r>
            <a:rPr lang="en-US" altLang="id-ID" sz="1100" kern="1200" dirty="0">
              <a:ea typeface="ＭＳ Ｐゴシック" panose="020B0600070205080204" pitchFamily="34" charset="-128"/>
            </a:rPr>
            <a:t> yang </a:t>
          </a:r>
          <a:r>
            <a:rPr lang="en-US" altLang="id-ID" sz="1100" kern="1200" dirty="0" err="1">
              <a:ea typeface="ＭＳ Ｐゴシック" panose="020B0600070205080204" pitchFamily="34" charset="-128"/>
            </a:rPr>
            <a:t>menjadi</a:t>
          </a:r>
          <a:r>
            <a:rPr lang="en-US" altLang="id-ID" sz="1100" kern="1200" dirty="0">
              <a:ea typeface="ＭＳ Ｐゴシック" panose="020B0600070205080204" pitchFamily="34" charset="-128"/>
            </a:rPr>
            <a:t> </a:t>
          </a:r>
          <a:r>
            <a:rPr lang="en-US" altLang="id-ID" sz="1100" kern="1200" dirty="0" err="1">
              <a:ea typeface="ＭＳ Ｐゴシック" panose="020B0600070205080204" pitchFamily="34" charset="-128"/>
            </a:rPr>
            <a:t>sebab</a:t>
          </a:r>
          <a:r>
            <a:rPr lang="en-US" altLang="id-ID" sz="1100" kern="1200" dirty="0">
              <a:ea typeface="ＭＳ Ｐゴシック" panose="020B0600070205080204" pitchFamily="34" charset="-128"/>
            </a:rPr>
            <a:t> </a:t>
          </a:r>
          <a:r>
            <a:rPr lang="en-US" altLang="id-ID" sz="1100" kern="1200" dirty="0" err="1">
              <a:ea typeface="ＭＳ Ｐゴシック" panose="020B0600070205080204" pitchFamily="34" charset="-128"/>
            </a:rPr>
            <a:t>perubahan</a:t>
          </a:r>
          <a:r>
            <a:rPr lang="en-US" altLang="id-ID" sz="1100" kern="1200" dirty="0">
              <a:ea typeface="ＭＳ Ｐゴシック" panose="020B0600070205080204" pitchFamily="34" charset="-128"/>
            </a:rPr>
            <a:t> </a:t>
          </a:r>
          <a:r>
            <a:rPr lang="en-US" altLang="id-ID" sz="1100" kern="1200" dirty="0" err="1">
              <a:ea typeface="ＭＳ Ｐゴシック" panose="020B0600070205080204" pitchFamily="34" charset="-128"/>
            </a:rPr>
            <a:t>tersebut</a:t>
          </a:r>
          <a:endParaRPr lang="en-US" sz="1100" kern="1200" dirty="0"/>
        </a:p>
      </dsp:txBody>
      <dsp:txXfrm>
        <a:off x="10063443" y="1522558"/>
        <a:ext cx="1793961" cy="1095659"/>
      </dsp:txXfrm>
    </dsp:sp>
    <dsp:sp modelId="{4659349B-E199-419E-BE17-42E82F79EDFB}">
      <dsp:nvSpPr>
        <dsp:cNvPr id="0" name=""/>
        <dsp:cNvSpPr/>
      </dsp:nvSpPr>
      <dsp:spPr>
        <a:xfrm>
          <a:off x="9759585" y="1197511"/>
          <a:ext cx="269770" cy="21493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49348"/>
              </a:lnTo>
              <a:lnTo>
                <a:pt x="269770" y="2149348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50F326-0C28-4B15-B5BE-7245753A4F46}">
      <dsp:nvSpPr>
        <dsp:cNvPr id="0" name=""/>
        <dsp:cNvSpPr/>
      </dsp:nvSpPr>
      <dsp:spPr>
        <a:xfrm>
          <a:off x="10029355" y="2943264"/>
          <a:ext cx="1862137" cy="8071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-12800000"/>
              <a:satOff val="-44447"/>
              <a:lumOff val="5333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100" kern="1200" dirty="0" err="1">
              <a:ea typeface="ＭＳ Ｐゴシック" panose="020B0600070205080204" pitchFamily="34" charset="-128"/>
            </a:rPr>
            <a:t>Terjadinya</a:t>
          </a:r>
          <a:r>
            <a:rPr lang="en-US" altLang="id-ID" sz="1100" kern="1200" dirty="0">
              <a:ea typeface="ＭＳ Ｐゴシック" panose="020B0600070205080204" pitchFamily="34" charset="-128"/>
            </a:rPr>
            <a:t> </a:t>
          </a:r>
          <a:r>
            <a:rPr lang="en-US" altLang="id-ID" sz="1100" kern="1200" dirty="0" err="1">
              <a:ea typeface="ＭＳ Ｐゴシック" panose="020B0600070205080204" pitchFamily="34" charset="-128"/>
            </a:rPr>
            <a:t>sesuatu</a:t>
          </a:r>
          <a:r>
            <a:rPr lang="en-US" altLang="id-ID" sz="1100" kern="1200" dirty="0">
              <a:ea typeface="ＭＳ Ｐゴシック" panose="020B0600070205080204" pitchFamily="34" charset="-128"/>
            </a:rPr>
            <a:t> </a:t>
          </a:r>
          <a:r>
            <a:rPr lang="en-US" altLang="id-ID" sz="1100" kern="1200" dirty="0" err="1">
              <a:ea typeface="ＭＳ Ｐゴシック" panose="020B0600070205080204" pitchFamily="34" charset="-128"/>
            </a:rPr>
            <a:t>atau</a:t>
          </a:r>
          <a:r>
            <a:rPr lang="en-US" altLang="id-ID" sz="1100" kern="1200" dirty="0">
              <a:ea typeface="ＭＳ Ｐゴシック" panose="020B0600070205080204" pitchFamily="34" charset="-128"/>
            </a:rPr>
            <a:t> </a:t>
          </a:r>
          <a:r>
            <a:rPr lang="en-US" altLang="id-ID" sz="1100" kern="1200" dirty="0" err="1">
              <a:ea typeface="ＭＳ Ｐゴシック" panose="020B0600070205080204" pitchFamily="34" charset="-128"/>
            </a:rPr>
            <a:t>benda</a:t>
          </a:r>
          <a:r>
            <a:rPr lang="en-US" altLang="id-ID" sz="1100" kern="1200" dirty="0">
              <a:ea typeface="ＭＳ Ｐゴシック" panose="020B0600070205080204" pitchFamily="34" charset="-128"/>
            </a:rPr>
            <a:t>, </a:t>
          </a:r>
          <a:r>
            <a:rPr lang="en-US" altLang="id-ID" sz="1100" kern="1200" dirty="0" err="1">
              <a:ea typeface="ＭＳ Ｐゴシック" panose="020B0600070205080204" pitchFamily="34" charset="-128"/>
            </a:rPr>
            <a:t>pasti</a:t>
          </a:r>
          <a:r>
            <a:rPr lang="en-US" altLang="id-ID" sz="1100" kern="1200" dirty="0">
              <a:ea typeface="ＭＳ Ｐゴシック" panose="020B0600070205080204" pitchFamily="34" charset="-128"/>
            </a:rPr>
            <a:t> </a:t>
          </a:r>
          <a:r>
            <a:rPr lang="en-US" altLang="id-ID" sz="1100" kern="1200" dirty="0" err="1">
              <a:ea typeface="ＭＳ Ｐゴシック" panose="020B0600070205080204" pitchFamily="34" charset="-128"/>
            </a:rPr>
            <a:t>ada</a:t>
          </a:r>
          <a:r>
            <a:rPr lang="en-US" altLang="id-ID" sz="1100" kern="1200" dirty="0">
              <a:ea typeface="ＭＳ Ｐゴシック" panose="020B0600070205080204" pitchFamily="34" charset="-128"/>
            </a:rPr>
            <a:t> </a:t>
          </a:r>
          <a:r>
            <a:rPr lang="en-US" altLang="id-ID" sz="1100" kern="1200" dirty="0" err="1">
              <a:ea typeface="ＭＳ Ｐゴシック" panose="020B0600070205080204" pitchFamily="34" charset="-128"/>
            </a:rPr>
            <a:t>alasan</a:t>
          </a:r>
          <a:r>
            <a:rPr lang="en-US" altLang="id-ID" sz="1100" kern="1200" dirty="0">
              <a:ea typeface="ＭＳ Ｐゴシック" panose="020B0600070205080204" pitchFamily="34" charset="-128"/>
            </a:rPr>
            <a:t> </a:t>
          </a:r>
          <a:r>
            <a:rPr lang="en-US" altLang="id-ID" sz="1100" kern="1200" dirty="0" err="1">
              <a:ea typeface="ＭＳ Ｐゴシック" panose="020B0600070205080204" pitchFamily="34" charset="-128"/>
            </a:rPr>
            <a:t>mengapa</a:t>
          </a:r>
          <a:r>
            <a:rPr lang="en-US" altLang="id-ID" sz="1100" kern="1200" dirty="0">
              <a:ea typeface="ＭＳ Ｐゴシック" panose="020B0600070205080204" pitchFamily="34" charset="-128"/>
            </a:rPr>
            <a:t> </a:t>
          </a:r>
          <a:r>
            <a:rPr lang="en-US" altLang="id-ID" sz="1100" kern="1200" dirty="0" err="1">
              <a:ea typeface="ＭＳ Ｐゴシック" panose="020B0600070205080204" pitchFamily="34" charset="-128"/>
            </a:rPr>
            <a:t>benda</a:t>
          </a:r>
          <a:r>
            <a:rPr lang="en-US" altLang="id-ID" sz="1100" kern="1200" dirty="0">
              <a:ea typeface="ＭＳ Ｐゴシック" panose="020B0600070205080204" pitchFamily="34" charset="-128"/>
            </a:rPr>
            <a:t> </a:t>
          </a:r>
          <a:r>
            <a:rPr lang="en-US" altLang="id-ID" sz="1100" kern="1200" dirty="0" err="1">
              <a:ea typeface="ＭＳ Ｐゴシック" panose="020B0600070205080204" pitchFamily="34" charset="-128"/>
            </a:rPr>
            <a:t>itu</a:t>
          </a:r>
          <a:r>
            <a:rPr lang="en-US" altLang="id-ID" sz="1100" kern="1200" dirty="0">
              <a:ea typeface="ＭＳ Ｐゴシック" panose="020B0600070205080204" pitchFamily="34" charset="-128"/>
            </a:rPr>
            <a:t> </a:t>
          </a:r>
          <a:r>
            <a:rPr lang="en-US" altLang="id-ID" sz="1100" kern="1200" dirty="0" err="1">
              <a:ea typeface="ＭＳ Ｐゴシック" panose="020B0600070205080204" pitchFamily="34" charset="-128"/>
            </a:rPr>
            <a:t>ada</a:t>
          </a:r>
          <a:r>
            <a:rPr lang="en-US" altLang="id-ID" sz="1100" kern="1200" dirty="0">
              <a:ea typeface="ＭＳ Ｐゴシック" panose="020B0600070205080204" pitchFamily="34" charset="-128"/>
            </a:rPr>
            <a:t>.</a:t>
          </a:r>
        </a:p>
      </dsp:txBody>
      <dsp:txXfrm>
        <a:off x="10052997" y="2966906"/>
        <a:ext cx="1814853" cy="759906"/>
      </dsp:txXfrm>
    </dsp:sp>
    <dsp:sp modelId="{47C99339-D918-4887-BDDC-BD440BD3B6EA}">
      <dsp:nvSpPr>
        <dsp:cNvPr id="0" name=""/>
        <dsp:cNvSpPr/>
      </dsp:nvSpPr>
      <dsp:spPr>
        <a:xfrm>
          <a:off x="9759585" y="1197511"/>
          <a:ext cx="269770" cy="34258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25820"/>
              </a:lnTo>
              <a:lnTo>
                <a:pt x="269770" y="342582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81F745-5919-402A-8426-AB8A44B0C01B}">
      <dsp:nvSpPr>
        <dsp:cNvPr id="0" name=""/>
        <dsp:cNvSpPr/>
      </dsp:nvSpPr>
      <dsp:spPr>
        <a:xfrm>
          <a:off x="10029355" y="4041413"/>
          <a:ext cx="1862137" cy="11638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-14400000"/>
              <a:satOff val="-50003"/>
              <a:lumOff val="6000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100" kern="1200">
              <a:ea typeface="ＭＳ Ｐゴシック" panose="020B0600070205080204" pitchFamily="34" charset="-128"/>
            </a:rPr>
            <a:t>Artinya suatu benda tidak mungkin berubah tanpa ada sebab yang cukup, suatu benda itu ada pasti punya alasan.</a:t>
          </a:r>
          <a:endParaRPr lang="en-US" altLang="id-ID" sz="1100" kern="1200" dirty="0">
            <a:ea typeface="ＭＳ Ｐゴシック" panose="020B0600070205080204" pitchFamily="34" charset="-128"/>
          </a:endParaRPr>
        </a:p>
      </dsp:txBody>
      <dsp:txXfrm>
        <a:off x="10063443" y="4075501"/>
        <a:ext cx="1793961" cy="10956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6ECF54-A571-4D21-8961-4F8E4F348BED}">
      <dsp:nvSpPr>
        <dsp:cNvPr id="0" name=""/>
        <dsp:cNvSpPr/>
      </dsp:nvSpPr>
      <dsp:spPr>
        <a:xfrm>
          <a:off x="2693" y="541884"/>
          <a:ext cx="1377710" cy="475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60960" rIns="170688" bIns="60960" numCol="1" spcCol="1270" anchor="ctr" anchorCtr="0">
          <a:noAutofit/>
        </a:bodyPr>
        <a:lstStyle/>
        <a:p>
          <a:pPr marL="0" lvl="0" indent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2400" kern="1200" dirty="0" err="1">
              <a:ea typeface="ＭＳ Ｐゴシック" panose="020B0600070205080204" pitchFamily="34" charset="-128"/>
            </a:rPr>
            <a:t>Kondisi</a:t>
          </a:r>
          <a:endParaRPr lang="en-US" sz="2400" kern="1200" dirty="0"/>
        </a:p>
      </dsp:txBody>
      <dsp:txXfrm>
        <a:off x="2693" y="541884"/>
        <a:ext cx="1377710" cy="475200"/>
      </dsp:txXfrm>
    </dsp:sp>
    <dsp:sp modelId="{87B52307-55DC-4935-98C5-B07448FF1F29}">
      <dsp:nvSpPr>
        <dsp:cNvPr id="0" name=""/>
        <dsp:cNvSpPr/>
      </dsp:nvSpPr>
      <dsp:spPr>
        <a:xfrm>
          <a:off x="1380403" y="200334"/>
          <a:ext cx="275542" cy="1158299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DE082D-55F4-4075-9EB1-67CA8A571378}">
      <dsp:nvSpPr>
        <dsp:cNvPr id="0" name=""/>
        <dsp:cNvSpPr/>
      </dsp:nvSpPr>
      <dsp:spPr>
        <a:xfrm>
          <a:off x="1766162" y="200334"/>
          <a:ext cx="3747371" cy="115829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2400" kern="1200" dirty="0" err="1">
              <a:ea typeface="ＭＳ Ｐゴシック" panose="020B0600070205080204" pitchFamily="34" charset="-128"/>
            </a:rPr>
            <a:t>hal-hal</a:t>
          </a:r>
          <a:r>
            <a:rPr lang="en-US" altLang="id-ID" sz="2400" kern="1200" dirty="0">
              <a:ea typeface="ＭＳ Ｐゴシック" panose="020B0600070205080204" pitchFamily="34" charset="-128"/>
            </a:rPr>
            <a:t> yang </a:t>
          </a:r>
          <a:r>
            <a:rPr lang="en-US" altLang="id-ID" sz="2400" kern="1200" dirty="0" err="1">
              <a:ea typeface="ＭＳ Ｐゴシック" panose="020B0600070205080204" pitchFamily="34" charset="-128"/>
            </a:rPr>
            <a:t>harus</a:t>
          </a:r>
          <a:r>
            <a:rPr lang="en-US" altLang="id-ID" sz="2400" kern="1200" dirty="0">
              <a:ea typeface="ＭＳ Ｐゴシック" panose="020B0600070205080204" pitchFamily="34" charset="-128"/>
            </a:rPr>
            <a:t> </a:t>
          </a:r>
          <a:r>
            <a:rPr lang="en-US" altLang="id-ID" sz="2400" kern="1200" dirty="0" err="1">
              <a:ea typeface="ＭＳ Ｐゴシック" panose="020B0600070205080204" pitchFamily="34" charset="-128"/>
            </a:rPr>
            <a:t>ada</a:t>
          </a:r>
          <a:r>
            <a:rPr lang="en-US" altLang="id-ID" sz="2400" kern="1200" dirty="0">
              <a:ea typeface="ＭＳ Ｐゴシック" panose="020B0600070205080204" pitchFamily="34" charset="-128"/>
            </a:rPr>
            <a:t> agar </a:t>
          </a:r>
          <a:r>
            <a:rPr lang="en-US" altLang="id-ID" sz="2400" kern="1200" dirty="0" err="1">
              <a:ea typeface="ＭＳ Ｐゴシック" panose="020B0600070205080204" pitchFamily="34" charset="-128"/>
            </a:rPr>
            <a:t>sesuatu</a:t>
          </a:r>
          <a:r>
            <a:rPr lang="en-US" altLang="id-ID" sz="2400" kern="1200" dirty="0">
              <a:ea typeface="ＭＳ Ｐゴシック" panose="020B0600070205080204" pitchFamily="34" charset="-128"/>
            </a:rPr>
            <a:t> </a:t>
          </a:r>
          <a:r>
            <a:rPr lang="en-US" altLang="id-ID" sz="2400" kern="1200" dirty="0" err="1">
              <a:ea typeface="ＭＳ Ｐゴシック" panose="020B0600070205080204" pitchFamily="34" charset="-128"/>
            </a:rPr>
            <a:t>dapat</a:t>
          </a:r>
          <a:r>
            <a:rPr lang="en-US" altLang="id-ID" sz="2400" kern="1200" dirty="0">
              <a:ea typeface="ＭＳ Ｐゴシック" panose="020B0600070205080204" pitchFamily="34" charset="-128"/>
            </a:rPr>
            <a:t> </a:t>
          </a:r>
          <a:r>
            <a:rPr lang="en-US" altLang="id-ID" sz="2400" kern="1200" dirty="0" err="1">
              <a:ea typeface="ＭＳ Ｐゴシック" panose="020B0600070205080204" pitchFamily="34" charset="-128"/>
            </a:rPr>
            <a:t>terwujud</a:t>
          </a:r>
          <a:r>
            <a:rPr lang="en-US" altLang="id-ID" sz="2400" kern="1200" dirty="0">
              <a:ea typeface="ＭＳ Ｐゴシック" panose="020B0600070205080204" pitchFamily="34" charset="-128"/>
            </a:rPr>
            <a:t>/</a:t>
          </a:r>
          <a:r>
            <a:rPr lang="en-US" altLang="id-ID" sz="2400" kern="1200" dirty="0" err="1">
              <a:ea typeface="ＭＳ Ｐゴシック" panose="020B0600070205080204" pitchFamily="34" charset="-128"/>
            </a:rPr>
            <a:t>terlaksana</a:t>
          </a:r>
          <a:r>
            <a:rPr lang="en-US" altLang="id-ID" sz="2400" kern="1200" dirty="0">
              <a:ea typeface="ＭＳ Ｐゴシック" panose="020B0600070205080204" pitchFamily="34" charset="-128"/>
            </a:rPr>
            <a:t>.</a:t>
          </a:r>
          <a:endParaRPr lang="en-US" sz="2400" kern="1200" dirty="0"/>
        </a:p>
      </dsp:txBody>
      <dsp:txXfrm>
        <a:off x="1766162" y="200334"/>
        <a:ext cx="3747371" cy="1158299"/>
      </dsp:txXfrm>
    </dsp:sp>
    <dsp:sp modelId="{8B5AE38A-4AE6-4C6E-A8E8-EFBE261C5B53}">
      <dsp:nvSpPr>
        <dsp:cNvPr id="0" name=""/>
        <dsp:cNvSpPr/>
      </dsp:nvSpPr>
      <dsp:spPr>
        <a:xfrm>
          <a:off x="2693" y="1459884"/>
          <a:ext cx="1377710" cy="475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60960" rIns="170688" bIns="60960" numCol="1" spcCol="1270" anchor="ctr" anchorCtr="0">
          <a:noAutofit/>
        </a:bodyPr>
        <a:lstStyle/>
        <a:p>
          <a:pPr marL="0" lvl="0" indent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2400" kern="1200" dirty="0" err="1">
              <a:ea typeface="ＭＳ Ｐゴシック" panose="020B0600070205080204" pitchFamily="34" charset="-128"/>
            </a:rPr>
            <a:t>Prinsip</a:t>
          </a:r>
          <a:endParaRPr lang="en-US" altLang="id-ID" sz="2400" kern="1200" dirty="0">
            <a:ea typeface="ＭＳ Ｐゴシック" panose="020B0600070205080204" pitchFamily="34" charset="-128"/>
          </a:endParaRPr>
        </a:p>
      </dsp:txBody>
      <dsp:txXfrm>
        <a:off x="2693" y="1459884"/>
        <a:ext cx="1377710" cy="475200"/>
      </dsp:txXfrm>
    </dsp:sp>
    <dsp:sp modelId="{386DAD03-FF8D-45C9-8250-E80F2064BC29}">
      <dsp:nvSpPr>
        <dsp:cNvPr id="0" name=""/>
        <dsp:cNvSpPr/>
      </dsp:nvSpPr>
      <dsp:spPr>
        <a:xfrm>
          <a:off x="1380403" y="1445034"/>
          <a:ext cx="275542" cy="5049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CF90FC-7F45-40A5-AED2-4200EC7165A6}">
      <dsp:nvSpPr>
        <dsp:cNvPr id="0" name=""/>
        <dsp:cNvSpPr/>
      </dsp:nvSpPr>
      <dsp:spPr>
        <a:xfrm>
          <a:off x="1766162" y="1445034"/>
          <a:ext cx="3747371" cy="504900"/>
        </a:xfrm>
        <a:prstGeom prst="rect">
          <a:avLst/>
        </a:prstGeom>
        <a:solidFill>
          <a:schemeClr val="accent4">
            <a:hueOff val="3714325"/>
            <a:satOff val="13208"/>
            <a:lumOff val="2986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2400" kern="1200">
              <a:ea typeface="ＭＳ Ｐゴシック" panose="020B0600070205080204" pitchFamily="34" charset="-128"/>
            </a:rPr>
            <a:t>patokan </a:t>
          </a:r>
          <a:r>
            <a:rPr lang="en-US" altLang="id-ID" sz="2400" kern="1200" dirty="0" err="1">
              <a:ea typeface="ＭＳ Ｐゴシック" panose="020B0600070205080204" pitchFamily="34" charset="-128"/>
            </a:rPr>
            <a:t>dasar</a:t>
          </a:r>
          <a:endParaRPr lang="en-US" altLang="id-ID" sz="2400" kern="1200" dirty="0">
            <a:ea typeface="ＭＳ Ｐゴシック" panose="020B0600070205080204" pitchFamily="34" charset="-128"/>
          </a:endParaRPr>
        </a:p>
      </dsp:txBody>
      <dsp:txXfrm>
        <a:off x="1766162" y="1445034"/>
        <a:ext cx="3747371" cy="504900"/>
      </dsp:txXfrm>
    </dsp:sp>
    <dsp:sp modelId="{52E19A54-5E0C-48C8-B6DA-BD3E5341B3B4}">
      <dsp:nvSpPr>
        <dsp:cNvPr id="0" name=""/>
        <dsp:cNvSpPr/>
      </dsp:nvSpPr>
      <dsp:spPr>
        <a:xfrm>
          <a:off x="2693" y="2557012"/>
          <a:ext cx="1377710" cy="757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60960" rIns="170688" bIns="60960" numCol="1" spcCol="1270" anchor="ctr" anchorCtr="0">
          <a:noAutofit/>
        </a:bodyPr>
        <a:lstStyle/>
        <a:p>
          <a:pPr marL="0" lvl="0" indent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2400" kern="1200" dirty="0" err="1">
              <a:ea typeface="ＭＳ Ｐゴシック" panose="020B0600070205080204" pitchFamily="34" charset="-128"/>
            </a:rPr>
            <a:t>Prinsip</a:t>
          </a:r>
          <a:r>
            <a:rPr lang="en-US" altLang="id-ID" sz="2400" kern="1200" dirty="0">
              <a:ea typeface="ＭＳ Ｐゴシック" panose="020B0600070205080204" pitchFamily="34" charset="-128"/>
            </a:rPr>
            <a:t> </a:t>
          </a:r>
          <a:r>
            <a:rPr lang="en-US" altLang="id-ID" sz="2400" kern="1200" dirty="0" err="1">
              <a:ea typeface="ＭＳ Ｐゴシック" panose="020B0600070205080204" pitchFamily="34" charset="-128"/>
            </a:rPr>
            <a:t>berpikir</a:t>
          </a:r>
          <a:endParaRPr lang="en-US" altLang="id-ID" sz="2400" u="sng" kern="1200" dirty="0">
            <a:ea typeface="ＭＳ Ｐゴシック" panose="020B0600070205080204" pitchFamily="34" charset="-128"/>
          </a:endParaRPr>
        </a:p>
      </dsp:txBody>
      <dsp:txXfrm>
        <a:off x="2693" y="2557012"/>
        <a:ext cx="1377710" cy="757350"/>
      </dsp:txXfrm>
    </dsp:sp>
    <dsp:sp modelId="{C1EDD02A-9BD9-4008-A9A7-31CF8A9C9394}">
      <dsp:nvSpPr>
        <dsp:cNvPr id="0" name=""/>
        <dsp:cNvSpPr/>
      </dsp:nvSpPr>
      <dsp:spPr>
        <a:xfrm>
          <a:off x="1380403" y="2036334"/>
          <a:ext cx="275542" cy="1798706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96BE05-118D-4724-B6B0-1D988ECF299C}">
      <dsp:nvSpPr>
        <dsp:cNvPr id="0" name=""/>
        <dsp:cNvSpPr/>
      </dsp:nvSpPr>
      <dsp:spPr>
        <a:xfrm>
          <a:off x="1766162" y="2036334"/>
          <a:ext cx="3747371" cy="1798706"/>
        </a:xfrm>
        <a:prstGeom prst="rect">
          <a:avLst/>
        </a:prstGeom>
        <a:solidFill>
          <a:schemeClr val="accent4">
            <a:hueOff val="7428649"/>
            <a:satOff val="26416"/>
            <a:lumOff val="5973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2400" kern="1200">
              <a:ea typeface="ＭＳ Ｐゴシック" panose="020B0600070205080204" pitchFamily="34" charset="-128"/>
            </a:rPr>
            <a:t>prinsip </a:t>
          </a:r>
          <a:r>
            <a:rPr lang="en-US" altLang="id-ID" sz="2400" kern="1200" dirty="0">
              <a:ea typeface="ＭＳ Ｐゴシック" panose="020B0600070205080204" pitchFamily="34" charset="-128"/>
            </a:rPr>
            <a:t>formal yang </a:t>
          </a:r>
          <a:r>
            <a:rPr lang="en-US" altLang="id-ID" sz="2400" kern="1200" dirty="0" err="1">
              <a:ea typeface="ＭＳ Ｐゴシック" panose="020B0600070205080204" pitchFamily="34" charset="-128"/>
            </a:rPr>
            <a:t>menjamin</a:t>
          </a:r>
          <a:r>
            <a:rPr lang="en-US" altLang="id-ID" sz="2400" kern="1200" dirty="0">
              <a:ea typeface="ＭＳ Ｐゴシック" panose="020B0600070205080204" pitchFamily="34" charset="-128"/>
            </a:rPr>
            <a:t> </a:t>
          </a:r>
          <a:r>
            <a:rPr lang="en-US" altLang="id-ID" sz="2400" kern="1200" dirty="0" err="1">
              <a:ea typeface="ＭＳ Ｐゴシック" panose="020B0600070205080204" pitchFamily="34" charset="-128"/>
            </a:rPr>
            <a:t>terlaksanannya</a:t>
          </a:r>
          <a:r>
            <a:rPr lang="en-US" altLang="id-ID" sz="2400" kern="1200" dirty="0">
              <a:ea typeface="ＭＳ Ｐゴシック" panose="020B0600070205080204" pitchFamily="34" charset="-128"/>
            </a:rPr>
            <a:t> proses </a:t>
          </a:r>
          <a:r>
            <a:rPr lang="en-US" altLang="id-ID" sz="2400" kern="1200" dirty="0" err="1">
              <a:ea typeface="ＭＳ Ｐゴシック" panose="020B0600070205080204" pitchFamily="34" charset="-128"/>
            </a:rPr>
            <a:t>pemikiran</a:t>
          </a:r>
          <a:r>
            <a:rPr lang="en-US" altLang="id-ID" sz="2400" kern="1200" dirty="0">
              <a:ea typeface="ＭＳ Ｐゴシック" panose="020B0600070205080204" pitchFamily="34" charset="-128"/>
            </a:rPr>
            <a:t> </a:t>
          </a:r>
          <a:r>
            <a:rPr lang="en-US" altLang="id-ID" sz="2400" kern="1200" dirty="0" err="1">
              <a:ea typeface="ＭＳ Ｐゴシック" panose="020B0600070205080204" pitchFamily="34" charset="-128"/>
            </a:rPr>
            <a:t>dengan</a:t>
          </a:r>
          <a:r>
            <a:rPr lang="en-US" altLang="id-ID" sz="2400" kern="1200" dirty="0">
              <a:ea typeface="ＭＳ Ｐゴシック" panose="020B0600070205080204" pitchFamily="34" charset="-128"/>
            </a:rPr>
            <a:t> </a:t>
          </a:r>
          <a:r>
            <a:rPr lang="en-US" altLang="id-ID" sz="2400" i="1" u="sng" kern="1200" dirty="0">
              <a:ea typeface="ＭＳ Ｐゴシック" panose="020B0600070205080204" pitchFamily="34" charset="-128"/>
            </a:rPr>
            <a:t>correct</a:t>
          </a:r>
          <a:endParaRPr lang="en-US" altLang="id-ID" sz="2400" u="sng" kern="1200" dirty="0">
            <a:ea typeface="ＭＳ Ｐゴシック" panose="020B0600070205080204" pitchFamily="34" charset="-128"/>
          </a:endParaRPr>
        </a:p>
      </dsp:txBody>
      <dsp:txXfrm>
        <a:off x="1766162" y="2036334"/>
        <a:ext cx="3747371" cy="1798706"/>
      </dsp:txXfrm>
    </dsp:sp>
    <dsp:sp modelId="{E3FEDC55-CD6E-40EB-8FB5-203202268B19}">
      <dsp:nvSpPr>
        <dsp:cNvPr id="0" name=""/>
        <dsp:cNvSpPr/>
      </dsp:nvSpPr>
      <dsp:spPr>
        <a:xfrm>
          <a:off x="2693" y="4110778"/>
          <a:ext cx="1377710" cy="757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60960" rIns="170688" bIns="60960" numCol="1" spcCol="1270" anchor="ctr" anchorCtr="0">
          <a:noAutofit/>
        </a:bodyPr>
        <a:lstStyle/>
        <a:p>
          <a:pPr marL="0" lvl="0" indent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2400" kern="1200" dirty="0" err="1">
              <a:ea typeface="ＭＳ Ｐゴシック" panose="020B0600070205080204" pitchFamily="34" charset="-128"/>
            </a:rPr>
            <a:t>Syarat</a:t>
          </a:r>
          <a:r>
            <a:rPr lang="en-US" altLang="id-ID" sz="2400" kern="1200" dirty="0">
              <a:ea typeface="ＭＳ Ｐゴシック" panose="020B0600070205080204" pitchFamily="34" charset="-128"/>
            </a:rPr>
            <a:t> </a:t>
          </a:r>
          <a:r>
            <a:rPr lang="en-US" altLang="id-ID" sz="2400" kern="1200" dirty="0" err="1">
              <a:ea typeface="ＭＳ Ｐゴシック" panose="020B0600070205080204" pitchFamily="34" charset="-128"/>
            </a:rPr>
            <a:t>berpikir</a:t>
          </a:r>
          <a:endParaRPr lang="en-US" altLang="id-ID" sz="2400" kern="1200" dirty="0">
            <a:ea typeface="ＭＳ Ｐゴシック" panose="020B0600070205080204" pitchFamily="34" charset="-128"/>
          </a:endParaRPr>
        </a:p>
      </dsp:txBody>
      <dsp:txXfrm>
        <a:off x="2693" y="4110778"/>
        <a:ext cx="1377710" cy="757350"/>
      </dsp:txXfrm>
    </dsp:sp>
    <dsp:sp modelId="{FE1C9A65-82B1-4541-90F0-CB31E12FF5BE}">
      <dsp:nvSpPr>
        <dsp:cNvPr id="0" name=""/>
        <dsp:cNvSpPr/>
      </dsp:nvSpPr>
      <dsp:spPr>
        <a:xfrm>
          <a:off x="1380403" y="3921440"/>
          <a:ext cx="275542" cy="1136025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DABA99-C2D9-47CC-BEF4-0F902BBF4A3C}">
      <dsp:nvSpPr>
        <dsp:cNvPr id="0" name=""/>
        <dsp:cNvSpPr/>
      </dsp:nvSpPr>
      <dsp:spPr>
        <a:xfrm>
          <a:off x="1766162" y="3921440"/>
          <a:ext cx="3747371" cy="1136025"/>
        </a:xfrm>
        <a:prstGeom prst="rect">
          <a:avLst/>
        </a:prstGeom>
        <a:solidFill>
          <a:schemeClr val="accent4">
            <a:hueOff val="11142974"/>
            <a:satOff val="39624"/>
            <a:lumOff val="8960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2400" kern="1200">
              <a:ea typeface="ＭＳ Ｐゴシック" panose="020B0600070205080204" pitchFamily="34" charset="-128"/>
            </a:rPr>
            <a:t>digunakan </a:t>
          </a:r>
          <a:r>
            <a:rPr lang="en-US" altLang="id-ID" sz="2400" kern="1200" dirty="0">
              <a:ea typeface="ＭＳ Ｐゴシック" panose="020B0600070205080204" pitchFamily="34" charset="-128"/>
            </a:rPr>
            <a:t>agar </a:t>
          </a:r>
          <a:r>
            <a:rPr lang="en-US" altLang="id-ID" sz="2400" kern="1200" dirty="0" err="1">
              <a:ea typeface="ＭＳ Ｐゴシック" panose="020B0600070205080204" pitchFamily="34" charset="-128"/>
            </a:rPr>
            <a:t>melahirkan</a:t>
          </a:r>
          <a:r>
            <a:rPr lang="en-US" altLang="id-ID" sz="2400" kern="1200" dirty="0">
              <a:ea typeface="ＭＳ Ｐゴシック" panose="020B0600070205080204" pitchFamily="34" charset="-128"/>
            </a:rPr>
            <a:t> </a:t>
          </a:r>
          <a:r>
            <a:rPr lang="en-US" altLang="id-ID" sz="2400" kern="1200" dirty="0" err="1">
              <a:ea typeface="ＭＳ Ｐゴシック" panose="020B0600070205080204" pitchFamily="34" charset="-128"/>
            </a:rPr>
            <a:t>simpulan</a:t>
          </a:r>
          <a:r>
            <a:rPr lang="en-US" altLang="id-ID" sz="2400" kern="1200" dirty="0">
              <a:ea typeface="ＭＳ Ｐゴシック" panose="020B0600070205080204" pitchFamily="34" charset="-128"/>
            </a:rPr>
            <a:t> yang </a:t>
          </a:r>
          <a:r>
            <a:rPr lang="en-US" altLang="id-ID" sz="2400" u="sng" kern="1200" dirty="0" err="1">
              <a:ea typeface="ＭＳ Ｐゴシック" panose="020B0600070205080204" pitchFamily="34" charset="-128"/>
            </a:rPr>
            <a:t>benar</a:t>
          </a:r>
          <a:r>
            <a:rPr lang="en-US" altLang="id-ID" sz="2400" kern="1200" dirty="0">
              <a:ea typeface="ＭＳ Ｐゴシック" panose="020B0600070205080204" pitchFamily="34" charset="-128"/>
            </a:rPr>
            <a:t>.</a:t>
          </a:r>
        </a:p>
      </dsp:txBody>
      <dsp:txXfrm>
        <a:off x="1766162" y="3921440"/>
        <a:ext cx="3747371" cy="113602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F4240C-A173-49D4-A8C1-2847D8B74F64}">
      <dsp:nvSpPr>
        <dsp:cNvPr id="0" name=""/>
        <dsp:cNvSpPr/>
      </dsp:nvSpPr>
      <dsp:spPr>
        <a:xfrm>
          <a:off x="1621313" y="1102574"/>
          <a:ext cx="34109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1099" y="45720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782571" y="1146434"/>
        <a:ext cx="18584" cy="3720"/>
      </dsp:txXfrm>
    </dsp:sp>
    <dsp:sp modelId="{68A007FB-ACF6-4E18-A3CB-D0608FF9CB1E}">
      <dsp:nvSpPr>
        <dsp:cNvPr id="0" name=""/>
        <dsp:cNvSpPr/>
      </dsp:nvSpPr>
      <dsp:spPr>
        <a:xfrm>
          <a:off x="7030" y="663469"/>
          <a:ext cx="1616083" cy="96965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2000" b="1" kern="1200" dirty="0">
              <a:ea typeface="ＭＳ Ｐゴシック" panose="020B0600070205080204" pitchFamily="34" charset="-128"/>
            </a:rPr>
            <a:t>KONDISI BERPIKIR BAIK</a:t>
          </a:r>
          <a:endParaRPr lang="en-US" sz="2000" b="1" kern="1200" dirty="0"/>
        </a:p>
      </dsp:txBody>
      <dsp:txXfrm>
        <a:off x="7030" y="663469"/>
        <a:ext cx="1616083" cy="969650"/>
      </dsp:txXfrm>
    </dsp:sp>
    <dsp:sp modelId="{B320871B-3195-42EE-AE1F-0F4C64DC5998}">
      <dsp:nvSpPr>
        <dsp:cNvPr id="0" name=""/>
        <dsp:cNvSpPr/>
      </dsp:nvSpPr>
      <dsp:spPr>
        <a:xfrm>
          <a:off x="3609096" y="1102574"/>
          <a:ext cx="34109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1099" y="45720"/>
              </a:lnTo>
            </a:path>
          </a:pathLst>
        </a:custGeom>
        <a:noFill/>
        <a:ln w="9525" cap="flat" cmpd="sng" algn="ctr">
          <a:solidFill>
            <a:schemeClr val="accent5">
              <a:hueOff val="542838"/>
              <a:satOff val="1866"/>
              <a:lumOff val="-8954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770353" y="1146434"/>
        <a:ext cx="18584" cy="3720"/>
      </dsp:txXfrm>
    </dsp:sp>
    <dsp:sp modelId="{163A6BA5-4C27-4C6B-BA97-04DB37B133C6}">
      <dsp:nvSpPr>
        <dsp:cNvPr id="0" name=""/>
        <dsp:cNvSpPr/>
      </dsp:nvSpPr>
      <dsp:spPr>
        <a:xfrm>
          <a:off x="1994813" y="663469"/>
          <a:ext cx="1616083" cy="969650"/>
        </a:xfrm>
        <a:prstGeom prst="rect">
          <a:avLst/>
        </a:prstGeom>
        <a:solidFill>
          <a:schemeClr val="accent5">
            <a:hueOff val="465289"/>
            <a:satOff val="1599"/>
            <a:lumOff val="-767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400" kern="1200">
              <a:ea typeface="ＭＳ Ｐゴシック" panose="020B0600070205080204" pitchFamily="34" charset="-128"/>
            </a:rPr>
            <a:t>Mencintai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kebenaran</a:t>
          </a:r>
          <a:endParaRPr lang="en-US" sz="1400" kern="1200" dirty="0"/>
        </a:p>
      </dsp:txBody>
      <dsp:txXfrm>
        <a:off x="1994813" y="663469"/>
        <a:ext cx="1616083" cy="969650"/>
      </dsp:txXfrm>
    </dsp:sp>
    <dsp:sp modelId="{FD72219B-76F8-4B2B-9174-2400EC886CE1}">
      <dsp:nvSpPr>
        <dsp:cNvPr id="0" name=""/>
        <dsp:cNvSpPr/>
      </dsp:nvSpPr>
      <dsp:spPr>
        <a:xfrm>
          <a:off x="815072" y="1631319"/>
          <a:ext cx="3975565" cy="341099"/>
        </a:xfrm>
        <a:custGeom>
          <a:avLst/>
          <a:gdLst/>
          <a:ahLst/>
          <a:cxnLst/>
          <a:rect l="0" t="0" r="0" b="0"/>
          <a:pathLst>
            <a:path>
              <a:moveTo>
                <a:pt x="3975565" y="0"/>
              </a:moveTo>
              <a:lnTo>
                <a:pt x="3975565" y="187649"/>
              </a:lnTo>
              <a:lnTo>
                <a:pt x="0" y="187649"/>
              </a:lnTo>
              <a:lnTo>
                <a:pt x="0" y="341099"/>
              </a:lnTo>
            </a:path>
          </a:pathLst>
        </a:custGeom>
        <a:noFill/>
        <a:ln w="9525" cap="flat" cmpd="sng" algn="ctr">
          <a:solidFill>
            <a:schemeClr val="accent5">
              <a:hueOff val="1085675"/>
              <a:satOff val="3732"/>
              <a:lumOff val="-1790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703032" y="1800008"/>
        <a:ext cx="199645" cy="3720"/>
      </dsp:txXfrm>
    </dsp:sp>
    <dsp:sp modelId="{D7B0B015-DEBD-4247-8706-09992C280110}">
      <dsp:nvSpPr>
        <dsp:cNvPr id="0" name=""/>
        <dsp:cNvSpPr/>
      </dsp:nvSpPr>
      <dsp:spPr>
        <a:xfrm>
          <a:off x="3982596" y="663469"/>
          <a:ext cx="1616083" cy="969650"/>
        </a:xfrm>
        <a:prstGeom prst="rect">
          <a:avLst/>
        </a:prstGeom>
        <a:solidFill>
          <a:schemeClr val="accent5">
            <a:hueOff val="930579"/>
            <a:satOff val="3199"/>
            <a:lumOff val="-1535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400" kern="1200" dirty="0" err="1">
              <a:ea typeface="ＭＳ Ｐゴシック" panose="020B0600070205080204" pitchFamily="34" charset="-128"/>
            </a:rPr>
            <a:t>Mengetahui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dengan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sadar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apa</a:t>
          </a:r>
          <a:r>
            <a:rPr lang="en-US" altLang="id-ID" sz="1400" kern="1200" dirty="0">
              <a:ea typeface="ＭＳ Ｐゴシック" panose="020B0600070205080204" pitchFamily="34" charset="-128"/>
            </a:rPr>
            <a:t> yang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sedang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dikerjakan</a:t>
          </a:r>
          <a:endParaRPr lang="en-US" altLang="id-ID" sz="1400" kern="1200" dirty="0">
            <a:ea typeface="ＭＳ Ｐゴシック" panose="020B0600070205080204" pitchFamily="34" charset="-128"/>
          </a:endParaRPr>
        </a:p>
      </dsp:txBody>
      <dsp:txXfrm>
        <a:off x="3982596" y="663469"/>
        <a:ext cx="1616083" cy="969650"/>
      </dsp:txXfrm>
    </dsp:sp>
    <dsp:sp modelId="{E6CD0CBF-781A-4D26-AF06-FD3B444BD541}">
      <dsp:nvSpPr>
        <dsp:cNvPr id="0" name=""/>
        <dsp:cNvSpPr/>
      </dsp:nvSpPr>
      <dsp:spPr>
        <a:xfrm>
          <a:off x="1621313" y="2443924"/>
          <a:ext cx="34109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1099" y="45720"/>
              </a:lnTo>
            </a:path>
          </a:pathLst>
        </a:custGeom>
        <a:noFill/>
        <a:ln w="9525" cap="flat" cmpd="sng" algn="ctr">
          <a:solidFill>
            <a:schemeClr val="accent5">
              <a:hueOff val="1628513"/>
              <a:satOff val="5598"/>
              <a:lumOff val="-26863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782571" y="2487783"/>
        <a:ext cx="18584" cy="3720"/>
      </dsp:txXfrm>
    </dsp:sp>
    <dsp:sp modelId="{A41D04AF-7EEA-4DDF-BFEA-84167FCE15E5}">
      <dsp:nvSpPr>
        <dsp:cNvPr id="0" name=""/>
        <dsp:cNvSpPr/>
      </dsp:nvSpPr>
      <dsp:spPr>
        <a:xfrm>
          <a:off x="7030" y="2004818"/>
          <a:ext cx="1616083" cy="969650"/>
        </a:xfrm>
        <a:prstGeom prst="rect">
          <a:avLst/>
        </a:prstGeom>
        <a:solidFill>
          <a:schemeClr val="accent5">
            <a:hueOff val="1395868"/>
            <a:satOff val="4798"/>
            <a:lumOff val="-230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400" kern="1200" dirty="0" err="1">
              <a:ea typeface="ＭＳ Ｐゴシック" panose="020B0600070205080204" pitchFamily="34" charset="-128"/>
            </a:rPr>
            <a:t>Mengetahui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dengan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sadar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apa</a:t>
          </a:r>
          <a:r>
            <a:rPr lang="en-US" altLang="id-ID" sz="1400" kern="1200" dirty="0">
              <a:ea typeface="ＭＳ Ｐゴシック" panose="020B0600070205080204" pitchFamily="34" charset="-128"/>
            </a:rPr>
            <a:t> yang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sedang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dikatakan</a:t>
          </a:r>
          <a:endParaRPr lang="en-US" altLang="id-ID" sz="1400" kern="1200" dirty="0">
            <a:ea typeface="ＭＳ Ｐゴシック" panose="020B0600070205080204" pitchFamily="34" charset="-128"/>
          </a:endParaRPr>
        </a:p>
      </dsp:txBody>
      <dsp:txXfrm>
        <a:off x="7030" y="2004818"/>
        <a:ext cx="1616083" cy="969650"/>
      </dsp:txXfrm>
    </dsp:sp>
    <dsp:sp modelId="{632E751C-23E6-49BB-B0D5-6ADFA4A7BF36}">
      <dsp:nvSpPr>
        <dsp:cNvPr id="0" name=""/>
        <dsp:cNvSpPr/>
      </dsp:nvSpPr>
      <dsp:spPr>
        <a:xfrm>
          <a:off x="3609096" y="2443924"/>
          <a:ext cx="34109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1099" y="45720"/>
              </a:lnTo>
            </a:path>
          </a:pathLst>
        </a:custGeom>
        <a:noFill/>
        <a:ln w="9525" cap="flat" cmpd="sng" algn="ctr">
          <a:solidFill>
            <a:schemeClr val="accent5">
              <a:hueOff val="2171351"/>
              <a:satOff val="7464"/>
              <a:lumOff val="-35817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770353" y="2487783"/>
        <a:ext cx="18584" cy="3720"/>
      </dsp:txXfrm>
    </dsp:sp>
    <dsp:sp modelId="{F691E35C-2512-45B1-BB3F-1A9660DE14DF}">
      <dsp:nvSpPr>
        <dsp:cNvPr id="0" name=""/>
        <dsp:cNvSpPr/>
      </dsp:nvSpPr>
      <dsp:spPr>
        <a:xfrm>
          <a:off x="1994813" y="2004818"/>
          <a:ext cx="1616083" cy="969650"/>
        </a:xfrm>
        <a:prstGeom prst="rect">
          <a:avLst/>
        </a:prstGeom>
        <a:solidFill>
          <a:schemeClr val="accent5">
            <a:hueOff val="1861158"/>
            <a:satOff val="6398"/>
            <a:lumOff val="-3070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400" kern="1200" dirty="0" err="1">
              <a:ea typeface="ＭＳ Ｐゴシック" panose="020B0600070205080204" pitchFamily="34" charset="-128"/>
            </a:rPr>
            <a:t>Membuat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distingsi</a:t>
          </a:r>
          <a:r>
            <a:rPr lang="en-US" altLang="id-ID" sz="1400" kern="1200" dirty="0">
              <a:ea typeface="ＭＳ Ｐゴシック" panose="020B0600070205080204" pitchFamily="34" charset="-128"/>
            </a:rPr>
            <a:t> dan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klasifikasi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semestinya</a:t>
          </a:r>
          <a:endParaRPr lang="en-US" altLang="id-ID" sz="1400" kern="1200" dirty="0">
            <a:ea typeface="ＭＳ Ｐゴシック" panose="020B0600070205080204" pitchFamily="34" charset="-128"/>
          </a:endParaRPr>
        </a:p>
      </dsp:txBody>
      <dsp:txXfrm>
        <a:off x="1994813" y="2004818"/>
        <a:ext cx="1616083" cy="969650"/>
      </dsp:txXfrm>
    </dsp:sp>
    <dsp:sp modelId="{DF52B394-7C5F-46AC-9A3D-A7F9022EBA46}">
      <dsp:nvSpPr>
        <dsp:cNvPr id="0" name=""/>
        <dsp:cNvSpPr/>
      </dsp:nvSpPr>
      <dsp:spPr>
        <a:xfrm>
          <a:off x="815072" y="2972669"/>
          <a:ext cx="3975565" cy="341099"/>
        </a:xfrm>
        <a:custGeom>
          <a:avLst/>
          <a:gdLst/>
          <a:ahLst/>
          <a:cxnLst/>
          <a:rect l="0" t="0" r="0" b="0"/>
          <a:pathLst>
            <a:path>
              <a:moveTo>
                <a:pt x="3975565" y="0"/>
              </a:moveTo>
              <a:lnTo>
                <a:pt x="3975565" y="187649"/>
              </a:lnTo>
              <a:lnTo>
                <a:pt x="0" y="187649"/>
              </a:lnTo>
              <a:lnTo>
                <a:pt x="0" y="341099"/>
              </a:lnTo>
            </a:path>
          </a:pathLst>
        </a:custGeom>
        <a:noFill/>
        <a:ln w="9525" cap="flat" cmpd="sng" algn="ctr">
          <a:solidFill>
            <a:schemeClr val="accent5">
              <a:hueOff val="2714188"/>
              <a:satOff val="9330"/>
              <a:lumOff val="-44772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703032" y="3141358"/>
        <a:ext cx="199645" cy="3720"/>
      </dsp:txXfrm>
    </dsp:sp>
    <dsp:sp modelId="{9B2CCDE9-B78D-4A5B-9BD0-F863618D92D5}">
      <dsp:nvSpPr>
        <dsp:cNvPr id="0" name=""/>
        <dsp:cNvSpPr/>
      </dsp:nvSpPr>
      <dsp:spPr>
        <a:xfrm>
          <a:off x="3982596" y="2004818"/>
          <a:ext cx="1616083" cy="969650"/>
        </a:xfrm>
        <a:prstGeom prst="rect">
          <a:avLst/>
        </a:prstGeom>
        <a:solidFill>
          <a:schemeClr val="accent5">
            <a:hueOff val="2326447"/>
            <a:satOff val="7997"/>
            <a:lumOff val="-383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400" kern="1200" dirty="0" err="1">
              <a:ea typeface="ＭＳ Ｐゴシック" panose="020B0600070205080204" pitchFamily="34" charset="-128"/>
            </a:rPr>
            <a:t>Mencintai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definisi</a:t>
          </a:r>
          <a:r>
            <a:rPr lang="en-US" altLang="id-ID" sz="1400" kern="1200" dirty="0">
              <a:ea typeface="ＭＳ Ｐゴシック" panose="020B0600070205080204" pitchFamily="34" charset="-128"/>
            </a:rPr>
            <a:t> yang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tepat</a:t>
          </a:r>
          <a:endParaRPr lang="en-US" altLang="id-ID" sz="1400" kern="1200" dirty="0">
            <a:ea typeface="ＭＳ Ｐゴシック" panose="020B0600070205080204" pitchFamily="34" charset="-128"/>
          </a:endParaRPr>
        </a:p>
      </dsp:txBody>
      <dsp:txXfrm>
        <a:off x="3982596" y="2004818"/>
        <a:ext cx="1616083" cy="969650"/>
      </dsp:txXfrm>
    </dsp:sp>
    <dsp:sp modelId="{35597963-7715-41AE-89F5-251364D12532}">
      <dsp:nvSpPr>
        <dsp:cNvPr id="0" name=""/>
        <dsp:cNvSpPr/>
      </dsp:nvSpPr>
      <dsp:spPr>
        <a:xfrm>
          <a:off x="1621313" y="3785273"/>
          <a:ext cx="34109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1099" y="45720"/>
              </a:lnTo>
            </a:path>
          </a:pathLst>
        </a:custGeom>
        <a:noFill/>
        <a:ln w="9525" cap="flat" cmpd="sng" algn="ctr">
          <a:solidFill>
            <a:schemeClr val="accent5">
              <a:hueOff val="3257026"/>
              <a:satOff val="11196"/>
              <a:lumOff val="-53726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782571" y="3829133"/>
        <a:ext cx="18584" cy="3720"/>
      </dsp:txXfrm>
    </dsp:sp>
    <dsp:sp modelId="{05443CDD-D718-447A-B8E6-FBF9D479EA11}">
      <dsp:nvSpPr>
        <dsp:cNvPr id="0" name=""/>
        <dsp:cNvSpPr/>
      </dsp:nvSpPr>
      <dsp:spPr>
        <a:xfrm>
          <a:off x="7030" y="3346168"/>
          <a:ext cx="1616083" cy="969650"/>
        </a:xfrm>
        <a:prstGeom prst="rect">
          <a:avLst/>
        </a:prstGeom>
        <a:solidFill>
          <a:schemeClr val="accent5">
            <a:hueOff val="2791737"/>
            <a:satOff val="9597"/>
            <a:lumOff val="-4605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400" kern="1200" dirty="0" err="1">
              <a:ea typeface="ＭＳ Ｐゴシック" panose="020B0600070205080204" pitchFamily="34" charset="-128"/>
            </a:rPr>
            <a:t>Mengetahui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dengan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sadar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mengapa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anda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menyimpulkan</a:t>
          </a:r>
          <a:endParaRPr lang="en-US" altLang="id-ID" sz="1400" kern="1200" dirty="0">
            <a:ea typeface="ＭＳ Ｐゴシック" panose="020B0600070205080204" pitchFamily="34" charset="-128"/>
          </a:endParaRPr>
        </a:p>
      </dsp:txBody>
      <dsp:txXfrm>
        <a:off x="7030" y="3346168"/>
        <a:ext cx="1616083" cy="969650"/>
      </dsp:txXfrm>
    </dsp:sp>
    <dsp:sp modelId="{55DF97C9-0A2D-4557-9457-9D4E2B512EB4}">
      <dsp:nvSpPr>
        <dsp:cNvPr id="0" name=""/>
        <dsp:cNvSpPr/>
      </dsp:nvSpPr>
      <dsp:spPr>
        <a:xfrm>
          <a:off x="1994813" y="3346168"/>
          <a:ext cx="1616083" cy="969650"/>
        </a:xfrm>
        <a:prstGeom prst="rect">
          <a:avLst/>
        </a:prstGeom>
        <a:solidFill>
          <a:schemeClr val="accent5">
            <a:hueOff val="3257026"/>
            <a:satOff val="11196"/>
            <a:lumOff val="-5372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400" kern="1200" dirty="0" err="1">
              <a:ea typeface="ＭＳ Ｐゴシック" panose="020B0600070205080204" pitchFamily="34" charset="-128"/>
            </a:rPr>
            <a:t>Menghindari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kesalahan-kesalahan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berpikir</a:t>
          </a:r>
          <a:endParaRPr lang="en-US" altLang="id-ID" sz="1400" kern="1200" dirty="0">
            <a:ea typeface="ＭＳ Ｐゴシック" panose="020B0600070205080204" pitchFamily="34" charset="-128"/>
          </a:endParaRPr>
        </a:p>
      </dsp:txBody>
      <dsp:txXfrm>
        <a:off x="1994813" y="3346168"/>
        <a:ext cx="1616083" cy="96965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E8B02D-80FA-4019-A281-B6BA7BF5AD06}">
      <dsp:nvSpPr>
        <dsp:cNvPr id="0" name=""/>
        <dsp:cNvSpPr/>
      </dsp:nvSpPr>
      <dsp:spPr>
        <a:xfrm>
          <a:off x="302563" y="327321"/>
          <a:ext cx="4989141" cy="1559106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56035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700" kern="1200" dirty="0" err="1">
              <a:ea typeface="ＭＳ Ｐゴシック" panose="020B0600070205080204" pitchFamily="34" charset="-128"/>
            </a:rPr>
            <a:t>Menggerakkan</a:t>
          </a:r>
          <a:r>
            <a:rPr lang="en-US" altLang="id-ID" sz="1700" kern="1200" dirty="0">
              <a:ea typeface="ＭＳ Ｐゴシック" panose="020B0600070205080204" pitchFamily="34" charset="-128"/>
            </a:rPr>
            <a:t> </a:t>
          </a:r>
          <a:r>
            <a:rPr lang="en-US" altLang="id-ID" sz="1700" kern="1200" dirty="0" err="1">
              <a:ea typeface="ＭＳ Ｐゴシック" panose="020B0600070205080204" pitchFamily="34" charset="-128"/>
            </a:rPr>
            <a:t>pemikir</a:t>
          </a:r>
          <a:r>
            <a:rPr lang="en-US" altLang="id-ID" sz="1700" kern="1200" dirty="0">
              <a:ea typeface="ＭＳ Ｐゴシック" panose="020B0600070205080204" pitchFamily="34" charset="-128"/>
            </a:rPr>
            <a:t> </a:t>
          </a:r>
          <a:r>
            <a:rPr lang="en-US" altLang="id-ID" sz="1700" kern="1200" dirty="0" err="1">
              <a:ea typeface="ＭＳ Ｐゴシック" panose="020B0600070205080204" pitchFamily="34" charset="-128"/>
            </a:rPr>
            <a:t>untuk</a:t>
          </a:r>
          <a:r>
            <a:rPr lang="en-US" altLang="id-ID" sz="1700" kern="1200" dirty="0">
              <a:ea typeface="ＭＳ Ｐゴシック" panose="020B0600070205080204" pitchFamily="34" charset="-128"/>
            </a:rPr>
            <a:t> </a:t>
          </a:r>
          <a:r>
            <a:rPr lang="en-US" altLang="id-ID" sz="1700" kern="1200" dirty="0" err="1">
              <a:ea typeface="ＭＳ Ｐゴシック" panose="020B0600070205080204" pitchFamily="34" charset="-128"/>
            </a:rPr>
            <a:t>mencari</a:t>
          </a:r>
          <a:r>
            <a:rPr lang="en-US" altLang="id-ID" sz="1700" kern="1200" dirty="0">
              <a:ea typeface="ＭＳ Ｐゴシック" panose="020B0600070205080204" pitchFamily="34" charset="-128"/>
            </a:rPr>
            <a:t>, </a:t>
          </a:r>
          <a:r>
            <a:rPr lang="en-US" altLang="id-ID" sz="1700" kern="1200" dirty="0" err="1">
              <a:ea typeface="ＭＳ Ｐゴシック" panose="020B0600070205080204" pitchFamily="34" charset="-128"/>
            </a:rPr>
            <a:t>mengusut</a:t>
          </a:r>
          <a:r>
            <a:rPr lang="en-US" altLang="id-ID" sz="1700" kern="1200" dirty="0">
              <a:ea typeface="ＭＳ Ｐゴシック" panose="020B0600070205080204" pitchFamily="34" charset="-128"/>
            </a:rPr>
            <a:t>, dan </a:t>
          </a:r>
          <a:r>
            <a:rPr lang="en-US" altLang="id-ID" sz="1700" kern="1200" dirty="0" err="1">
              <a:ea typeface="ＭＳ Ｐゴシック" panose="020B0600070205080204" pitchFamily="34" charset="-128"/>
            </a:rPr>
            <a:t>meningkatkan</a:t>
          </a:r>
          <a:r>
            <a:rPr lang="en-US" altLang="id-ID" sz="1700" kern="1200" dirty="0">
              <a:ea typeface="ＭＳ Ｐゴシック" panose="020B0600070205080204" pitchFamily="34" charset="-128"/>
            </a:rPr>
            <a:t> </a:t>
          </a:r>
          <a:r>
            <a:rPr lang="en-US" altLang="id-ID" sz="1700" kern="1200" dirty="0" err="1">
              <a:ea typeface="ＭＳ Ｐゴシック" panose="020B0600070205080204" pitchFamily="34" charset="-128"/>
            </a:rPr>
            <a:t>mutu</a:t>
          </a:r>
          <a:r>
            <a:rPr lang="en-US" altLang="id-ID" sz="1700" kern="1200" dirty="0">
              <a:ea typeface="ＭＳ Ｐゴシック" panose="020B0600070205080204" pitchFamily="34" charset="-128"/>
            </a:rPr>
            <a:t> </a:t>
          </a:r>
          <a:r>
            <a:rPr lang="en-US" altLang="id-ID" sz="1700" kern="1200" dirty="0" err="1">
              <a:ea typeface="ＭＳ Ｐゴシック" panose="020B0600070205080204" pitchFamily="34" charset="-128"/>
            </a:rPr>
            <a:t>penalarannya</a:t>
          </a:r>
          <a:r>
            <a:rPr lang="en-US" altLang="id-ID" sz="1700" kern="1200" dirty="0">
              <a:ea typeface="ＭＳ Ｐゴシック" panose="020B0600070205080204" pitchFamily="34" charset="-128"/>
            </a:rPr>
            <a:t>.</a:t>
          </a:r>
          <a:endParaRPr lang="en-US" sz="1700" kern="1200" dirty="0"/>
        </a:p>
      </dsp:txBody>
      <dsp:txXfrm>
        <a:off x="302563" y="327321"/>
        <a:ext cx="4989141" cy="1559106"/>
      </dsp:txXfrm>
    </dsp:sp>
    <dsp:sp modelId="{A5D4E020-755D-4B8E-AA83-E1CF3D432406}">
      <dsp:nvSpPr>
        <dsp:cNvPr id="0" name=""/>
        <dsp:cNvSpPr/>
      </dsp:nvSpPr>
      <dsp:spPr>
        <a:xfrm>
          <a:off x="94682" y="102117"/>
          <a:ext cx="1091374" cy="16370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3C1B7F-9B47-4839-8F72-F4F173ED94F6}">
      <dsp:nvSpPr>
        <dsp:cNvPr id="0" name=""/>
        <dsp:cNvSpPr/>
      </dsp:nvSpPr>
      <dsp:spPr>
        <a:xfrm>
          <a:off x="302563" y="2290063"/>
          <a:ext cx="4989141" cy="1559106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56035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700" kern="1200" dirty="0" err="1">
              <a:ea typeface="ＭＳ Ｐゴシック" panose="020B0600070205080204" pitchFamily="34" charset="-128"/>
            </a:rPr>
            <a:t>Wujudnya</a:t>
          </a:r>
          <a:endParaRPr lang="en-US" altLang="id-ID" sz="1700" kern="1200" dirty="0">
            <a:ea typeface="ＭＳ Ｐゴシック" panose="020B0600070205080204" pitchFamily="34" charset="-128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1300" kern="1200" dirty="0" err="1">
              <a:ea typeface="ＭＳ Ｐゴシック" panose="020B0600070205080204" pitchFamily="34" charset="-128"/>
            </a:rPr>
            <a:t>Kerajinan</a:t>
          </a:r>
          <a:r>
            <a:rPr lang="en-US" altLang="id-ID" sz="1300" kern="1200" dirty="0">
              <a:ea typeface="ＭＳ Ｐゴシック" panose="020B0600070205080204" pitchFamily="34" charset="-128"/>
            </a:rPr>
            <a:t>: </a:t>
          </a:r>
          <a:r>
            <a:rPr lang="en-US" altLang="id-ID" sz="1300" kern="1200" dirty="0" err="1">
              <a:ea typeface="ＭＳ Ｐゴシック" panose="020B0600070205080204" pitchFamily="34" charset="-128"/>
            </a:rPr>
            <a:t>jauh</a:t>
          </a:r>
          <a:r>
            <a:rPr lang="en-US" altLang="id-ID" sz="1300" kern="1200" dirty="0">
              <a:ea typeface="ＭＳ Ｐゴシック" panose="020B0600070205080204" pitchFamily="34" charset="-128"/>
            </a:rPr>
            <a:t> </a:t>
          </a:r>
          <a:r>
            <a:rPr lang="en-US" altLang="id-ID" sz="1300" kern="1200" dirty="0" err="1">
              <a:ea typeface="ＭＳ Ｐゴシック" panose="020B0600070205080204" pitchFamily="34" charset="-128"/>
            </a:rPr>
            <a:t>dari</a:t>
          </a:r>
          <a:r>
            <a:rPr lang="en-US" altLang="id-ID" sz="1300" kern="1200" dirty="0">
              <a:ea typeface="ＭＳ Ｐゴシック" panose="020B0600070205080204" pitchFamily="34" charset="-128"/>
            </a:rPr>
            <a:t> </a:t>
          </a:r>
          <a:r>
            <a:rPr lang="en-US" altLang="id-ID" sz="1300" kern="1200" dirty="0" err="1">
              <a:ea typeface="ＭＳ Ｐゴシック" panose="020B0600070205080204" pitchFamily="34" charset="-128"/>
            </a:rPr>
            <a:t>kemalasan</a:t>
          </a:r>
          <a:r>
            <a:rPr lang="en-US" altLang="id-ID" sz="1300" kern="1200" dirty="0">
              <a:ea typeface="ＭＳ Ｐゴシック" panose="020B0600070205080204" pitchFamily="34" charset="-128"/>
            </a:rPr>
            <a:t>, </a:t>
          </a:r>
          <a:r>
            <a:rPr lang="en-US" altLang="id-ID" sz="1300" kern="1200" dirty="0" err="1">
              <a:ea typeface="ＭＳ Ｐゴシック" panose="020B0600070205080204" pitchFamily="34" charset="-128"/>
            </a:rPr>
            <a:t>takut</a:t>
          </a:r>
          <a:r>
            <a:rPr lang="en-US" altLang="id-ID" sz="1300" kern="1200" dirty="0">
              <a:ea typeface="ＭＳ Ｐゴシック" panose="020B0600070205080204" pitchFamily="34" charset="-128"/>
            </a:rPr>
            <a:t> </a:t>
          </a:r>
          <a:r>
            <a:rPr lang="en-US" altLang="id-ID" sz="1300" kern="1200" dirty="0" err="1">
              <a:ea typeface="ＭＳ Ｐゴシック" panose="020B0600070205080204" pitchFamily="34" charset="-128"/>
            </a:rPr>
            <a:t>sulit</a:t>
          </a:r>
          <a:r>
            <a:rPr lang="en-US" altLang="id-ID" sz="1300" kern="1200" dirty="0">
              <a:ea typeface="ＭＳ Ｐゴシック" panose="020B0600070205080204" pitchFamily="34" charset="-128"/>
            </a:rPr>
            <a:t>, dan </a:t>
          </a:r>
          <a:r>
            <a:rPr lang="en-US" altLang="id-ID" sz="1300" kern="1200" dirty="0" err="1">
              <a:ea typeface="ＭＳ Ｐゴシック" panose="020B0600070205080204" pitchFamily="34" charset="-128"/>
            </a:rPr>
            <a:t>kecerobohan</a:t>
          </a:r>
          <a:endParaRPr lang="en-US" altLang="id-ID" sz="1300" kern="1200" dirty="0">
            <a:ea typeface="ＭＳ Ｐゴシック" panose="020B0600070205080204" pitchFamily="34" charset="-128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altLang="id-ID" sz="1300" kern="1200" dirty="0">
            <a:ea typeface="ＭＳ Ｐゴシック" panose="020B0600070205080204" pitchFamily="34" charset="-128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1300" kern="1200" dirty="0" err="1">
              <a:ea typeface="ＭＳ Ｐゴシック" panose="020B0600070205080204" pitchFamily="34" charset="-128"/>
            </a:rPr>
            <a:t>Kejujuran</a:t>
          </a:r>
          <a:r>
            <a:rPr lang="en-US" altLang="id-ID" sz="1300" kern="1200" dirty="0">
              <a:ea typeface="ＭＳ Ｐゴシック" panose="020B0600070205080204" pitchFamily="34" charset="-128"/>
            </a:rPr>
            <a:t>: </a:t>
          </a:r>
          <a:r>
            <a:rPr lang="en-US" altLang="id-ID" sz="1300" kern="1200" dirty="0" err="1">
              <a:ea typeface="ＭＳ Ｐゴシック" panose="020B0600070205080204" pitchFamily="34" charset="-128"/>
            </a:rPr>
            <a:t>sikap</a:t>
          </a:r>
          <a:r>
            <a:rPr lang="en-US" altLang="id-ID" sz="1300" kern="1200" dirty="0">
              <a:ea typeface="ＭＳ Ｐゴシック" panose="020B0600070205080204" pitchFamily="34" charset="-128"/>
            </a:rPr>
            <a:t> </a:t>
          </a:r>
          <a:r>
            <a:rPr lang="en-US" altLang="id-ID" sz="1300" kern="1200" dirty="0" err="1">
              <a:ea typeface="ＭＳ Ｐゴシック" panose="020B0600070205080204" pitchFamily="34" charset="-128"/>
            </a:rPr>
            <a:t>kejiwaan</a:t>
          </a:r>
          <a:r>
            <a:rPr lang="en-US" altLang="id-ID" sz="1300" kern="1200" dirty="0">
              <a:ea typeface="ＭＳ Ｐゴシック" panose="020B0600070205080204" pitchFamily="34" charset="-128"/>
            </a:rPr>
            <a:t> yang </a:t>
          </a:r>
          <a:r>
            <a:rPr lang="en-US" altLang="id-ID" sz="1300" kern="1200" dirty="0" err="1">
              <a:ea typeface="ＭＳ Ｐゴシック" panose="020B0600070205080204" pitchFamily="34" charset="-128"/>
            </a:rPr>
            <a:t>selalu</a:t>
          </a:r>
          <a:r>
            <a:rPr lang="en-US" altLang="id-ID" sz="1300" kern="1200" dirty="0">
              <a:ea typeface="ＭＳ Ｐゴシック" panose="020B0600070205080204" pitchFamily="34" charset="-128"/>
            </a:rPr>
            <a:t> </a:t>
          </a:r>
          <a:r>
            <a:rPr lang="en-US" altLang="id-ID" sz="1300" kern="1200" dirty="0" err="1">
              <a:ea typeface="ＭＳ Ｐゴシック" panose="020B0600070205080204" pitchFamily="34" charset="-128"/>
            </a:rPr>
            <a:t>siap</a:t>
          </a:r>
          <a:r>
            <a:rPr lang="en-US" altLang="id-ID" sz="1300" kern="1200" dirty="0">
              <a:ea typeface="ＭＳ Ｐゴシック" panose="020B0600070205080204" pitchFamily="34" charset="-128"/>
            </a:rPr>
            <a:t> </a:t>
          </a:r>
          <a:r>
            <a:rPr lang="en-US" altLang="id-ID" sz="1300" kern="1200" dirty="0" err="1">
              <a:ea typeface="ＭＳ Ｐゴシック" panose="020B0600070205080204" pitchFamily="34" charset="-128"/>
            </a:rPr>
            <a:t>menerima</a:t>
          </a:r>
          <a:r>
            <a:rPr lang="en-US" altLang="id-ID" sz="1300" kern="1200" dirty="0">
              <a:ea typeface="ＭＳ Ｐゴシック" panose="020B0600070205080204" pitchFamily="34" charset="-128"/>
            </a:rPr>
            <a:t> </a:t>
          </a:r>
          <a:r>
            <a:rPr lang="en-US" altLang="id-ID" sz="1300" kern="1200" dirty="0" err="1">
              <a:ea typeface="ＭＳ Ｐゴシック" panose="020B0600070205080204" pitchFamily="34" charset="-128"/>
            </a:rPr>
            <a:t>kebenaran</a:t>
          </a:r>
          <a:r>
            <a:rPr lang="en-US" altLang="id-ID" sz="1300" kern="1200" dirty="0">
              <a:ea typeface="ＭＳ Ｐゴシック" panose="020B0600070205080204" pitchFamily="34" charset="-128"/>
            </a:rPr>
            <a:t> </a:t>
          </a:r>
          <a:r>
            <a:rPr lang="en-US" altLang="id-ID" sz="1300" kern="1200" dirty="0" err="1">
              <a:ea typeface="ＭＳ Ｐゴシック" panose="020B0600070205080204" pitchFamily="34" charset="-128"/>
            </a:rPr>
            <a:t>meskipun</a:t>
          </a:r>
          <a:r>
            <a:rPr lang="en-US" altLang="id-ID" sz="1300" kern="1200" dirty="0">
              <a:ea typeface="ＭＳ Ｐゴシック" panose="020B0600070205080204" pitchFamily="34" charset="-128"/>
            </a:rPr>
            <a:t> </a:t>
          </a:r>
          <a:r>
            <a:rPr lang="en-US" altLang="id-ID" sz="1300" kern="1200" dirty="0" err="1">
              <a:ea typeface="ＭＳ Ｐゴシック" panose="020B0600070205080204" pitchFamily="34" charset="-128"/>
            </a:rPr>
            <a:t>berlawanan</a:t>
          </a:r>
          <a:r>
            <a:rPr lang="en-US" altLang="id-ID" sz="1300" kern="1200" dirty="0">
              <a:ea typeface="ＭＳ Ｐゴシック" panose="020B0600070205080204" pitchFamily="34" charset="-128"/>
            </a:rPr>
            <a:t> </a:t>
          </a:r>
          <a:r>
            <a:rPr lang="en-US" altLang="id-ID" sz="1300" kern="1200" dirty="0" err="1">
              <a:ea typeface="ＭＳ Ｐゴシック" panose="020B0600070205080204" pitchFamily="34" charset="-128"/>
            </a:rPr>
            <a:t>dengan</a:t>
          </a:r>
          <a:r>
            <a:rPr lang="en-US" altLang="id-ID" sz="1300" kern="1200" dirty="0">
              <a:ea typeface="ＭＳ Ｐゴシック" panose="020B0600070205080204" pitchFamily="34" charset="-128"/>
            </a:rPr>
            <a:t> </a:t>
          </a:r>
          <a:r>
            <a:rPr lang="en-US" altLang="id-ID" sz="1300" kern="1200" dirty="0" err="1">
              <a:ea typeface="ＭＳ Ｐゴシック" panose="020B0600070205080204" pitchFamily="34" charset="-128"/>
            </a:rPr>
            <a:t>prasangka</a:t>
          </a:r>
          <a:r>
            <a:rPr lang="en-US" altLang="id-ID" sz="1300" kern="1200" dirty="0">
              <a:ea typeface="ＭＳ Ｐゴシック" panose="020B0600070205080204" pitchFamily="34" charset="-128"/>
            </a:rPr>
            <a:t> dan </a:t>
          </a:r>
          <a:r>
            <a:rPr lang="en-US" altLang="id-ID" sz="1300" kern="1200" dirty="0" err="1">
              <a:ea typeface="ＭＳ Ｐゴシック" panose="020B0600070205080204" pitchFamily="34" charset="-128"/>
            </a:rPr>
            <a:t>keinginan</a:t>
          </a:r>
          <a:r>
            <a:rPr lang="en-US" altLang="id-ID" sz="1300" kern="1200" dirty="0">
              <a:ea typeface="ＭＳ Ｐゴシック" panose="020B0600070205080204" pitchFamily="34" charset="-128"/>
            </a:rPr>
            <a:t> </a:t>
          </a:r>
          <a:r>
            <a:rPr lang="en-US" altLang="id-ID" sz="1300" kern="1200" dirty="0" err="1">
              <a:ea typeface="ＭＳ Ｐゴシック" panose="020B0600070205080204" pitchFamily="34" charset="-128"/>
            </a:rPr>
            <a:t>pribadi</a:t>
          </a:r>
          <a:r>
            <a:rPr lang="en-US" altLang="id-ID" sz="1300" kern="1200" dirty="0">
              <a:ea typeface="ＭＳ Ｐゴシック" panose="020B0600070205080204" pitchFamily="34" charset="-128"/>
            </a:rPr>
            <a:t>/</a:t>
          </a:r>
          <a:r>
            <a:rPr lang="en-US" altLang="id-ID" sz="1300" kern="1200" dirty="0" err="1">
              <a:ea typeface="ＭＳ Ｐゴシック" panose="020B0600070205080204" pitchFamily="34" charset="-128"/>
            </a:rPr>
            <a:t>golongan</a:t>
          </a:r>
          <a:endParaRPr lang="en-US" altLang="id-ID" sz="1300" kern="1200" dirty="0">
            <a:ea typeface="ＭＳ Ｐゴシック" panose="020B0600070205080204" pitchFamily="34" charset="-128"/>
          </a:endParaRPr>
        </a:p>
      </dsp:txBody>
      <dsp:txXfrm>
        <a:off x="302563" y="2290063"/>
        <a:ext cx="4989141" cy="1559106"/>
      </dsp:txXfrm>
    </dsp:sp>
    <dsp:sp modelId="{B99BF78C-6D51-421F-B66B-8EFF32E92C51}">
      <dsp:nvSpPr>
        <dsp:cNvPr id="0" name=""/>
        <dsp:cNvSpPr/>
      </dsp:nvSpPr>
      <dsp:spPr>
        <a:xfrm>
          <a:off x="94682" y="2064859"/>
          <a:ext cx="1091374" cy="16370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 l="-25000" r="-2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5E6287-2932-4DF9-B50B-9C26C568B666}">
      <dsp:nvSpPr>
        <dsp:cNvPr id="0" name=""/>
        <dsp:cNvSpPr/>
      </dsp:nvSpPr>
      <dsp:spPr>
        <a:xfrm>
          <a:off x="305162" y="328019"/>
          <a:ext cx="4987029" cy="1558446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55588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900" kern="1200" dirty="0">
              <a:ea typeface="ＭＳ Ｐゴシック" panose="020B0600070205080204" pitchFamily="34" charset="-128"/>
            </a:rPr>
            <a:t>Yang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sedang</a:t>
          </a:r>
          <a:r>
            <a:rPr lang="en-US" altLang="id-ID" sz="1900" kern="1200" dirty="0">
              <a:ea typeface="ＭＳ Ｐゴシック" panose="020B0600070205080204" pitchFamily="34" charset="-128"/>
            </a:rPr>
            <a:t>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kita</a:t>
          </a:r>
          <a:r>
            <a:rPr lang="en-US" altLang="id-ID" sz="1900" kern="1200" dirty="0">
              <a:ea typeface="ＭＳ Ｐゴシック" panose="020B0600070205080204" pitchFamily="34" charset="-128"/>
            </a:rPr>
            <a:t>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kerjakan</a:t>
          </a:r>
          <a:r>
            <a:rPr lang="en-US" altLang="id-ID" sz="1900" kern="1200" dirty="0">
              <a:ea typeface="ＭＳ Ｐゴシック" panose="020B0600070205080204" pitchFamily="34" charset="-128"/>
            </a:rPr>
            <a:t>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adalah</a:t>
          </a:r>
          <a:r>
            <a:rPr lang="en-US" altLang="id-ID" sz="1900" kern="1200" dirty="0">
              <a:ea typeface="ＭＳ Ｐゴシック" panose="020B0600070205080204" pitchFamily="34" charset="-128"/>
            </a:rPr>
            <a:t>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kegiatan</a:t>
          </a:r>
          <a:r>
            <a:rPr lang="en-US" altLang="id-ID" sz="1900" kern="1200" dirty="0">
              <a:ea typeface="ＭＳ Ｐゴシック" panose="020B0600070205080204" pitchFamily="34" charset="-128"/>
            </a:rPr>
            <a:t>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berpikir</a:t>
          </a:r>
          <a:endParaRPr lang="en-US" sz="1900" kern="1200" dirty="0"/>
        </a:p>
      </dsp:txBody>
      <dsp:txXfrm>
        <a:off x="305162" y="328019"/>
        <a:ext cx="4987029" cy="1558446"/>
      </dsp:txXfrm>
    </dsp:sp>
    <dsp:sp modelId="{9B663F1D-5547-4591-956A-8FE2D9003F02}">
      <dsp:nvSpPr>
        <dsp:cNvPr id="0" name=""/>
        <dsp:cNvSpPr/>
      </dsp:nvSpPr>
      <dsp:spPr>
        <a:xfrm>
          <a:off x="97370" y="102910"/>
          <a:ext cx="1090912" cy="163636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CB7E1A-527B-42D9-8A3F-B2ECC9598F11}">
      <dsp:nvSpPr>
        <dsp:cNvPr id="0" name=""/>
        <dsp:cNvSpPr/>
      </dsp:nvSpPr>
      <dsp:spPr>
        <a:xfrm>
          <a:off x="305162" y="2289930"/>
          <a:ext cx="4987029" cy="1558446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55588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900" kern="1200">
              <a:ea typeface="ＭＳ Ｐゴシック" panose="020B0600070205080204" pitchFamily="34" charset="-128"/>
            </a:rPr>
            <a:t>Sifat intelek:</a:t>
          </a:r>
          <a:endParaRPr lang="en-US" altLang="id-ID" sz="1900" kern="1200" dirty="0">
            <a:ea typeface="ＭＳ Ｐゴシック" panose="020B0600070205080204" pitchFamily="34" charset="-128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1500" kern="1200" dirty="0" err="1">
              <a:ea typeface="ＭＳ Ｐゴシック" panose="020B0600070205080204" pitchFamily="34" charset="-128"/>
            </a:rPr>
            <a:t>Intuitif</a:t>
          </a:r>
          <a:r>
            <a:rPr lang="en-US" altLang="id-ID" sz="1500" kern="1200" dirty="0">
              <a:ea typeface="ＭＳ Ｐゴシック" panose="020B0600070205080204" pitchFamily="34" charset="-128"/>
            </a:rPr>
            <a:t>: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kebenaran</a:t>
          </a:r>
          <a:r>
            <a:rPr lang="en-US" altLang="id-ID" sz="1500" kern="1200" dirty="0">
              <a:ea typeface="ＭＳ Ｐゴシック" panose="020B0600070205080204" pitchFamily="34" charset="-128"/>
            </a:rPr>
            <a:t> yang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dengan</a:t>
          </a:r>
          <a:r>
            <a:rPr lang="en-US" altLang="id-ID" sz="1500" kern="1200" dirty="0">
              <a:ea typeface="ＭＳ Ｐゴシック" panose="020B0600070205080204" pitchFamily="34" charset="-128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sendirinya</a:t>
          </a:r>
          <a:r>
            <a:rPr lang="en-US" altLang="id-ID" sz="1500" kern="1200" dirty="0">
              <a:ea typeface="ＭＳ Ｐゴシック" panose="020B0600070205080204" pitchFamily="34" charset="-128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kita</a:t>
          </a:r>
          <a:r>
            <a:rPr lang="en-US" altLang="id-ID" sz="1500" kern="1200" dirty="0">
              <a:ea typeface="ＭＳ Ｐゴシック" panose="020B0600070205080204" pitchFamily="34" charset="-128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terima</a:t>
          </a:r>
          <a:endParaRPr lang="en-US" altLang="id-ID" sz="1500" kern="1200" dirty="0">
            <a:ea typeface="ＭＳ Ｐゴシック" panose="020B0600070205080204" pitchFamily="34" charset="-128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altLang="id-ID" sz="1500" kern="1200" dirty="0">
            <a:ea typeface="ＭＳ Ｐゴシック" panose="020B0600070205080204" pitchFamily="34" charset="-128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1500" kern="1200" dirty="0" err="1">
              <a:ea typeface="ＭＳ Ｐゴシック" panose="020B0600070205080204" pitchFamily="34" charset="-128"/>
            </a:rPr>
            <a:t>Diskursif</a:t>
          </a:r>
          <a:r>
            <a:rPr lang="en-US" altLang="id-ID" sz="1500" kern="1200" dirty="0">
              <a:ea typeface="ＭＳ Ｐゴシック" panose="020B0600070205080204" pitchFamily="34" charset="-128"/>
            </a:rPr>
            <a:t>: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perolehan</a:t>
          </a:r>
          <a:r>
            <a:rPr lang="en-US" altLang="id-ID" sz="1500" kern="1200" dirty="0">
              <a:ea typeface="ＭＳ Ｐゴシック" panose="020B0600070205080204" pitchFamily="34" charset="-128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kebenaran</a:t>
          </a:r>
          <a:r>
            <a:rPr lang="en-US" altLang="id-ID" sz="1500" kern="1200" dirty="0">
              <a:ea typeface="ＭＳ Ｐゴシック" panose="020B0600070205080204" pitchFamily="34" charset="-128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dengan</a:t>
          </a:r>
          <a:r>
            <a:rPr lang="en-US" altLang="id-ID" sz="1500" kern="1200" dirty="0">
              <a:ea typeface="ＭＳ Ｐゴシック" panose="020B0600070205080204" pitchFamily="34" charset="-128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pencarian</a:t>
          </a:r>
          <a:r>
            <a:rPr lang="en-US" altLang="id-ID" sz="1500" kern="1200" dirty="0">
              <a:ea typeface="ＭＳ Ｐゴシック" panose="020B0600070205080204" pitchFamily="34" charset="-128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atau</a:t>
          </a:r>
          <a:r>
            <a:rPr lang="en-US" altLang="id-ID" sz="1500" kern="1200" dirty="0">
              <a:ea typeface="ＭＳ Ｐゴシック" panose="020B0600070205080204" pitchFamily="34" charset="-128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perbincangan</a:t>
          </a:r>
          <a:endParaRPr lang="en-US" altLang="id-ID" sz="1500" kern="1200" dirty="0">
            <a:ea typeface="ＭＳ Ｐゴシック" panose="020B0600070205080204" pitchFamily="34" charset="-128"/>
          </a:endParaRPr>
        </a:p>
      </dsp:txBody>
      <dsp:txXfrm>
        <a:off x="305162" y="2289930"/>
        <a:ext cx="4987029" cy="1558446"/>
      </dsp:txXfrm>
    </dsp:sp>
    <dsp:sp modelId="{ED7AF776-1B9F-40E7-93A1-C1BFFAB9DDA8}">
      <dsp:nvSpPr>
        <dsp:cNvPr id="0" name=""/>
        <dsp:cNvSpPr/>
      </dsp:nvSpPr>
      <dsp:spPr>
        <a:xfrm>
          <a:off x="97370" y="2064821"/>
          <a:ext cx="1090912" cy="163636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B78885-6CC3-4973-8178-9F413E87E647}">
      <dsp:nvSpPr>
        <dsp:cNvPr id="0" name=""/>
        <dsp:cNvSpPr/>
      </dsp:nvSpPr>
      <dsp:spPr>
        <a:xfrm>
          <a:off x="657" y="609739"/>
          <a:ext cx="2564320" cy="153859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800" kern="1200" dirty="0" err="1">
              <a:ea typeface="ＭＳ Ｐゴシック" panose="020B0600070205080204" pitchFamily="34" charset="-128"/>
            </a:rPr>
            <a:t>Pikiran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diungkapkan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dalam</a:t>
          </a:r>
          <a:r>
            <a:rPr lang="en-US" altLang="id-ID" sz="1800" kern="1200" dirty="0">
              <a:ea typeface="ＭＳ Ｐゴシック" panose="020B0600070205080204" pitchFamily="34" charset="-128"/>
            </a:rPr>
            <a:t> kata,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kecermatan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pikiran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terungkap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dalam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kecermatan</a:t>
          </a:r>
          <a:r>
            <a:rPr lang="en-US" altLang="id-ID" sz="1800" kern="1200" dirty="0">
              <a:ea typeface="ＭＳ Ｐゴシック" panose="020B0600070205080204" pitchFamily="34" charset="-128"/>
            </a:rPr>
            <a:t> kata-kata</a:t>
          </a:r>
        </a:p>
      </dsp:txBody>
      <dsp:txXfrm>
        <a:off x="657" y="609739"/>
        <a:ext cx="2564320" cy="1538592"/>
      </dsp:txXfrm>
    </dsp:sp>
    <dsp:sp modelId="{9246FEFD-379F-4CCB-8470-76CB6207C110}">
      <dsp:nvSpPr>
        <dsp:cNvPr id="0" name=""/>
        <dsp:cNvSpPr/>
      </dsp:nvSpPr>
      <dsp:spPr>
        <a:xfrm>
          <a:off x="2821410" y="609739"/>
          <a:ext cx="2564320" cy="1538592"/>
        </a:xfrm>
        <a:prstGeom prst="rect">
          <a:avLst/>
        </a:prstGeom>
        <a:solidFill>
          <a:schemeClr val="accent4">
            <a:hueOff val="5571487"/>
            <a:satOff val="19812"/>
            <a:lumOff val="4480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800" kern="1200" dirty="0" err="1">
              <a:ea typeface="ＭＳ Ｐゴシック" panose="020B0600070205080204" pitchFamily="34" charset="-128"/>
            </a:rPr>
            <a:t>Waspadai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b="1" kern="1200" dirty="0">
              <a:ea typeface="ＭＳ Ｐゴシック" panose="020B0600070205080204" pitchFamily="34" charset="-128"/>
            </a:rPr>
            <a:t>term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b="1" kern="1200" dirty="0" err="1">
              <a:ea typeface="ＭＳ Ｐゴシック" panose="020B0600070205080204" pitchFamily="34" charset="-128"/>
            </a:rPr>
            <a:t>ekuivokal</a:t>
          </a:r>
          <a:r>
            <a:rPr lang="en-US" altLang="id-ID" sz="1800" kern="1200" dirty="0">
              <a:ea typeface="ＭＳ Ｐゴシック" panose="020B0600070205080204" pitchFamily="34" charset="-128"/>
            </a:rPr>
            <a:t> (kata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sama</a:t>
          </a:r>
          <a:r>
            <a:rPr lang="en-US" altLang="id-ID" sz="1800" kern="1200" dirty="0">
              <a:ea typeface="ＭＳ Ｐゴシック" panose="020B0600070205080204" pitchFamily="34" charset="-128"/>
            </a:rPr>
            <a:t>, arti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berbeda</a:t>
          </a:r>
          <a:r>
            <a:rPr lang="en-US" altLang="id-ID" sz="1800" kern="1200" dirty="0">
              <a:ea typeface="ＭＳ Ｐゴシック" panose="020B0600070205080204" pitchFamily="34" charset="-128"/>
            </a:rPr>
            <a:t>) dan </a:t>
          </a:r>
          <a:r>
            <a:rPr lang="en-US" altLang="id-ID" sz="1800" b="1" kern="1200" dirty="0">
              <a:ea typeface="ＭＳ Ｐゴシック" panose="020B0600070205080204" pitchFamily="34" charset="-128"/>
            </a:rPr>
            <a:t>term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b="1" kern="1200" dirty="0" err="1">
              <a:ea typeface="ＭＳ Ｐゴシック" panose="020B0600070205080204" pitchFamily="34" charset="-128"/>
            </a:rPr>
            <a:t>analogis</a:t>
          </a:r>
          <a:r>
            <a:rPr lang="en-US" altLang="id-ID" sz="1800" kern="1200" dirty="0">
              <a:ea typeface="ＭＳ Ｐゴシック" panose="020B0600070205080204" pitchFamily="34" charset="-128"/>
            </a:rPr>
            <a:t> (arti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sebagian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sama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sebagian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berbeda</a:t>
          </a:r>
          <a:r>
            <a:rPr lang="en-US" altLang="id-ID" sz="1800" kern="1200" dirty="0">
              <a:ea typeface="ＭＳ Ｐゴシック" panose="020B0600070205080204" pitchFamily="34" charset="-128"/>
            </a:rPr>
            <a:t>).</a:t>
          </a:r>
        </a:p>
      </dsp:txBody>
      <dsp:txXfrm>
        <a:off x="2821410" y="609739"/>
        <a:ext cx="2564320" cy="1538592"/>
      </dsp:txXfrm>
    </dsp:sp>
    <dsp:sp modelId="{DAF50795-75B3-4B30-B183-DEB61C8EB25C}">
      <dsp:nvSpPr>
        <dsp:cNvPr id="0" name=""/>
        <dsp:cNvSpPr/>
      </dsp:nvSpPr>
      <dsp:spPr>
        <a:xfrm>
          <a:off x="1411033" y="2404764"/>
          <a:ext cx="2564320" cy="1538592"/>
        </a:xfrm>
        <a:prstGeom prst="rect">
          <a:avLst/>
        </a:prstGeom>
        <a:solidFill>
          <a:schemeClr val="bg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800" kern="1200" dirty="0" err="1">
              <a:ea typeface="ＭＳ Ｐゴシック" panose="020B0600070205080204" pitchFamily="34" charset="-128"/>
            </a:rPr>
            <a:t>Selalu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berusaha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menggunakan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b="1" kern="1200" dirty="0">
              <a:ea typeface="ＭＳ Ｐゴシック" panose="020B0600070205080204" pitchFamily="34" charset="-128"/>
            </a:rPr>
            <a:t>term </a:t>
          </a:r>
          <a:r>
            <a:rPr lang="en-US" altLang="id-ID" sz="1800" b="1" kern="1200" dirty="0" err="1">
              <a:ea typeface="ＭＳ Ｐゴシック" panose="020B0600070205080204" pitchFamily="34" charset="-128"/>
            </a:rPr>
            <a:t>univokal</a:t>
          </a:r>
          <a:r>
            <a:rPr lang="en-US" altLang="id-ID" sz="1800" kern="1200" dirty="0">
              <a:ea typeface="ＭＳ Ｐゴシック" panose="020B0600070205080204" pitchFamily="34" charset="-128"/>
            </a:rPr>
            <a:t> (arti yang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sama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sekali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tepat</a:t>
          </a:r>
          <a:r>
            <a:rPr lang="en-US" altLang="id-ID" sz="1800" kern="1200" dirty="0">
              <a:ea typeface="ＭＳ Ｐゴシック" panose="020B0600070205080204" pitchFamily="34" charset="-128"/>
            </a:rPr>
            <a:t>)</a:t>
          </a:r>
        </a:p>
      </dsp:txBody>
      <dsp:txXfrm>
        <a:off x="1411033" y="2404764"/>
        <a:ext cx="2564320" cy="153859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912317-EECE-41BF-B26E-94F8402C5622}">
      <dsp:nvSpPr>
        <dsp:cNvPr id="0" name=""/>
        <dsp:cNvSpPr/>
      </dsp:nvSpPr>
      <dsp:spPr>
        <a:xfrm>
          <a:off x="1964663" y="565"/>
          <a:ext cx="2877520" cy="130145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700" b="1" kern="1200" dirty="0" err="1">
              <a:ea typeface="ＭＳ Ｐゴシック" panose="020B0600070205080204" pitchFamily="34" charset="-128"/>
            </a:rPr>
            <a:t>Distingsi</a:t>
          </a:r>
          <a:r>
            <a:rPr lang="en-US" altLang="id-ID" sz="1700" kern="1200" dirty="0">
              <a:ea typeface="ＭＳ Ｐゴシック" panose="020B0600070205080204" pitchFamily="34" charset="-128"/>
            </a:rPr>
            <a:t> (</a:t>
          </a:r>
          <a:r>
            <a:rPr lang="en-US" altLang="id-ID" sz="1700" kern="1200" dirty="0" err="1">
              <a:ea typeface="ＭＳ Ｐゴシック" panose="020B0600070205080204" pitchFamily="34" charset="-128"/>
            </a:rPr>
            <a:t>pembedaan</a:t>
          </a:r>
          <a:r>
            <a:rPr lang="en-US" altLang="id-ID" sz="1700" kern="1200" dirty="0">
              <a:ea typeface="ＭＳ Ｐゴシック" panose="020B0600070205080204" pitchFamily="34" charset="-128"/>
            </a:rPr>
            <a:t>): dua </a:t>
          </a:r>
          <a:r>
            <a:rPr lang="en-US" altLang="id-ID" sz="1700" kern="1200" dirty="0" err="1">
              <a:ea typeface="ＭＳ Ｐゴシック" panose="020B0600070205080204" pitchFamily="34" charset="-128"/>
            </a:rPr>
            <a:t>hal</a:t>
          </a:r>
          <a:r>
            <a:rPr lang="en-US" altLang="id-ID" sz="1700" kern="1200" dirty="0">
              <a:ea typeface="ＭＳ Ｐゴシック" panose="020B0600070205080204" pitchFamily="34" charset="-128"/>
            </a:rPr>
            <a:t> </a:t>
          </a:r>
          <a:r>
            <a:rPr lang="en-US" altLang="id-ID" sz="1700" kern="1200" dirty="0" err="1">
              <a:ea typeface="ＭＳ Ｐゴシック" panose="020B0600070205080204" pitchFamily="34" charset="-128"/>
            </a:rPr>
            <a:t>atau</a:t>
          </a:r>
          <a:r>
            <a:rPr lang="en-US" altLang="id-ID" sz="1700" kern="1200" dirty="0">
              <a:ea typeface="ＭＳ Ｐゴシック" panose="020B0600070205080204" pitchFamily="34" charset="-128"/>
            </a:rPr>
            <a:t> </a:t>
          </a:r>
          <a:r>
            <a:rPr lang="en-US" altLang="id-ID" sz="1700" kern="1200" dirty="0" err="1">
              <a:ea typeface="ＭＳ Ｐゴシック" panose="020B0600070205080204" pitchFamily="34" charset="-128"/>
            </a:rPr>
            <a:t>lebih</a:t>
          </a:r>
          <a:r>
            <a:rPr lang="en-US" altLang="id-ID" sz="1700" kern="1200" dirty="0">
              <a:ea typeface="ＭＳ Ｐゴシック" panose="020B0600070205080204" pitchFamily="34" charset="-128"/>
            </a:rPr>
            <a:t> </a:t>
          </a:r>
          <a:r>
            <a:rPr lang="en-US" altLang="id-ID" sz="1700" kern="1200" dirty="0" err="1">
              <a:ea typeface="ＭＳ Ｐゴシック" panose="020B0600070205080204" pitchFamily="34" charset="-128"/>
            </a:rPr>
            <a:t>sama</a:t>
          </a:r>
          <a:r>
            <a:rPr lang="en-US" altLang="id-ID" sz="1700" kern="1200" dirty="0">
              <a:ea typeface="ＭＳ Ｐゴシック" panose="020B0600070205080204" pitchFamily="34" charset="-128"/>
            </a:rPr>
            <a:t> </a:t>
          </a:r>
          <a:r>
            <a:rPr lang="en-US" altLang="id-ID" sz="1700" kern="1200" dirty="0" err="1">
              <a:ea typeface="ＭＳ Ｐゴシック" panose="020B0600070205080204" pitchFamily="34" charset="-128"/>
            </a:rPr>
            <a:t>bentuknya</a:t>
          </a:r>
          <a:r>
            <a:rPr lang="en-US" altLang="id-ID" sz="1700" kern="1200" dirty="0">
              <a:ea typeface="ＭＳ Ｐゴシック" panose="020B0600070205080204" pitchFamily="34" charset="-128"/>
            </a:rPr>
            <a:t> </a:t>
          </a:r>
          <a:r>
            <a:rPr lang="en-US" altLang="id-ID" sz="1700" kern="1200" dirty="0" err="1">
              <a:ea typeface="ＭＳ Ｐゴシック" panose="020B0600070205080204" pitchFamily="34" charset="-128"/>
            </a:rPr>
            <a:t>namun</a:t>
          </a:r>
          <a:r>
            <a:rPr lang="en-US" altLang="id-ID" sz="1700" kern="1200" dirty="0">
              <a:ea typeface="ＭＳ Ｐゴシック" panose="020B0600070205080204" pitchFamily="34" charset="-128"/>
            </a:rPr>
            <a:t> </a:t>
          </a:r>
          <a:r>
            <a:rPr lang="en-US" altLang="id-ID" sz="1700" kern="1200" dirty="0" err="1">
              <a:ea typeface="ＭＳ Ｐゴシック" panose="020B0600070205080204" pitchFamily="34" charset="-128"/>
            </a:rPr>
            <a:t>tidak</a:t>
          </a:r>
          <a:r>
            <a:rPr lang="en-US" altLang="id-ID" sz="1700" kern="1200" dirty="0">
              <a:ea typeface="ＭＳ Ｐゴシック" panose="020B0600070205080204" pitchFamily="34" charset="-128"/>
            </a:rPr>
            <a:t> </a:t>
          </a:r>
          <a:r>
            <a:rPr lang="en-US" altLang="id-ID" sz="1700" kern="1200" dirty="0" err="1">
              <a:ea typeface="ＭＳ Ｐゴシック" panose="020B0600070205080204" pitchFamily="34" charset="-128"/>
            </a:rPr>
            <a:t>identik</a:t>
          </a:r>
          <a:endParaRPr lang="en-US" sz="1700" kern="1200" dirty="0"/>
        </a:p>
      </dsp:txBody>
      <dsp:txXfrm>
        <a:off x="1964663" y="565"/>
        <a:ext cx="2877520" cy="1301456"/>
      </dsp:txXfrm>
    </dsp:sp>
    <dsp:sp modelId="{9333B7DF-9152-4675-AD96-860EC72DA505}">
      <dsp:nvSpPr>
        <dsp:cNvPr id="0" name=""/>
        <dsp:cNvSpPr/>
      </dsp:nvSpPr>
      <dsp:spPr>
        <a:xfrm>
          <a:off x="547377" y="565"/>
          <a:ext cx="1288442" cy="130145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l="-1000" r="-1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3811A6-BE7A-4A5C-B720-A1DBB21BD235}">
      <dsp:nvSpPr>
        <dsp:cNvPr id="0" name=""/>
        <dsp:cNvSpPr/>
      </dsp:nvSpPr>
      <dsp:spPr>
        <a:xfrm>
          <a:off x="547377" y="1516762"/>
          <a:ext cx="2877520" cy="1301456"/>
        </a:xfrm>
        <a:prstGeom prst="rect">
          <a:avLst/>
        </a:prstGeom>
        <a:solidFill>
          <a:schemeClr val="accent2">
            <a:hueOff val="-7200000"/>
            <a:satOff val="-25001"/>
            <a:lumOff val="3000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700" b="1" kern="1200">
              <a:ea typeface="ＭＳ Ｐゴシック" panose="020B0600070205080204" pitchFamily="34" charset="-128"/>
            </a:rPr>
            <a:t>Different</a:t>
          </a:r>
          <a:r>
            <a:rPr lang="en-US" altLang="id-ID" sz="1700" kern="1200">
              <a:ea typeface="ＭＳ Ｐゴシック" panose="020B0600070205080204" pitchFamily="34" charset="-128"/>
            </a:rPr>
            <a:t> (perbedaan): dua hal yang tidak sama bentuknya</a:t>
          </a:r>
          <a:endParaRPr lang="en-US" altLang="id-ID" sz="1700" kern="1200" dirty="0">
            <a:ea typeface="ＭＳ Ｐゴシック" panose="020B0600070205080204" pitchFamily="34" charset="-128"/>
          </a:endParaRPr>
        </a:p>
      </dsp:txBody>
      <dsp:txXfrm>
        <a:off x="547377" y="1516762"/>
        <a:ext cx="2877520" cy="1301456"/>
      </dsp:txXfrm>
    </dsp:sp>
    <dsp:sp modelId="{550E71B7-6113-42BD-8B4D-F10F8FD0CCD3}">
      <dsp:nvSpPr>
        <dsp:cNvPr id="0" name=""/>
        <dsp:cNvSpPr/>
      </dsp:nvSpPr>
      <dsp:spPr>
        <a:xfrm>
          <a:off x="3553742" y="1516762"/>
          <a:ext cx="1288442" cy="130145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l="-1000" r="-1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651CC7-0D0E-4D19-A26C-1A8823AC6155}">
      <dsp:nvSpPr>
        <dsp:cNvPr id="0" name=""/>
        <dsp:cNvSpPr/>
      </dsp:nvSpPr>
      <dsp:spPr>
        <a:xfrm>
          <a:off x="1964663" y="3032959"/>
          <a:ext cx="2877520" cy="1301456"/>
        </a:xfrm>
        <a:prstGeom prst="rect">
          <a:avLst/>
        </a:prstGeom>
        <a:solidFill>
          <a:schemeClr val="accent1">
            <a:lumMod val="9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700" kern="1200" dirty="0" err="1">
              <a:ea typeface="ＭＳ Ｐゴシック" panose="020B0600070205080204" pitchFamily="34" charset="-128"/>
            </a:rPr>
            <a:t>Realitas</a:t>
          </a:r>
          <a:r>
            <a:rPr lang="en-US" altLang="id-ID" sz="1700" kern="1200" dirty="0">
              <a:ea typeface="ＭＳ Ｐゴシック" panose="020B0600070205080204" pitchFamily="34" charset="-128"/>
            </a:rPr>
            <a:t> yang </a:t>
          </a:r>
          <a:r>
            <a:rPr lang="en-US" altLang="id-ID" sz="1700" kern="1200" dirty="0" err="1">
              <a:ea typeface="ＭＳ Ｐゴシック" panose="020B0600070205080204" pitchFamily="34" charset="-128"/>
            </a:rPr>
            <a:t>luas</a:t>
          </a:r>
          <a:r>
            <a:rPr lang="en-US" altLang="id-ID" sz="1700" kern="1200" dirty="0">
              <a:ea typeface="ＭＳ Ｐゴシック" panose="020B0600070205080204" pitchFamily="34" charset="-128"/>
            </a:rPr>
            <a:t> </a:t>
          </a:r>
          <a:r>
            <a:rPr lang="en-US" altLang="id-ID" sz="1700" kern="1200" dirty="0" err="1">
              <a:ea typeface="ＭＳ Ｐゴシック" panose="020B0600070205080204" pitchFamily="34" charset="-128"/>
            </a:rPr>
            <a:t>memerlukan</a:t>
          </a:r>
          <a:r>
            <a:rPr lang="en-US" altLang="id-ID" sz="1700" kern="1200" dirty="0">
              <a:ea typeface="ＭＳ Ｐゴシック" panose="020B0600070205080204" pitchFamily="34" charset="-128"/>
            </a:rPr>
            <a:t> </a:t>
          </a:r>
          <a:r>
            <a:rPr lang="en-US" altLang="id-ID" sz="1700" kern="1200" dirty="0" err="1">
              <a:ea typeface="ＭＳ Ｐゴシック" panose="020B0600070205080204" pitchFamily="34" charset="-128"/>
            </a:rPr>
            <a:t>pembagian</a:t>
          </a:r>
          <a:r>
            <a:rPr lang="en-US" altLang="id-ID" sz="1700" kern="1200" dirty="0">
              <a:ea typeface="ＭＳ Ｐゴシック" panose="020B0600070205080204" pitchFamily="34" charset="-128"/>
            </a:rPr>
            <a:t> (</a:t>
          </a:r>
          <a:r>
            <a:rPr lang="en-US" altLang="id-ID" sz="1700" kern="1200" dirty="0" err="1">
              <a:ea typeface="ＭＳ Ｐゴシック" panose="020B0600070205080204" pitchFamily="34" charset="-128"/>
            </a:rPr>
            <a:t>klasifikasi</a:t>
          </a:r>
          <a:r>
            <a:rPr lang="en-US" altLang="id-ID" sz="1700" kern="1200" dirty="0">
              <a:ea typeface="ＭＳ Ｐゴシック" panose="020B0600070205080204" pitchFamily="34" charset="-128"/>
            </a:rPr>
            <a:t>) yang </a:t>
          </a:r>
          <a:r>
            <a:rPr lang="en-US" altLang="id-ID" sz="1700" kern="1200" dirty="0" err="1">
              <a:ea typeface="ＭＳ Ｐゴシック" panose="020B0600070205080204" pitchFamily="34" charset="-128"/>
            </a:rPr>
            <a:t>berprinsip</a:t>
          </a:r>
          <a:r>
            <a:rPr lang="en-US" altLang="id-ID" sz="1700" kern="1200" dirty="0">
              <a:ea typeface="ＭＳ Ｐゴシック" panose="020B0600070205080204" pitchFamily="34" charset="-128"/>
            </a:rPr>
            <a:t> pada </a:t>
          </a:r>
          <a:r>
            <a:rPr lang="en-US" altLang="id-ID" sz="1700" kern="1200" dirty="0" err="1">
              <a:ea typeface="ＭＳ Ｐゴシック" panose="020B0600070205080204" pitchFamily="34" charset="-128"/>
            </a:rPr>
            <a:t>pembagian</a:t>
          </a:r>
          <a:r>
            <a:rPr lang="en-US" altLang="id-ID" sz="1700" kern="1200" dirty="0">
              <a:ea typeface="ＭＳ Ｐゴシック" panose="020B0600070205080204" pitchFamily="34" charset="-128"/>
            </a:rPr>
            <a:t> yang </a:t>
          </a:r>
          <a:r>
            <a:rPr lang="en-US" altLang="id-ID" sz="1700" kern="1200" dirty="0" err="1">
              <a:ea typeface="ＭＳ Ｐゴシック" panose="020B0600070205080204" pitchFamily="34" charset="-128"/>
            </a:rPr>
            <a:t>sama</a:t>
          </a:r>
          <a:endParaRPr lang="en-US" altLang="id-ID" sz="1700" kern="1200" dirty="0">
            <a:ea typeface="ＭＳ Ｐゴシック" panose="020B0600070205080204" pitchFamily="34" charset="-128"/>
          </a:endParaRPr>
        </a:p>
      </dsp:txBody>
      <dsp:txXfrm>
        <a:off x="1964663" y="3032959"/>
        <a:ext cx="2877520" cy="1301456"/>
      </dsp:txXfrm>
    </dsp:sp>
    <dsp:sp modelId="{9833FD12-E7F1-47E2-AC86-A7BC1203564E}">
      <dsp:nvSpPr>
        <dsp:cNvPr id="0" name=""/>
        <dsp:cNvSpPr/>
      </dsp:nvSpPr>
      <dsp:spPr>
        <a:xfrm>
          <a:off x="547377" y="3032959"/>
          <a:ext cx="1288442" cy="130145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l="-1000" r="-1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AE3D0E-2872-4D41-A5CD-5E492F5E7194}">
      <dsp:nvSpPr>
        <dsp:cNvPr id="0" name=""/>
        <dsp:cNvSpPr/>
      </dsp:nvSpPr>
      <dsp:spPr>
        <a:xfrm rot="16200000">
          <a:off x="-1436391" y="2347257"/>
          <a:ext cx="3530251" cy="526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464545" bIns="0" numCol="1" spcCol="1270" anchor="t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MENCINTAI DEFINISI YANG TEPAT</a:t>
          </a:r>
        </a:p>
      </dsp:txBody>
      <dsp:txXfrm>
        <a:off x="-1436391" y="2347257"/>
        <a:ext cx="3530251" cy="526727"/>
      </dsp:txXfrm>
    </dsp:sp>
    <dsp:sp modelId="{D9B24A82-CF03-4660-95A8-BFD915B37EB9}">
      <dsp:nvSpPr>
        <dsp:cNvPr id="0" name=""/>
        <dsp:cNvSpPr/>
      </dsp:nvSpPr>
      <dsp:spPr>
        <a:xfrm>
          <a:off x="592098" y="845496"/>
          <a:ext cx="2623662" cy="353025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464545" rIns="170688" bIns="17068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1900" kern="1200" dirty="0" err="1">
              <a:ea typeface="ＭＳ Ｐゴシック" panose="020B0600070205080204" pitchFamily="34" charset="-128"/>
            </a:rPr>
            <a:t>Definisi</a:t>
          </a:r>
          <a:r>
            <a:rPr lang="en-US" altLang="id-ID" sz="1900" kern="1200" dirty="0">
              <a:ea typeface="ＭＳ Ｐゴシック" panose="020B0600070205080204" pitchFamily="34" charset="-128"/>
            </a:rPr>
            <a:t>: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pembatasan</a:t>
          </a:r>
          <a:r>
            <a:rPr lang="en-US" altLang="id-ID" sz="1900" kern="1200" dirty="0">
              <a:ea typeface="ＭＳ Ｐゴシック" panose="020B0600070205080204" pitchFamily="34" charset="-128"/>
            </a:rPr>
            <a:t>,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membuat</a:t>
          </a:r>
          <a:r>
            <a:rPr lang="en-US" altLang="id-ID" sz="1900" kern="1200" dirty="0">
              <a:ea typeface="ＭＳ Ｐゴシック" panose="020B0600070205080204" pitchFamily="34" charset="-128"/>
            </a:rPr>
            <a:t>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jelas</a:t>
          </a:r>
          <a:r>
            <a:rPr lang="en-US" altLang="id-ID" sz="1900" kern="1200" dirty="0">
              <a:ea typeface="ＭＳ Ｐゴシック" panose="020B0600070205080204" pitchFamily="34" charset="-128"/>
            </a:rPr>
            <a:t> batas-batas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sesuatu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1900" kern="1200">
              <a:ea typeface="ＭＳ Ｐゴシック" panose="020B0600070205080204" pitchFamily="34" charset="-128"/>
            </a:rPr>
            <a:t>Perumusan yang singkat, jelas, dan tepat yang menerangkan apa sebenarnya sesuatu tersebut.</a:t>
          </a:r>
          <a:endParaRPr lang="en-US" altLang="id-ID" sz="1900" kern="1200" dirty="0">
            <a:ea typeface="ＭＳ Ｐゴシック" panose="020B0600070205080204" pitchFamily="34" charset="-128"/>
          </a:endParaRPr>
        </a:p>
      </dsp:txBody>
      <dsp:txXfrm>
        <a:off x="592098" y="845496"/>
        <a:ext cx="2623662" cy="3530251"/>
      </dsp:txXfrm>
    </dsp:sp>
    <dsp:sp modelId="{71E5D3A8-53C0-483F-9A72-59B92F978061}">
      <dsp:nvSpPr>
        <dsp:cNvPr id="0" name=""/>
        <dsp:cNvSpPr/>
      </dsp:nvSpPr>
      <dsp:spPr>
        <a:xfrm>
          <a:off x="65370" y="150215"/>
          <a:ext cx="1053455" cy="105345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0921E0-0202-439E-9883-5AD230B295F8}">
      <dsp:nvSpPr>
        <dsp:cNvPr id="0" name=""/>
        <dsp:cNvSpPr/>
      </dsp:nvSpPr>
      <dsp:spPr>
        <a:xfrm rot="16200000">
          <a:off x="2409443" y="2347257"/>
          <a:ext cx="3530251" cy="526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464545" bIns="0" numCol="1" spcCol="1270" anchor="t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ea typeface="+mj-ea"/>
            </a:rPr>
            <a:t>Mengetahui</a:t>
          </a:r>
          <a:r>
            <a:rPr lang="en-US" sz="1800" kern="1200" dirty="0">
              <a:ea typeface="+mj-ea"/>
            </a:rPr>
            <a:t> </a:t>
          </a:r>
          <a:r>
            <a:rPr lang="en-US" sz="1800" kern="1200" dirty="0" err="1">
              <a:ea typeface="+mj-ea"/>
            </a:rPr>
            <a:t>dengan</a:t>
          </a:r>
          <a:r>
            <a:rPr lang="en-US" sz="1800" kern="1200" dirty="0">
              <a:ea typeface="+mj-ea"/>
            </a:rPr>
            <a:t> </a:t>
          </a:r>
          <a:r>
            <a:rPr lang="en-US" sz="1800" kern="1200" dirty="0" err="1">
              <a:ea typeface="+mj-ea"/>
            </a:rPr>
            <a:t>sadar</a:t>
          </a:r>
          <a:r>
            <a:rPr lang="en-US" sz="1800" kern="1200" dirty="0">
              <a:ea typeface="+mj-ea"/>
            </a:rPr>
            <a:t> </a:t>
          </a:r>
          <a:r>
            <a:rPr lang="en-US" sz="1800" kern="1200" dirty="0" err="1">
              <a:ea typeface="+mj-ea"/>
            </a:rPr>
            <a:t>mengapa</a:t>
          </a:r>
          <a:r>
            <a:rPr lang="en-US" sz="1800" kern="1200" dirty="0">
              <a:ea typeface="+mj-ea"/>
            </a:rPr>
            <a:t> </a:t>
          </a:r>
          <a:r>
            <a:rPr lang="en-US" sz="1800" kern="1200" dirty="0" err="1">
              <a:ea typeface="+mj-ea"/>
            </a:rPr>
            <a:t>anda</a:t>
          </a:r>
          <a:r>
            <a:rPr lang="en-US" sz="1800" kern="1200" dirty="0">
              <a:ea typeface="+mj-ea"/>
            </a:rPr>
            <a:t> </a:t>
          </a:r>
          <a:r>
            <a:rPr lang="en-US" sz="1800" kern="1200" dirty="0" err="1">
              <a:ea typeface="+mj-ea"/>
            </a:rPr>
            <a:t>menyimpulkan</a:t>
          </a:r>
          <a:endParaRPr lang="en-US" altLang="id-ID" sz="1800" kern="1200" dirty="0">
            <a:ea typeface="ＭＳ Ｐゴシック" panose="020B0600070205080204" pitchFamily="34" charset="-128"/>
          </a:endParaRPr>
        </a:p>
      </dsp:txBody>
      <dsp:txXfrm>
        <a:off x="2409443" y="2347257"/>
        <a:ext cx="3530251" cy="526727"/>
      </dsp:txXfrm>
    </dsp:sp>
    <dsp:sp modelId="{1892C03D-3998-4AB1-8F8C-CE915BB259EA}">
      <dsp:nvSpPr>
        <dsp:cNvPr id="0" name=""/>
        <dsp:cNvSpPr/>
      </dsp:nvSpPr>
      <dsp:spPr>
        <a:xfrm>
          <a:off x="4437932" y="845496"/>
          <a:ext cx="2623662" cy="3530251"/>
        </a:xfrm>
        <a:prstGeom prst="rect">
          <a:avLst/>
        </a:prstGeom>
        <a:solidFill>
          <a:schemeClr val="accent4">
            <a:hueOff val="5571487"/>
            <a:satOff val="19812"/>
            <a:lumOff val="4480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464545" rIns="170688" bIns="17068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1900" kern="1200" dirty="0" err="1">
              <a:ea typeface="ＭＳ Ｐゴシック" panose="020B0600070205080204" pitchFamily="34" charset="-128"/>
            </a:rPr>
            <a:t>Bahan</a:t>
          </a:r>
          <a:r>
            <a:rPr lang="en-US" altLang="id-ID" sz="1900" kern="1200" dirty="0">
              <a:ea typeface="ＭＳ Ｐゴシック" panose="020B0600070205080204" pitchFamily="34" charset="-128"/>
            </a:rPr>
            <a:t>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harus</a:t>
          </a:r>
          <a:r>
            <a:rPr lang="en-US" altLang="id-ID" sz="1900" kern="1200" dirty="0">
              <a:ea typeface="ＭＳ Ｐゴシック" panose="020B0600070205080204" pitchFamily="34" charset="-128"/>
            </a:rPr>
            <a:t>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cukup</a:t>
          </a:r>
          <a:r>
            <a:rPr lang="en-US" altLang="id-ID" sz="1900" kern="1200" dirty="0">
              <a:ea typeface="ＭＳ Ｐゴシック" panose="020B0600070205080204" pitchFamily="34" charset="-128"/>
            </a:rPr>
            <a:t>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dalam</a:t>
          </a:r>
          <a:r>
            <a:rPr lang="en-US" altLang="id-ID" sz="1900" kern="1200" dirty="0">
              <a:ea typeface="ＭＳ Ｐゴシック" panose="020B0600070205080204" pitchFamily="34" charset="-128"/>
            </a:rPr>
            <a:t>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menarik</a:t>
          </a:r>
          <a:r>
            <a:rPr lang="en-US" altLang="id-ID" sz="1900" kern="1200" dirty="0">
              <a:ea typeface="ＭＳ Ｐゴシック" panose="020B0600070205080204" pitchFamily="34" charset="-128"/>
            </a:rPr>
            <a:t>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kesimpulan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1900" kern="1200" dirty="0" err="1">
              <a:ea typeface="ＭＳ Ｐゴシック" panose="020B0600070205080204" pitchFamily="34" charset="-128"/>
            </a:rPr>
            <a:t>Sadari</a:t>
          </a:r>
          <a:r>
            <a:rPr lang="en-US" altLang="id-ID" sz="1900" kern="1200" dirty="0">
              <a:ea typeface="ＭＳ Ｐゴシック" panose="020B0600070205080204" pitchFamily="34" charset="-128"/>
            </a:rPr>
            <a:t>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ada</a:t>
          </a:r>
          <a:r>
            <a:rPr lang="en-US" altLang="id-ID" sz="1900" kern="1200" dirty="0">
              <a:ea typeface="ＭＳ Ｐゴシック" panose="020B0600070205080204" pitchFamily="34" charset="-128"/>
            </a:rPr>
            <a:t>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konsekuensi</a:t>
          </a:r>
          <a:r>
            <a:rPr lang="en-US" altLang="id-ID" sz="1900" kern="1200" dirty="0">
              <a:ea typeface="ＭＳ Ｐゴシック" panose="020B0600070205080204" pitchFamily="34" charset="-128"/>
            </a:rPr>
            <a:t>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dari</a:t>
          </a:r>
          <a:r>
            <a:rPr lang="en-US" altLang="id-ID" sz="1900" kern="1200" dirty="0">
              <a:ea typeface="ＭＳ Ｐゴシック" panose="020B0600070205080204" pitchFamily="34" charset="-128"/>
            </a:rPr>
            <a:t>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simpulan</a:t>
          </a:r>
          <a:r>
            <a:rPr lang="en-US" altLang="id-ID" sz="1900" kern="1200" dirty="0">
              <a:ea typeface="ＭＳ Ｐゴシック" panose="020B0600070205080204" pitchFamily="34" charset="-128"/>
            </a:rPr>
            <a:t> yang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anda</a:t>
          </a:r>
          <a:r>
            <a:rPr lang="en-US" altLang="id-ID" sz="1900" kern="1200" dirty="0">
              <a:ea typeface="ＭＳ Ｐゴシック" panose="020B0600070205080204" pitchFamily="34" charset="-128"/>
            </a:rPr>
            <a:t>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buat</a:t>
          </a:r>
          <a:endParaRPr lang="en-US" altLang="id-ID" sz="1900" kern="1200" dirty="0">
            <a:ea typeface="ＭＳ Ｐゴシック" panose="020B0600070205080204" pitchFamily="34" charset="-128"/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1900" kern="1200">
              <a:ea typeface="ＭＳ Ｐゴシック" panose="020B0600070205080204" pitchFamily="34" charset="-128"/>
            </a:rPr>
            <a:t>Jangan menyimpulkan dengan tergesa-gesa</a:t>
          </a:r>
          <a:endParaRPr lang="en-US" altLang="id-ID" sz="1900" kern="1200" dirty="0">
            <a:ea typeface="ＭＳ Ｐゴシック" panose="020B0600070205080204" pitchFamily="34" charset="-128"/>
          </a:endParaRPr>
        </a:p>
      </dsp:txBody>
      <dsp:txXfrm>
        <a:off x="4437932" y="845496"/>
        <a:ext cx="2623662" cy="3530251"/>
      </dsp:txXfrm>
    </dsp:sp>
    <dsp:sp modelId="{AEB11C9A-67E2-4499-9C68-B5A6C79BE571}">
      <dsp:nvSpPr>
        <dsp:cNvPr id="0" name=""/>
        <dsp:cNvSpPr/>
      </dsp:nvSpPr>
      <dsp:spPr>
        <a:xfrm>
          <a:off x="3911204" y="150215"/>
          <a:ext cx="1053455" cy="105345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8BE101-BEC5-410E-B64B-C4F9746B4215}">
      <dsp:nvSpPr>
        <dsp:cNvPr id="0" name=""/>
        <dsp:cNvSpPr/>
      </dsp:nvSpPr>
      <dsp:spPr>
        <a:xfrm rot="16200000">
          <a:off x="6255277" y="2347257"/>
          <a:ext cx="3530251" cy="526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464545" bIns="0" numCol="1" spcCol="1270" anchor="t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ea typeface="+mj-ea"/>
            </a:rPr>
            <a:t>Menghindari</a:t>
          </a:r>
          <a:r>
            <a:rPr lang="en-US" sz="1800" kern="1200" dirty="0">
              <a:ea typeface="+mj-ea"/>
            </a:rPr>
            <a:t> </a:t>
          </a:r>
          <a:r>
            <a:rPr lang="en-US" sz="1800" kern="1200" dirty="0" err="1">
              <a:ea typeface="+mj-ea"/>
            </a:rPr>
            <a:t>kesalahan</a:t>
          </a:r>
          <a:r>
            <a:rPr lang="en-US" sz="1800" kern="1200" dirty="0">
              <a:ea typeface="+mj-ea"/>
            </a:rPr>
            <a:t>-</a:t>
          </a:r>
          <a:br>
            <a:rPr lang="en-US" sz="1800" kern="1200" dirty="0">
              <a:ea typeface="+mj-ea"/>
            </a:rPr>
          </a:br>
          <a:r>
            <a:rPr lang="en-US" sz="1800" kern="1200" dirty="0" err="1">
              <a:ea typeface="+mj-ea"/>
            </a:rPr>
            <a:t>kesalahan</a:t>
          </a:r>
          <a:r>
            <a:rPr lang="en-US" sz="1800" kern="1200" dirty="0">
              <a:ea typeface="+mj-ea"/>
            </a:rPr>
            <a:t> </a:t>
          </a:r>
          <a:r>
            <a:rPr lang="en-US" sz="1800" kern="1200" dirty="0" err="1">
              <a:ea typeface="+mj-ea"/>
            </a:rPr>
            <a:t>berpikir</a:t>
          </a:r>
          <a:endParaRPr lang="en-US" sz="1800" kern="1200" dirty="0"/>
        </a:p>
      </dsp:txBody>
      <dsp:txXfrm>
        <a:off x="6255277" y="2347257"/>
        <a:ext cx="3530251" cy="526727"/>
      </dsp:txXfrm>
    </dsp:sp>
    <dsp:sp modelId="{1C87A333-5E94-4CBA-9659-DCB89548286B}">
      <dsp:nvSpPr>
        <dsp:cNvPr id="0" name=""/>
        <dsp:cNvSpPr/>
      </dsp:nvSpPr>
      <dsp:spPr>
        <a:xfrm>
          <a:off x="8283766" y="845496"/>
          <a:ext cx="2623662" cy="3530251"/>
        </a:xfrm>
        <a:prstGeom prst="rect">
          <a:avLst/>
        </a:prstGeom>
        <a:solidFill>
          <a:schemeClr val="bg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464545" rIns="170688" bIns="17068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1900" kern="1200" dirty="0" err="1">
              <a:ea typeface="ＭＳ Ｐゴシック" panose="020B0600070205080204" pitchFamily="34" charset="-128"/>
            </a:rPr>
            <a:t>Hindari</a:t>
          </a:r>
          <a:r>
            <a:rPr lang="en-US" altLang="id-ID" sz="1900" kern="1200" dirty="0">
              <a:ea typeface="ＭＳ Ｐゴシック" panose="020B0600070205080204" pitchFamily="34" charset="-128"/>
            </a:rPr>
            <a:t>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kesalahan-kesalahan</a:t>
          </a:r>
          <a:r>
            <a:rPr lang="en-US" altLang="id-ID" sz="1900" kern="1200" dirty="0">
              <a:ea typeface="ＭＳ Ｐゴシック" panose="020B0600070205080204" pitchFamily="34" charset="-128"/>
            </a:rPr>
            <a:t>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dengan</a:t>
          </a:r>
          <a:r>
            <a:rPr lang="en-US" altLang="id-ID" sz="1900" kern="1200" dirty="0">
              <a:ea typeface="ＭＳ Ｐゴシック" panose="020B0600070205080204" pitchFamily="34" charset="-128"/>
            </a:rPr>
            <a:t>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segala</a:t>
          </a:r>
          <a:r>
            <a:rPr lang="en-US" altLang="id-ID" sz="1900" kern="1200" dirty="0">
              <a:ea typeface="ＭＳ Ｐゴシック" panose="020B0600070205080204" pitchFamily="34" charset="-128"/>
            </a:rPr>
            <a:t>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usaha</a:t>
          </a:r>
          <a:r>
            <a:rPr lang="en-US" altLang="id-ID" sz="1900" kern="1200" dirty="0">
              <a:ea typeface="ＭＳ Ｐゴシック" panose="020B0600070205080204" pitchFamily="34" charset="-128"/>
            </a:rPr>
            <a:t> dan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tenaga</a:t>
          </a:r>
          <a:r>
            <a:rPr lang="en-US" altLang="id-ID" sz="1900" kern="1200" dirty="0">
              <a:ea typeface="ＭＳ Ｐゴシック" panose="020B0600070205080204" pitchFamily="34" charset="-128"/>
            </a:rPr>
            <a:t>, 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1900" kern="1200" dirty="0" err="1">
              <a:ea typeface="ＭＳ Ｐゴシック" panose="020B0600070205080204" pitchFamily="34" charset="-128"/>
            </a:rPr>
            <a:t>Kenali</a:t>
          </a:r>
          <a:r>
            <a:rPr lang="en-US" altLang="id-ID" sz="1900" kern="1200" dirty="0">
              <a:ea typeface="ＭＳ Ｐゴシック" panose="020B0600070205080204" pitchFamily="34" charset="-128"/>
            </a:rPr>
            <a:t>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jenis</a:t>
          </a:r>
          <a:r>
            <a:rPr lang="en-US" altLang="id-ID" sz="1900" kern="1200" dirty="0">
              <a:ea typeface="ＭＳ Ｐゴシック" panose="020B0600070205080204" pitchFamily="34" charset="-128"/>
            </a:rPr>
            <a:t>,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macam</a:t>
          </a:r>
          <a:r>
            <a:rPr lang="en-US" altLang="id-ID" sz="1900" kern="1200" dirty="0">
              <a:ea typeface="ＭＳ Ｐゴシック" panose="020B0600070205080204" pitchFamily="34" charset="-128"/>
            </a:rPr>
            <a:t>, dan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nama</a:t>
          </a:r>
          <a:r>
            <a:rPr lang="en-US" altLang="id-ID" sz="1900" kern="1200" dirty="0">
              <a:ea typeface="ＭＳ Ｐゴシック" panose="020B0600070205080204" pitchFamily="34" charset="-128"/>
            </a:rPr>
            <a:t>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kesalahan</a:t>
          </a:r>
          <a:r>
            <a:rPr lang="en-US" altLang="id-ID" sz="1900" kern="1200" dirty="0">
              <a:ea typeface="ＭＳ Ｐゴシック" panose="020B0600070205080204" pitchFamily="34" charset="-128"/>
            </a:rPr>
            <a:t>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berpikir</a:t>
          </a:r>
          <a:r>
            <a:rPr lang="en-US" altLang="id-ID" sz="1900" kern="1200" dirty="0">
              <a:ea typeface="ＭＳ Ｐゴシック" panose="020B0600070205080204" pitchFamily="34" charset="-128"/>
            </a:rPr>
            <a:t>, 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1900" kern="1200" dirty="0" err="1">
              <a:ea typeface="ＭＳ Ｐゴシック" panose="020B0600070205080204" pitchFamily="34" charset="-128"/>
            </a:rPr>
            <a:t>Kenali</a:t>
          </a:r>
          <a:r>
            <a:rPr lang="en-US" altLang="id-ID" sz="1900" kern="1200" dirty="0">
              <a:ea typeface="ＭＳ Ｐゴシック" panose="020B0600070205080204" pitchFamily="34" charset="-128"/>
            </a:rPr>
            <a:t>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sebab-sebab</a:t>
          </a:r>
          <a:r>
            <a:rPr lang="en-US" altLang="id-ID" sz="1900" kern="1200" dirty="0">
              <a:ea typeface="ＭＳ Ｐゴシック" panose="020B0600070205080204" pitchFamily="34" charset="-128"/>
            </a:rPr>
            <a:t>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kesalahan</a:t>
          </a:r>
          <a:r>
            <a:rPr lang="en-US" altLang="id-ID" sz="1900" kern="1200" dirty="0">
              <a:ea typeface="ＭＳ Ｐゴシック" panose="020B0600070205080204" pitchFamily="34" charset="-128"/>
            </a:rPr>
            <a:t>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pemikiran</a:t>
          </a:r>
          <a:r>
            <a:rPr lang="en-US" altLang="id-ID" sz="1900" kern="1200" dirty="0">
              <a:ea typeface="ＭＳ Ｐゴシック" panose="020B0600070205080204" pitchFamily="34" charset="-128"/>
            </a:rPr>
            <a:t>.</a:t>
          </a:r>
        </a:p>
      </dsp:txBody>
      <dsp:txXfrm>
        <a:off x="8283766" y="845496"/>
        <a:ext cx="2623662" cy="3530251"/>
      </dsp:txXfrm>
    </dsp:sp>
    <dsp:sp modelId="{65D30D8D-F738-428B-A521-A34E6911BAA5}">
      <dsp:nvSpPr>
        <dsp:cNvPr id="0" name=""/>
        <dsp:cNvSpPr/>
      </dsp:nvSpPr>
      <dsp:spPr>
        <a:xfrm>
          <a:off x="7757039" y="150215"/>
          <a:ext cx="1053455" cy="105345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0CF212-1679-4632-8548-70D7F3ABCC9E}">
      <dsp:nvSpPr>
        <dsp:cNvPr id="0" name=""/>
        <dsp:cNvSpPr/>
      </dsp:nvSpPr>
      <dsp:spPr>
        <a:xfrm>
          <a:off x="5357" y="320833"/>
          <a:ext cx="2740521" cy="568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ea typeface="+mj-ea"/>
            </a:rPr>
            <a:t>Syarat</a:t>
          </a:r>
          <a:r>
            <a:rPr lang="en-US" sz="1800" kern="1200" dirty="0">
              <a:ea typeface="+mj-ea"/>
            </a:rPr>
            <a:t> </a:t>
          </a:r>
          <a:r>
            <a:rPr lang="en-US" sz="1800" kern="1200" dirty="0" err="1">
              <a:ea typeface="+mj-ea"/>
            </a:rPr>
            <a:t>Pokok</a:t>
          </a:r>
          <a:r>
            <a:rPr lang="en-US" sz="1800" kern="1200" dirty="0">
              <a:ea typeface="+mj-ea"/>
            </a:rPr>
            <a:t> </a:t>
          </a:r>
          <a:r>
            <a:rPr lang="en-US" sz="1800" kern="1200" dirty="0" err="1">
              <a:ea typeface="+mj-ea"/>
            </a:rPr>
            <a:t>dalam</a:t>
          </a:r>
          <a:r>
            <a:rPr lang="en-US" sz="1800" kern="1200" dirty="0">
              <a:ea typeface="+mj-ea"/>
            </a:rPr>
            <a:t> </a:t>
          </a:r>
          <a:r>
            <a:rPr lang="en-US" sz="1800" kern="1200" dirty="0" err="1">
              <a:ea typeface="+mj-ea"/>
            </a:rPr>
            <a:t>Berpikir</a:t>
          </a:r>
          <a:r>
            <a:rPr lang="en-US" sz="1800" kern="1200" dirty="0">
              <a:ea typeface="+mj-ea"/>
            </a:rPr>
            <a:t> </a:t>
          </a:r>
          <a:endParaRPr lang="en-US" sz="1800" kern="1200" dirty="0"/>
        </a:p>
      </dsp:txBody>
      <dsp:txXfrm>
        <a:off x="5357" y="320833"/>
        <a:ext cx="2740521" cy="568012"/>
      </dsp:txXfrm>
    </dsp:sp>
    <dsp:sp modelId="{39CDF4DE-44DE-4D18-9E8C-0C0E79CD2DD1}">
      <dsp:nvSpPr>
        <dsp:cNvPr id="0" name=""/>
        <dsp:cNvSpPr/>
      </dsp:nvSpPr>
      <dsp:spPr>
        <a:xfrm>
          <a:off x="2745878" y="19076"/>
          <a:ext cx="548104" cy="1171525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85954C-F24C-4A92-B1BE-32F28010DA6B}">
      <dsp:nvSpPr>
        <dsp:cNvPr id="0" name=""/>
        <dsp:cNvSpPr/>
      </dsp:nvSpPr>
      <dsp:spPr>
        <a:xfrm>
          <a:off x="3513224" y="19076"/>
          <a:ext cx="7454217" cy="117152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1800" kern="1200" dirty="0" err="1">
              <a:ea typeface="ＭＳ Ｐゴシック" panose="020B0600070205080204" pitchFamily="34" charset="-128"/>
            </a:rPr>
            <a:t>Pemikiran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harus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berpangkal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dari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kenyataan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atau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titik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pangkalnya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harus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benar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1800" kern="1200">
              <a:ea typeface="ＭＳ Ｐゴシック" panose="020B0600070205080204" pitchFamily="34" charset="-128"/>
            </a:rPr>
            <a:t>Alasan-alasan yang diajukan harus tepat dan kuat</a:t>
          </a:r>
          <a:endParaRPr lang="en-US" altLang="id-ID" sz="1800" kern="1200" dirty="0">
            <a:ea typeface="ＭＳ Ｐゴシック" panose="020B0600070205080204" pitchFamily="34" charset="-128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1800" kern="1200" dirty="0">
              <a:ea typeface="ＭＳ Ｐゴシック" panose="020B0600070205080204" pitchFamily="34" charset="-128"/>
            </a:rPr>
            <a:t>Jalan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pikiran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harus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logis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atau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lurus</a:t>
          </a:r>
          <a:r>
            <a:rPr lang="en-US" altLang="id-ID" sz="1800" kern="1200" dirty="0">
              <a:ea typeface="ＭＳ Ｐゴシック" panose="020B0600070205080204" pitchFamily="34" charset="-128"/>
            </a:rPr>
            <a:t> (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sah</a:t>
          </a:r>
          <a:r>
            <a:rPr lang="en-US" altLang="id-ID" sz="1800" kern="1200" dirty="0">
              <a:ea typeface="ＭＳ Ｐゴシック" panose="020B0600070205080204" pitchFamily="34" charset="-128"/>
            </a:rPr>
            <a:t>)</a:t>
          </a:r>
        </a:p>
      </dsp:txBody>
      <dsp:txXfrm>
        <a:off x="3513224" y="19076"/>
        <a:ext cx="7454217" cy="1171525"/>
      </dsp:txXfrm>
    </dsp:sp>
    <dsp:sp modelId="{2F982F69-A909-4064-ABA3-911D63227A4B}">
      <dsp:nvSpPr>
        <dsp:cNvPr id="0" name=""/>
        <dsp:cNvSpPr/>
      </dsp:nvSpPr>
      <dsp:spPr>
        <a:xfrm>
          <a:off x="5357" y="1663661"/>
          <a:ext cx="2740521" cy="568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ea typeface="+mj-ea"/>
            </a:rPr>
            <a:t>Titik</a:t>
          </a:r>
          <a:r>
            <a:rPr lang="en-US" sz="1800" kern="1200" dirty="0">
              <a:ea typeface="+mj-ea"/>
            </a:rPr>
            <a:t> </a:t>
          </a:r>
          <a:r>
            <a:rPr lang="en-US" sz="1800" kern="1200" dirty="0" err="1">
              <a:ea typeface="+mj-ea"/>
            </a:rPr>
            <a:t>pangkal</a:t>
          </a:r>
          <a:r>
            <a:rPr lang="en-US" sz="1800" kern="1200" dirty="0">
              <a:ea typeface="+mj-ea"/>
            </a:rPr>
            <a:t> </a:t>
          </a:r>
          <a:r>
            <a:rPr lang="en-US" sz="1800" kern="1200" dirty="0" err="1">
              <a:ea typeface="+mj-ea"/>
            </a:rPr>
            <a:t>pemikiran</a:t>
          </a:r>
          <a:r>
            <a:rPr lang="en-US" sz="1800" kern="1200" dirty="0">
              <a:ea typeface="+mj-ea"/>
            </a:rPr>
            <a:t> </a:t>
          </a:r>
          <a:r>
            <a:rPr lang="en-US" sz="1800" kern="1200" dirty="0" err="1">
              <a:ea typeface="+mj-ea"/>
            </a:rPr>
            <a:t>harus</a:t>
          </a:r>
          <a:r>
            <a:rPr lang="en-US" sz="1800" kern="1200" dirty="0">
              <a:ea typeface="+mj-ea"/>
            </a:rPr>
            <a:t> </a:t>
          </a:r>
          <a:r>
            <a:rPr lang="en-US" sz="1800" kern="1200" dirty="0" err="1">
              <a:ea typeface="+mj-ea"/>
            </a:rPr>
            <a:t>benar</a:t>
          </a:r>
          <a:endParaRPr lang="en-US" sz="1800" kern="1200" dirty="0"/>
        </a:p>
      </dsp:txBody>
      <dsp:txXfrm>
        <a:off x="5357" y="1663661"/>
        <a:ext cx="2740521" cy="568012"/>
      </dsp:txXfrm>
    </dsp:sp>
    <dsp:sp modelId="{6183C480-5656-4466-8043-1586890BCBF2}">
      <dsp:nvSpPr>
        <dsp:cNvPr id="0" name=""/>
        <dsp:cNvSpPr/>
      </dsp:nvSpPr>
      <dsp:spPr>
        <a:xfrm>
          <a:off x="2745878" y="1255402"/>
          <a:ext cx="548104" cy="138453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CF0F7A-C863-4AE3-AB90-A631E478A6B3}">
      <dsp:nvSpPr>
        <dsp:cNvPr id="0" name=""/>
        <dsp:cNvSpPr/>
      </dsp:nvSpPr>
      <dsp:spPr>
        <a:xfrm>
          <a:off x="3513224" y="1255402"/>
          <a:ext cx="7454217" cy="138453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1800" kern="1200" dirty="0" err="1">
              <a:ea typeface="ＭＳ Ｐゴシック" panose="020B0600070205080204" pitchFamily="34" charset="-128"/>
            </a:rPr>
            <a:t>Suatu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pemikiran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meskipun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jalan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pikirannya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logis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bila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tidak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berpangkal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dari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kenyataan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atau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dalil</a:t>
          </a:r>
          <a:r>
            <a:rPr lang="en-US" altLang="id-ID" sz="1800" kern="1200" dirty="0">
              <a:ea typeface="ＭＳ Ｐゴシック" panose="020B0600070205080204" pitchFamily="34" charset="-128"/>
            </a:rPr>
            <a:t> yang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benar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tentu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tidak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akan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menghasilkan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kesimpulan</a:t>
          </a:r>
          <a:r>
            <a:rPr lang="en-US" altLang="id-ID" sz="1800" kern="1200" dirty="0">
              <a:ea typeface="ＭＳ Ｐゴシック" panose="020B0600070205080204" pitchFamily="34" charset="-128"/>
            </a:rPr>
            <a:t> yang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benar</a:t>
          </a:r>
          <a:r>
            <a:rPr lang="en-US" altLang="id-ID" sz="1800" kern="1200" dirty="0">
              <a:ea typeface="ＭＳ Ｐゴシック" panose="020B0600070205080204" pitchFamily="34" charset="-128"/>
            </a:rPr>
            <a:t> (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apalagi</a:t>
          </a:r>
          <a:r>
            <a:rPr lang="en-US" altLang="id-ID" sz="1800" kern="1200" dirty="0">
              <a:ea typeface="ＭＳ Ｐゴシック" panose="020B0600070205080204" pitchFamily="34" charset="-128"/>
            </a:rPr>
            <a:t> yang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pasti</a:t>
          </a:r>
          <a:r>
            <a:rPr lang="en-US" altLang="id-ID" sz="1800" kern="1200" dirty="0">
              <a:ea typeface="ＭＳ Ｐゴシック" panose="020B0600070205080204" pitchFamily="34" charset="-128"/>
            </a:rPr>
            <a:t>)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1800" kern="1200">
              <a:ea typeface="ＭＳ Ｐゴシック" panose="020B0600070205080204" pitchFamily="34" charset="-128"/>
            </a:rPr>
            <a:t>Perlu dibedakan antara kepastian subjektif (saya merasa pasti) dengan kepastian objektif (faktanya memang demikian)</a:t>
          </a:r>
          <a:endParaRPr lang="en-US" altLang="id-ID" sz="1800" kern="1200" dirty="0">
            <a:ea typeface="ＭＳ Ｐゴシック" panose="020B0600070205080204" pitchFamily="34" charset="-128"/>
          </a:endParaRPr>
        </a:p>
      </dsp:txBody>
      <dsp:txXfrm>
        <a:off x="3513224" y="1255402"/>
        <a:ext cx="7454217" cy="1384530"/>
      </dsp:txXfrm>
    </dsp:sp>
    <dsp:sp modelId="{3F1DCF76-025A-4574-8471-A81F6885524D}">
      <dsp:nvSpPr>
        <dsp:cNvPr id="0" name=""/>
        <dsp:cNvSpPr/>
      </dsp:nvSpPr>
      <dsp:spPr>
        <a:xfrm>
          <a:off x="5357" y="3112991"/>
          <a:ext cx="2740521" cy="568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>
              <a:ea typeface="+mj-ea"/>
            </a:rPr>
            <a:t>Alasan yang diajukan harus tepat dan kuat</a:t>
          </a:r>
          <a:endParaRPr lang="en-US" altLang="id-ID" sz="1800" kern="1200" dirty="0">
            <a:ea typeface="ＭＳ Ｐゴシック" panose="020B0600070205080204" pitchFamily="34" charset="-128"/>
          </a:endParaRPr>
        </a:p>
      </dsp:txBody>
      <dsp:txXfrm>
        <a:off x="5357" y="3112991"/>
        <a:ext cx="2740521" cy="568012"/>
      </dsp:txXfrm>
    </dsp:sp>
    <dsp:sp modelId="{A2E4621D-4356-484F-9D01-1EFB5E25F75D}">
      <dsp:nvSpPr>
        <dsp:cNvPr id="0" name=""/>
        <dsp:cNvSpPr/>
      </dsp:nvSpPr>
      <dsp:spPr>
        <a:xfrm>
          <a:off x="2745878" y="2704732"/>
          <a:ext cx="548104" cy="138453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A4C5A1-95A4-417D-B516-130D36AAE38D}">
      <dsp:nvSpPr>
        <dsp:cNvPr id="0" name=""/>
        <dsp:cNvSpPr/>
      </dsp:nvSpPr>
      <dsp:spPr>
        <a:xfrm>
          <a:off x="3513224" y="2704732"/>
          <a:ext cx="7454217" cy="138453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1800" kern="1200">
              <a:ea typeface="ＭＳ Ｐゴシック" panose="020B0600070205080204" pitchFamily="34" charset="-128"/>
            </a:rPr>
            <a:t>Ada hal yang dapat dibuktikan hanya dengan menunjuk fakta atau kenyataan (Aposteriori)</a:t>
          </a:r>
          <a:endParaRPr lang="en-US" altLang="id-ID" sz="1800" kern="1200" dirty="0">
            <a:ea typeface="ＭＳ Ｐゴシック" panose="020B0600070205080204" pitchFamily="34" charset="-128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1800" kern="1200">
              <a:ea typeface="ＭＳ Ｐゴシック" panose="020B0600070205080204" pitchFamily="34" charset="-128"/>
            </a:rPr>
            <a:t>Ada hal yang hanya dapat dibuktikan dengan suatu pemikiran atau rangkaian langkah-langkah logis (Apriori). Jalan pikiran dan alasan harus dieksplisitkan terlebih dahulu.</a:t>
          </a:r>
          <a:endParaRPr lang="en-US" altLang="id-ID" sz="1800" kern="1200" dirty="0">
            <a:ea typeface="ＭＳ Ｐゴシック" panose="020B0600070205080204" pitchFamily="34" charset="-128"/>
          </a:endParaRPr>
        </a:p>
      </dsp:txBody>
      <dsp:txXfrm>
        <a:off x="3513224" y="2704732"/>
        <a:ext cx="7454217" cy="1384530"/>
      </dsp:txXfrm>
    </dsp:sp>
    <dsp:sp modelId="{BFAB5366-EB6F-4BFE-892E-4C650A832B90}">
      <dsp:nvSpPr>
        <dsp:cNvPr id="0" name=""/>
        <dsp:cNvSpPr/>
      </dsp:nvSpPr>
      <dsp:spPr>
        <a:xfrm>
          <a:off x="5357" y="4313816"/>
          <a:ext cx="2740521" cy="568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>
              <a:ea typeface="+mj-ea"/>
            </a:rPr>
            <a:t>Jalan pikiran harus logis dan sah</a:t>
          </a:r>
          <a:endParaRPr lang="en-US" altLang="id-ID" sz="1800" kern="1200" dirty="0">
            <a:ea typeface="ＭＳ Ｐゴシック" panose="020B0600070205080204" pitchFamily="34" charset="-128"/>
          </a:endParaRPr>
        </a:p>
      </dsp:txBody>
      <dsp:txXfrm>
        <a:off x="5357" y="4313816"/>
        <a:ext cx="2740521" cy="568012"/>
      </dsp:txXfrm>
    </dsp:sp>
    <dsp:sp modelId="{40DED9EC-5653-4BBF-9CFF-073D72809AB1}">
      <dsp:nvSpPr>
        <dsp:cNvPr id="0" name=""/>
        <dsp:cNvSpPr/>
      </dsp:nvSpPr>
      <dsp:spPr>
        <a:xfrm>
          <a:off x="2745878" y="4154063"/>
          <a:ext cx="548104" cy="887519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D4B11E-4B58-43E1-A61F-C20DE794BE2E}">
      <dsp:nvSpPr>
        <dsp:cNvPr id="0" name=""/>
        <dsp:cNvSpPr/>
      </dsp:nvSpPr>
      <dsp:spPr>
        <a:xfrm>
          <a:off x="3513224" y="4154063"/>
          <a:ext cx="7454217" cy="8875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1800" kern="1200">
              <a:ea typeface="ＭＳ Ｐゴシック" panose="020B0600070205080204" pitchFamily="34" charset="-128"/>
            </a:rPr>
            <a:t>Jalan pikiran adalah pertalian atau hubungan antara titik pangkal/premis-premis/ dan kesimpulan yang ditarik darinya.</a:t>
          </a:r>
          <a:endParaRPr lang="en-US" altLang="id-ID" sz="1800" kern="1200" dirty="0">
            <a:ea typeface="ＭＳ Ｐゴシック" panose="020B0600070205080204" pitchFamily="34" charset="-128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1800" kern="1200" dirty="0" err="1">
              <a:ea typeface="ＭＳ Ｐゴシック" panose="020B0600070205080204" pitchFamily="34" charset="-128"/>
            </a:rPr>
            <a:t>Caranya</a:t>
          </a:r>
          <a:r>
            <a:rPr lang="en-US" altLang="id-ID" sz="1800" kern="1200" dirty="0">
              <a:ea typeface="ＭＳ Ｐゴシック" panose="020B0600070205080204" pitchFamily="34" charset="-128"/>
            </a:rPr>
            <a:t>?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Ikuti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terus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perkuliahan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ini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sampai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akhir</a:t>
          </a:r>
          <a:r>
            <a:rPr lang="en-US" altLang="id-ID" sz="1800" kern="1200" dirty="0">
              <a:ea typeface="ＭＳ Ｐゴシック" panose="020B0600070205080204" pitchFamily="34" charset="-128"/>
            </a:rPr>
            <a:t> semester</a:t>
          </a:r>
        </a:p>
      </dsp:txBody>
      <dsp:txXfrm>
        <a:off x="3513224" y="4154063"/>
        <a:ext cx="7454217" cy="8875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2">
  <dgm:title val=""/>
  <dgm:desc val=""/>
  <dgm:catLst>
    <dgm:cat type="list" pri="6000"/>
    <dgm:cat type="relationship" pri="16000"/>
    <dgm:cat type="picture" pri="29000"/>
    <dgm:cat type="pictureconvert" pri="2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baseline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-108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7F1B81DE-BC6E-EE93-C32E-82E0FA3727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3D896B-F57C-42CF-85F7-513D9420AE5A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7CEA93A-3B3B-C0E0-EC58-ADAE644330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DDDDDD"/>
                  </a:outerShdw>
                </a:effectLst>
                <a:latin typeface="Arial" pitchFamily="-108" charset="0"/>
                <a:ea typeface="+mn-ea"/>
              </a:defRPr>
            </a:lvl1pPr>
          </a:lstStyle>
          <a:p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1D6E8A2-EF47-19A1-D89E-731AB8B6E7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DF7048-530D-4B3B-9B8F-831E2CF6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396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E66B5C-B1A4-664D-47B8-457FD3B36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3D896B-F57C-42CF-85F7-513D9420AE5A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B81258-71D1-884F-8D3E-5E6D2F818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9B5B0C-246C-3653-58B1-D13AD64A1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DF7048-530D-4B3B-9B8F-831E2CF6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792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51900" y="125413"/>
            <a:ext cx="2745317" cy="6000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1" y="125413"/>
            <a:ext cx="8039100" cy="6000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108ED9-0710-C689-203B-6A94BEC43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3D896B-F57C-42CF-85F7-513D9420AE5A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C11793-EEA5-D02B-C002-6952EEA36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B8EFBB-ADE1-FAD8-4EAE-749492024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DF7048-530D-4B3B-9B8F-831E2CF6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895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/>
            </a:lvl1pPr>
            <a:lvl2pPr marL="914400" indent="-457200">
              <a:buFont typeface="Arial" panose="020B0604020202020204" pitchFamily="34" charset="0"/>
              <a:buChar char="•"/>
              <a:defRPr/>
            </a:lvl2pPr>
            <a:lvl3pPr marL="1257300" indent="-342900">
              <a:buFont typeface="Arial" panose="020B0604020202020204" pitchFamily="34" charset="0"/>
              <a:buChar char="•"/>
              <a:defRPr/>
            </a:lvl3pPr>
            <a:lvl4pPr marL="1714500" indent="-342900">
              <a:buFont typeface="Arial" panose="020B0604020202020204" pitchFamily="34" charset="0"/>
              <a:buChar char="•"/>
              <a:defRPr/>
            </a:lvl4pPr>
            <a:lvl5pPr marL="2171700" indent="-3429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0B4D7E-3958-ECF4-BEE5-8C2F0E89F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3D896B-F57C-42CF-85F7-513D9420AE5A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C4C032-6B56-2610-8B42-E8E5E7CF9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0A48D6-93CD-581B-1994-6502D5B78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DF7048-530D-4B3B-9B8F-831E2CF6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994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A5CB1E-8023-BBBB-EE34-112371F6B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3D896B-F57C-42CF-85F7-513D9420AE5A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C687F9-55A1-0554-B182-2EF9EBA0D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C0E2F3-D16C-2CA8-0F6C-E9A11D89E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DF7048-530D-4B3B-9B8F-831E2CF6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634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800"/>
            </a:lvl1pPr>
            <a:lvl2pPr marL="742950" indent="-285750">
              <a:buFont typeface="Arial" panose="020B0604020202020204" pitchFamily="34" charset="0"/>
              <a:buChar char="•"/>
              <a:defRPr sz="2400"/>
            </a:lvl2pPr>
            <a:lvl3pPr marL="1143000" indent="-228600">
              <a:buFont typeface="Arial" panose="020B0604020202020204" pitchFamily="34" charset="0"/>
              <a:buChar char="•"/>
              <a:defRPr sz="2000"/>
            </a:lvl3pPr>
            <a:lvl4pPr marL="1600200" indent="-228600">
              <a:buFont typeface="Arial" panose="020B0604020202020204" pitchFamily="34" charset="0"/>
              <a:buChar char="•"/>
              <a:defRPr sz="1800"/>
            </a:lvl4pPr>
            <a:lvl5pPr marL="2057400" indent="-228600">
              <a:buFont typeface="Arial" panose="020B0604020202020204" pitchFamily="34" charset="0"/>
              <a:buChar char="•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800"/>
            </a:lvl1pPr>
            <a:lvl2pPr marL="742950" indent="-285750">
              <a:buFont typeface="Arial" panose="020B0604020202020204" pitchFamily="34" charset="0"/>
              <a:buChar char="•"/>
              <a:defRPr sz="2400"/>
            </a:lvl2pPr>
            <a:lvl3pPr marL="1143000" indent="-228600">
              <a:buFont typeface="Arial" panose="020B0604020202020204" pitchFamily="34" charset="0"/>
              <a:buChar char="•"/>
              <a:defRPr sz="2000"/>
            </a:lvl3pPr>
            <a:lvl4pPr marL="1600200" indent="-228600">
              <a:buFont typeface="Arial" panose="020B0604020202020204" pitchFamily="34" charset="0"/>
              <a:buChar char="•"/>
              <a:defRPr sz="1800"/>
            </a:lvl4pPr>
            <a:lvl5pPr marL="2057400" indent="-228600">
              <a:buFont typeface="Arial" panose="020B0604020202020204" pitchFamily="34" charset="0"/>
              <a:buChar char="•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B8CC5E-BE45-91D1-99F2-EB9744F72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3D896B-F57C-42CF-85F7-513D9420AE5A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38C0E6-3539-D27C-127A-0A8696D60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587569-125C-9BFA-ECC5-92EC526C1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DF7048-530D-4B3B-9B8F-831E2CF6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581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 baseline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400"/>
            </a:lvl1pPr>
            <a:lvl2pPr marL="742950" indent="-285750">
              <a:buFont typeface="Arial" panose="020B0604020202020204" pitchFamily="34" charset="0"/>
              <a:buChar char="•"/>
              <a:defRPr sz="2000"/>
            </a:lvl2pPr>
            <a:lvl3pPr marL="1143000" indent="-228600">
              <a:buFont typeface="Arial" panose="020B0604020202020204" pitchFamily="34" charset="0"/>
              <a:buChar char="•"/>
              <a:defRPr sz="1800"/>
            </a:lvl3pPr>
            <a:lvl4pPr marL="1600200" indent="-228600">
              <a:buFont typeface="Arial" panose="020B0604020202020204" pitchFamily="34" charset="0"/>
              <a:buChar char="•"/>
              <a:defRPr sz="1600"/>
            </a:lvl4pPr>
            <a:lvl5pPr marL="2057400" indent="-228600">
              <a:buFont typeface="Arial" panose="020B0604020202020204" pitchFamily="34" charset="0"/>
              <a:buChar char="•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400"/>
            </a:lvl1pPr>
            <a:lvl2pPr marL="742950" indent="-285750">
              <a:buFont typeface="Arial" panose="020B0604020202020204" pitchFamily="34" charset="0"/>
              <a:buChar char="•"/>
              <a:defRPr sz="2000"/>
            </a:lvl2pPr>
            <a:lvl3pPr marL="1143000" indent="-228600">
              <a:buFont typeface="Arial" panose="020B0604020202020204" pitchFamily="34" charset="0"/>
              <a:buChar char="•"/>
              <a:defRPr sz="1800"/>
            </a:lvl3pPr>
            <a:lvl4pPr marL="1600200" indent="-228600">
              <a:buFont typeface="Arial" panose="020B0604020202020204" pitchFamily="34" charset="0"/>
              <a:buChar char="•"/>
              <a:defRPr sz="1600"/>
            </a:lvl4pPr>
            <a:lvl5pPr marL="2057400" indent="-228600">
              <a:buFont typeface="Arial" panose="020B0604020202020204" pitchFamily="34" charset="0"/>
              <a:buChar char="•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6D22A9-98A5-F94F-996C-A93E46DB1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3D896B-F57C-42CF-85F7-513D9420AE5A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01156C-CB2F-9941-7D53-759267AC1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7DBE6F-0311-3B5A-4034-62632E88D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DF7048-530D-4B3B-9B8F-831E2CF6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099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065E88-05DD-2EE9-D50B-886218004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3D896B-F57C-42CF-85F7-513D9420AE5A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915DF7-14BD-4A32-4B2B-EAD3F24FE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7E448F-DC2A-2185-903D-6615FFACA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DF7048-530D-4B3B-9B8F-831E2CF6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997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5F5F09-10EA-8F58-3127-9CCBF3160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3D896B-F57C-42CF-85F7-513D9420AE5A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2654B6-FD2A-1486-4F37-AAA0ED6C4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E86C03-A0AE-DABD-1AE5-1DC943BCD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DF7048-530D-4B3B-9B8F-831E2CF6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37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F734E5-2DA1-0A1A-1DD7-657A573DD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3D896B-F57C-42CF-85F7-513D9420AE5A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7A9752-5777-218F-6F47-1E6492534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8DEBE9-60DF-367B-C485-BAE6FF78F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DF7048-530D-4B3B-9B8F-831E2CF6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15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3F48B7-ABB6-5D0E-54A4-6A624122D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3D896B-F57C-42CF-85F7-513D9420AE5A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68052D-3851-D4CE-ADD8-6A07F2837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610579-04FB-8682-F152-874EABD87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DF7048-530D-4B3B-9B8F-831E2CF6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2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0697E38-BE06-A114-CC19-FA33A7761F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4417" y="125413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C96681F-9771-7323-F9E7-ED164694AF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id-ID"/>
              <a:t>Click to edit Master text styles</a:t>
            </a:r>
          </a:p>
          <a:p>
            <a:pPr lvl="1"/>
            <a:r>
              <a:rPr lang="en-US" altLang="id-ID"/>
              <a:t>Second level</a:t>
            </a:r>
          </a:p>
          <a:p>
            <a:pPr lvl="2"/>
            <a:r>
              <a:rPr lang="en-US" altLang="id-ID"/>
              <a:t>Third level</a:t>
            </a:r>
          </a:p>
          <a:p>
            <a:pPr lvl="3"/>
            <a:r>
              <a:rPr lang="en-US" altLang="id-ID"/>
              <a:t>Fourth level</a:t>
            </a:r>
          </a:p>
          <a:p>
            <a:pPr lvl="4"/>
            <a:r>
              <a:rPr lang="en-US" altLang="id-ID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B4C1A60-5BD2-608A-8F03-21C8CFC6424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-108" charset="0"/>
                <a:ea typeface="+mn-ea"/>
              </a:defRPr>
            </a:lvl1pPr>
          </a:lstStyle>
          <a:p>
            <a:fld id="{6A3D896B-F57C-42CF-85F7-513D9420AE5A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89DBFFD-6EF9-2A30-4E3F-5E805FEC126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24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ＭＳ Ｐゴシック" pitchFamily="-111" charset="-128"/>
              </a:defRPr>
            </a:lvl1pPr>
          </a:lstStyle>
          <a:p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2277041-5690-6704-6DFC-3C005B40C71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4DF7048-530D-4B3B-9B8F-831E2CF6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88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ＭＳ Ｐゴシック" pitchFamily="-111" charset="-128"/>
          <a:cs typeface="ＭＳ Ｐゴシック" pitchFamily="-111" charset="-128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  <a:ea typeface="ＭＳ Ｐゴシック" pitchFamily="-111" charset="-128"/>
          <a:cs typeface="ＭＳ Ｐゴシック" pitchFamily="-111" charset="-128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  <a:ea typeface="ＭＳ Ｐゴシック" pitchFamily="-111" charset="-128"/>
          <a:cs typeface="ＭＳ Ｐゴシック" pitchFamily="-111" charset="-128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  <a:ea typeface="ＭＳ Ｐゴシック" pitchFamily="-111" charset="-128"/>
          <a:cs typeface="ＭＳ Ｐゴシック" pitchFamily="-111" charset="-128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  <a:ea typeface="ＭＳ Ｐゴシック" pitchFamily="-111" charset="-128"/>
          <a:cs typeface="ＭＳ Ｐゴシック" pitchFamily="-111" charset="-128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SzPct val="75000"/>
        <a:buFont typeface="Wingdings" panose="05000000000000000000" pitchFamily="2" charset="2"/>
        <a:buChar char="J"/>
        <a:defRPr sz="3200">
          <a:solidFill>
            <a:schemeClr val="tx1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SzPct val="75000"/>
        <a:buFont typeface="Wingdings" panose="05000000000000000000" pitchFamily="2" charset="2"/>
        <a:buChar char="["/>
        <a:defRPr sz="2800">
          <a:solidFill>
            <a:schemeClr val="tx1"/>
          </a:solidFill>
          <a:latin typeface="+mn-lt"/>
          <a:ea typeface="ＭＳ Ｐゴシック" pitchFamily="-108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75000"/>
        <a:buFont typeface="Webdings" panose="05030102010509060703" pitchFamily="18" charset="2"/>
        <a:buChar char="&amp;"/>
        <a:defRPr sz="2400">
          <a:solidFill>
            <a:schemeClr val="tx1"/>
          </a:solidFill>
          <a:latin typeface="+mn-lt"/>
          <a:ea typeface="ＭＳ Ｐゴシック" pitchFamily="-108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SzPct val="75000"/>
        <a:buFont typeface="Webdings" panose="05030102010509060703" pitchFamily="18" charset="2"/>
        <a:buChar char=""/>
        <a:defRPr sz="2000">
          <a:solidFill>
            <a:schemeClr val="tx1"/>
          </a:solidFill>
          <a:latin typeface="+mn-lt"/>
          <a:ea typeface="ＭＳ Ｐゴシック" pitchFamily="-108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8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8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8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8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8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CDDA9-4BB8-B348-F673-07ACF7AE7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chemeClr val="accent6"/>
                </a:solidFill>
              </a:rPr>
              <a:t>Logika &amp; Bahasa Jurnalistik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CD22FA-C8EA-9AD2-ECC3-412FE577A9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3084" y="4827792"/>
            <a:ext cx="10363200" cy="1500187"/>
          </a:xfrm>
        </p:spPr>
        <p:txBody>
          <a:bodyPr/>
          <a:lstStyle/>
          <a:p>
            <a:r>
              <a:rPr lang="en-US" dirty="0"/>
              <a:t>Program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Jurnalistik</a:t>
            </a:r>
            <a:endParaRPr lang="en-US" dirty="0"/>
          </a:p>
          <a:p>
            <a:r>
              <a:rPr lang="en-US" dirty="0"/>
              <a:t>2022/2023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1223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E79DC-3DF6-C753-4EEF-FAFBEC085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ASSIGNMENT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522FC9-4E5C-95B8-F5B2-67FDF4136A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Form group of 4 (members belong in the same class)</a:t>
            </a:r>
          </a:p>
          <a:p>
            <a:pPr>
              <a:lnSpc>
                <a:spcPct val="80000"/>
              </a:lnSpc>
            </a:pP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dirty="0"/>
              <a:t>A 2000 words </a:t>
            </a:r>
            <a:r>
              <a:rPr lang="en-US" sz="1600" dirty="0">
                <a:solidFill>
                  <a:schemeClr val="accent2"/>
                </a:solidFill>
              </a:rPr>
              <a:t>(±10%) </a:t>
            </a:r>
            <a:r>
              <a:rPr lang="en-US" sz="2400" dirty="0"/>
              <a:t>discussion paper to </a:t>
            </a:r>
            <a:r>
              <a:rPr lang="en-US" sz="2400" b="1" dirty="0">
                <a:solidFill>
                  <a:srgbClr val="FF0000"/>
                </a:solidFill>
              </a:rPr>
              <a:t>explain &amp; provide example:</a:t>
            </a:r>
          </a:p>
          <a:p>
            <a:pPr lvl="1">
              <a:lnSpc>
                <a:spcPct val="80000"/>
              </a:lnSpc>
              <a:buFont typeface="+mj-lt"/>
              <a:buAutoNum type="arabicPeriod"/>
            </a:pPr>
            <a:r>
              <a:rPr lang="en-US" altLang="id-ID" sz="2000" dirty="0">
                <a:ea typeface="ＭＳ Ｐゴシック" panose="020B0600070205080204" pitchFamily="34" charset="-128"/>
              </a:rPr>
              <a:t>Aristotle’s 4 causes</a:t>
            </a:r>
          </a:p>
          <a:p>
            <a:pPr lvl="1">
              <a:lnSpc>
                <a:spcPct val="80000"/>
              </a:lnSpc>
              <a:buFont typeface="+mj-lt"/>
              <a:buAutoNum type="arabicPeriod"/>
            </a:pPr>
            <a:r>
              <a:rPr lang="en-US" altLang="id-ID" sz="2000" dirty="0">
                <a:ea typeface="ＭＳ Ｐゴシック" panose="020B0600070205080204" pitchFamily="34" charset="-128"/>
              </a:rPr>
              <a:t>What is Rationalism v. Empiricism (provide example &amp; mention the respective leading scholars)</a:t>
            </a:r>
          </a:p>
          <a:p>
            <a:pPr lvl="1">
              <a:lnSpc>
                <a:spcPct val="80000"/>
              </a:lnSpc>
              <a:buFont typeface="+mj-lt"/>
              <a:buAutoNum type="arabicPeriod"/>
            </a:pPr>
            <a:r>
              <a:rPr lang="en-US" altLang="id-ID" sz="2000" dirty="0">
                <a:ea typeface="ＭＳ Ｐゴシック" panose="020B0600070205080204" pitchFamily="34" charset="-128"/>
              </a:rPr>
              <a:t>Immanuel Kant’s reconciliation of Rationalism &amp; Empiricism</a:t>
            </a:r>
          </a:p>
          <a:p>
            <a:pPr lvl="1">
              <a:lnSpc>
                <a:spcPct val="80000"/>
              </a:lnSpc>
              <a:buFont typeface="+mj-lt"/>
              <a:buAutoNum type="arabicPeriod"/>
            </a:pPr>
            <a:r>
              <a:rPr lang="en-US" altLang="id-ID" sz="2000" dirty="0">
                <a:ea typeface="ＭＳ Ｐゴシック" panose="020B0600070205080204" pitchFamily="34" charset="-128"/>
              </a:rPr>
              <a:t>A posteriori &amp; a priori</a:t>
            </a:r>
          </a:p>
          <a:p>
            <a:pPr lvl="1">
              <a:lnSpc>
                <a:spcPct val="80000"/>
              </a:lnSpc>
            </a:pP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400" dirty="0"/>
              <a:t>Upload on G-class (each member must upload their group respective work)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solidFill>
                  <a:srgbClr val="FF0000"/>
                </a:solidFill>
              </a:rPr>
              <a:t>Deadline: Sunday, 12 March 2023 at 23:59</a:t>
            </a:r>
          </a:p>
          <a:p>
            <a:pPr lvl="1"/>
            <a:r>
              <a:rPr lang="en-US" sz="2000" dirty="0"/>
              <a:t>To be presented/discussed on week 4</a:t>
            </a:r>
          </a:p>
          <a:p>
            <a:pPr lvl="1"/>
            <a:r>
              <a:rPr lang="en-US" sz="2000" dirty="0"/>
              <a:t>Assignment code: </a:t>
            </a:r>
            <a:r>
              <a:rPr lang="en-US" sz="1800" dirty="0">
                <a:solidFill>
                  <a:schemeClr val="accent2"/>
                </a:solidFill>
              </a:rPr>
              <a:t>T3_class_group number</a:t>
            </a:r>
            <a:endParaRPr lang="en-US" sz="2000" dirty="0">
              <a:solidFill>
                <a:schemeClr val="accent2"/>
              </a:solidFill>
            </a:endParaRPr>
          </a:p>
          <a:p>
            <a:pPr lvl="1">
              <a:lnSpc>
                <a:spcPct val="80000"/>
              </a:lnSpc>
            </a:pP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7004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6A228-8D65-96CB-C9B5-B8B855B09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 for WEEK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8E52E2-5DAD-95E7-C0C9-55DE05A00C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Will be conducted at the beginning of the class</a:t>
            </a:r>
          </a:p>
          <a:p>
            <a:pPr lvl="1"/>
            <a:r>
              <a:rPr lang="en-US" dirty="0">
                <a:solidFill>
                  <a:srgbClr val="FF0000"/>
                </a:solidFill>
                <a:latin typeface="+mj-lt"/>
              </a:rPr>
              <a:t>Don’t be late!</a:t>
            </a:r>
          </a:p>
          <a:p>
            <a:r>
              <a:rPr lang="en-US" dirty="0">
                <a:latin typeface="+mj-lt"/>
              </a:rPr>
              <a:t>Week 3 materials posted on G-class:</a:t>
            </a:r>
          </a:p>
          <a:p>
            <a:pPr lvl="1"/>
            <a:r>
              <a:rPr lang="en-US" dirty="0">
                <a:latin typeface="+mj-lt"/>
              </a:rPr>
              <a:t>PPT</a:t>
            </a:r>
          </a:p>
          <a:p>
            <a:pPr lvl="1"/>
            <a:r>
              <a:rPr lang="en-GB" i="0" dirty="0">
                <a:solidFill>
                  <a:srgbClr val="000000"/>
                </a:solidFill>
                <a:latin typeface="+mj-lt"/>
              </a:rPr>
              <a:t>T2 (</a:t>
            </a:r>
            <a:r>
              <a:rPr lang="en-GB" dirty="0" err="1">
                <a:solidFill>
                  <a:srgbClr val="000000"/>
                </a:solidFill>
                <a:latin typeface="+mj-lt"/>
              </a:rPr>
              <a:t>Tugas</a:t>
            </a:r>
            <a:r>
              <a:rPr lang="en-GB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+mj-lt"/>
              </a:rPr>
              <a:t>Dinamika</a:t>
            </a:r>
            <a:r>
              <a:rPr lang="en-GB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+mj-lt"/>
              </a:rPr>
              <a:t>Kelompok</a:t>
            </a:r>
            <a:r>
              <a:rPr lang="en-GB" dirty="0">
                <a:solidFill>
                  <a:srgbClr val="000000"/>
                </a:solidFill>
                <a:latin typeface="+mj-lt"/>
              </a:rPr>
              <a:t>)</a:t>
            </a:r>
            <a:endParaRPr lang="en-GB" b="0" i="0" dirty="0">
              <a:solidFill>
                <a:srgbClr val="000000"/>
              </a:solidFill>
              <a:effectLst/>
              <a:latin typeface="+mj-lt"/>
            </a:endParaRPr>
          </a:p>
          <a:p>
            <a:pPr lvl="1"/>
            <a:r>
              <a:rPr lang="en-GB" b="0" i="0" dirty="0" err="1">
                <a:solidFill>
                  <a:srgbClr val="000000"/>
                </a:solidFill>
                <a:effectLst/>
                <a:latin typeface="+mj-lt"/>
              </a:rPr>
              <a:t>Poespoprodjo</a:t>
            </a:r>
            <a:r>
              <a:rPr lang="en-GB" b="0" i="0" dirty="0">
                <a:solidFill>
                  <a:srgbClr val="000000"/>
                </a:solidFill>
                <a:effectLst/>
                <a:latin typeface="+mj-lt"/>
              </a:rPr>
              <a:t>, W., (1999). </a:t>
            </a:r>
            <a:r>
              <a:rPr lang="en-GB" b="0" i="1" dirty="0" err="1">
                <a:solidFill>
                  <a:srgbClr val="000000"/>
                </a:solidFill>
                <a:effectLst/>
                <a:latin typeface="+mj-lt"/>
              </a:rPr>
              <a:t>Logika</a:t>
            </a:r>
            <a:r>
              <a:rPr lang="en-GB" b="0" i="1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en-GB" b="0" i="1" dirty="0" err="1">
                <a:solidFill>
                  <a:srgbClr val="000000"/>
                </a:solidFill>
                <a:effectLst/>
                <a:latin typeface="+mj-lt"/>
              </a:rPr>
              <a:t>Scientifika</a:t>
            </a:r>
            <a:r>
              <a:rPr lang="en-GB" b="0" i="1" dirty="0">
                <a:solidFill>
                  <a:srgbClr val="000000"/>
                </a:solidFill>
                <a:effectLst/>
                <a:latin typeface="+mj-lt"/>
              </a:rPr>
              <a:t>: </a:t>
            </a:r>
            <a:r>
              <a:rPr lang="en-GB" b="0" i="1" dirty="0" err="1">
                <a:solidFill>
                  <a:srgbClr val="000000"/>
                </a:solidFill>
                <a:effectLst/>
                <a:latin typeface="+mj-lt"/>
              </a:rPr>
              <a:t>Pengantar</a:t>
            </a:r>
            <a:r>
              <a:rPr lang="en-GB" b="0" i="1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en-GB" b="0" i="1" dirty="0" err="1">
                <a:solidFill>
                  <a:srgbClr val="000000"/>
                </a:solidFill>
                <a:effectLst/>
                <a:latin typeface="+mj-lt"/>
              </a:rPr>
              <a:t>Dialektika</a:t>
            </a:r>
            <a:r>
              <a:rPr lang="en-GB" b="0" i="1" dirty="0">
                <a:solidFill>
                  <a:srgbClr val="000000"/>
                </a:solidFill>
                <a:effectLst/>
                <a:latin typeface="+mj-lt"/>
              </a:rPr>
              <a:t> dan </a:t>
            </a:r>
            <a:r>
              <a:rPr lang="en-GB" b="0" i="1" dirty="0" err="1">
                <a:solidFill>
                  <a:srgbClr val="000000"/>
                </a:solidFill>
                <a:effectLst/>
                <a:latin typeface="+mj-lt"/>
              </a:rPr>
              <a:t>Ilmu</a:t>
            </a:r>
            <a:r>
              <a:rPr lang="en-GB" b="0" i="1" dirty="0">
                <a:solidFill>
                  <a:srgbClr val="000000"/>
                </a:solidFill>
                <a:effectLst/>
                <a:latin typeface="+mj-lt"/>
              </a:rPr>
              <a:t>, </a:t>
            </a:r>
            <a:r>
              <a:rPr lang="en-GB" b="0" dirty="0" err="1">
                <a:solidFill>
                  <a:srgbClr val="000000"/>
                </a:solidFill>
                <a:effectLst/>
                <a:latin typeface="+mj-lt"/>
              </a:rPr>
              <a:t>bab</a:t>
            </a:r>
            <a:r>
              <a:rPr lang="en-GB" b="0" dirty="0">
                <a:solidFill>
                  <a:srgbClr val="000000"/>
                </a:solidFill>
                <a:effectLst/>
                <a:latin typeface="+mj-lt"/>
              </a:rPr>
              <a:t> VII dan XI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FA5CAC-EE94-4EFE-C30D-4CF547336DD1}"/>
              </a:ext>
            </a:extLst>
          </p:cNvPr>
          <p:cNvSpPr/>
          <p:nvPr/>
        </p:nvSpPr>
        <p:spPr>
          <a:xfrm>
            <a:off x="3322217" y="5392009"/>
            <a:ext cx="65710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See you next week!</a:t>
            </a:r>
          </a:p>
        </p:txBody>
      </p:sp>
    </p:spTree>
    <p:extLst>
      <p:ext uri="{BB962C8B-B14F-4D97-AF65-F5344CB8AC3E}">
        <p14:creationId xmlns:p14="http://schemas.microsoft.com/office/powerpoint/2010/main" val="3960645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9506047-51F6-52BE-141B-37FEA44EE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HEY! HO! LET’S GO!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1D300B58-44CA-E34B-B46F-EFBE41D568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9349447"/>
              </p:ext>
            </p:extLst>
          </p:nvPr>
        </p:nvGraphicFramePr>
        <p:xfrm>
          <a:off x="609600" y="1600200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38151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0E0F3-3D35-5DB3-4403-45EBED119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a typeface="+mj-ea"/>
              </a:rPr>
              <a:t>KONDISI, PRINSIP, SYARAT BERPIKIR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AEA70C0-DF65-DE79-C592-9FE71DA2C13F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316836372"/>
              </p:ext>
            </p:extLst>
          </p:nvPr>
        </p:nvGraphicFramePr>
        <p:xfrm>
          <a:off x="594589" y="1530154"/>
          <a:ext cx="5516228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12815C88-9B1F-B02E-0509-72F00E997A6C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43274318"/>
              </p:ext>
            </p:extLst>
          </p:nvPr>
        </p:nvGraphicFramePr>
        <p:xfrm>
          <a:off x="6586290" y="1669410"/>
          <a:ext cx="5605710" cy="4979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04267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54E51F6-1951-6B80-1846-A35FA8283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a typeface="+mj-ea"/>
              </a:rPr>
              <a:t>KONDISI, PRINSIP, SYARAT BERPIKIR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A4E601F-5CAE-3A79-C516-86E3F3AAB0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MENCINTAI KEBENARAN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F2DB1A01-739E-57D3-9E1A-E5CC50A34EE6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95343035"/>
              </p:ext>
            </p:extLst>
          </p:nvPr>
        </p:nvGraphicFramePr>
        <p:xfrm>
          <a:off x="609600" y="2174875"/>
          <a:ext cx="5386388" cy="395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6D962AA-E3C7-2B5A-8B5D-FAF625AFAC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MENGETAHUI DENGAN SADAR APA YANG SEDANG DIKERJAKAN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42F58A79-60A5-CD35-0D3C-3FE56BB82D01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767731757"/>
              </p:ext>
            </p:extLst>
          </p:nvPr>
        </p:nvGraphicFramePr>
        <p:xfrm>
          <a:off x="6192838" y="2174875"/>
          <a:ext cx="5389562" cy="395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699286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43457-ABEF-86CF-9DF2-F94360168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a typeface="+mj-ea"/>
              </a:rPr>
              <a:t>KONDISI, PRINSIP, SYARAT BERPIKIR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93E52D-1334-CBFB-EA52-9ACEC2011A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MENGETAHUI DENGAN SADAR APA YANG SEDANG DIKATAKAN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A04D1962-21CD-957E-C067-4E1E9DCFA9E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34664393"/>
              </p:ext>
            </p:extLst>
          </p:nvPr>
        </p:nvGraphicFramePr>
        <p:xfrm>
          <a:off x="609600" y="2174875"/>
          <a:ext cx="5386388" cy="4553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D438F8-5824-CCD5-B89E-F3A336DA98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r"/>
            <a:r>
              <a:rPr lang="en-US" dirty="0"/>
              <a:t>MEMBUAT DISTINGSI DAN KLASIFIKASI YANG SEMESTINYA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50F23772-F01A-03C2-E3C5-D0E9DFD8BD29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349287365"/>
              </p:ext>
            </p:extLst>
          </p:nvPr>
        </p:nvGraphicFramePr>
        <p:xfrm>
          <a:off x="6659825" y="2174875"/>
          <a:ext cx="5389562" cy="4334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892029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9A1BA19-5BB2-9759-6AD8-D3032F313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a typeface="+mj-ea"/>
              </a:rPr>
              <a:t>KONDISI, PRINSIP, SYARAT BERPIKIR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6A3274E1-53A2-CAB1-36D3-00C00E4D02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1634453"/>
              </p:ext>
            </p:extLst>
          </p:nvPr>
        </p:nvGraphicFramePr>
        <p:xfrm>
          <a:off x="609600" y="1600200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90317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9485D-7A34-61E3-DF52-B69E6DAD0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a typeface="+mj-ea"/>
              </a:rPr>
              <a:t>KONDISI, PRINSIP, SYARAT BERPIKIR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5C51894-F06C-A6D8-3814-ADE4D44F60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2326504"/>
              </p:ext>
            </p:extLst>
          </p:nvPr>
        </p:nvGraphicFramePr>
        <p:xfrm>
          <a:off x="609600" y="1600200"/>
          <a:ext cx="10972800" cy="50606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144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3504D-F894-82E0-84B9-A40C76E21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DINAMIKA KELOMPOK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C5319-6CFB-A44F-E2D1-5939558DED5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err="1"/>
              <a:t>Buat</a:t>
            </a:r>
            <a:r>
              <a:rPr lang="en-US" sz="2400" dirty="0"/>
              <a:t> </a:t>
            </a:r>
            <a:r>
              <a:rPr lang="en-US" sz="2400" dirty="0" err="1"/>
              <a:t>kelompok</a:t>
            </a:r>
            <a:r>
              <a:rPr lang="en-US" sz="2400" dirty="0"/>
              <a:t> </a:t>
            </a:r>
            <a:r>
              <a:rPr lang="en-US" sz="2400" dirty="0" err="1"/>
              <a:t>beranggotakan</a:t>
            </a:r>
            <a:r>
              <a:rPr lang="en-US" sz="2400" dirty="0"/>
              <a:t> 4 orang</a:t>
            </a:r>
          </a:p>
          <a:p>
            <a:pPr>
              <a:defRPr/>
            </a:pPr>
            <a:endParaRPr lang="en-US" sz="2400" dirty="0"/>
          </a:p>
          <a:p>
            <a:pPr>
              <a:defRPr/>
            </a:pPr>
            <a:r>
              <a:rPr lang="en-US" sz="2400" dirty="0" err="1"/>
              <a:t>Bacalah</a:t>
            </a:r>
            <a:r>
              <a:rPr lang="en-US" sz="2400" dirty="0"/>
              <a:t> </a:t>
            </a:r>
            <a:r>
              <a:rPr lang="en-US" sz="2400" dirty="0" err="1"/>
              <a:t>buku</a:t>
            </a:r>
            <a:r>
              <a:rPr lang="en-US" sz="2400" dirty="0"/>
              <a:t> </a:t>
            </a:r>
            <a:r>
              <a:rPr lang="en-US" sz="2400" dirty="0" err="1"/>
              <a:t>Logika</a:t>
            </a:r>
            <a:r>
              <a:rPr lang="en-US" sz="2400" dirty="0"/>
              <a:t> </a:t>
            </a:r>
            <a:r>
              <a:rPr lang="en-US" sz="2400" dirty="0" err="1"/>
              <a:t>Scientifika</a:t>
            </a:r>
            <a:r>
              <a:rPr lang="en-US" sz="2400" dirty="0"/>
              <a:t> dan </a:t>
            </a:r>
            <a:r>
              <a:rPr lang="en-US" sz="2400" dirty="0" err="1"/>
              <a:t>diskusikan</a:t>
            </a:r>
            <a:r>
              <a:rPr lang="en-US" sz="2400" dirty="0"/>
              <a:t> dan </a:t>
            </a:r>
            <a:r>
              <a:rPr lang="en-US" sz="2400" dirty="0" err="1"/>
              <a:t>buat</a:t>
            </a:r>
            <a:r>
              <a:rPr lang="en-US" sz="2400" dirty="0"/>
              <a:t> </a:t>
            </a:r>
            <a:r>
              <a:rPr lang="en-US" sz="2400" dirty="0" err="1"/>
              <a:t>laporan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diskusi</a:t>
            </a:r>
            <a:r>
              <a:rPr lang="en-US" sz="2400" dirty="0"/>
              <a:t> di </a:t>
            </a:r>
            <a:r>
              <a:rPr lang="en-US" sz="2400" dirty="0" err="1"/>
              <a:t>kertas</a:t>
            </a:r>
            <a:r>
              <a:rPr lang="en-US" sz="2400" dirty="0"/>
              <a:t> folio </a:t>
            </a:r>
            <a:r>
              <a:rPr lang="en-US" sz="2400" dirty="0" err="1"/>
              <a:t>bergaris</a:t>
            </a:r>
            <a:r>
              <a:rPr lang="en-US" sz="2400" dirty="0"/>
              <a:t> </a:t>
            </a:r>
            <a:r>
              <a:rPr lang="en-US" sz="1600" dirty="0">
                <a:solidFill>
                  <a:schemeClr val="accent2"/>
                </a:solidFill>
              </a:rPr>
              <a:t>(Kode </a:t>
            </a:r>
            <a:r>
              <a:rPr lang="en-US" sz="1600" dirty="0" err="1">
                <a:solidFill>
                  <a:schemeClr val="accent2"/>
                </a:solidFill>
              </a:rPr>
              <a:t>Tugas</a:t>
            </a:r>
            <a:r>
              <a:rPr lang="en-US" sz="1600" dirty="0">
                <a:solidFill>
                  <a:schemeClr val="accent2"/>
                </a:solidFill>
              </a:rPr>
              <a:t>: T2_kelas_no </a:t>
            </a:r>
            <a:r>
              <a:rPr lang="en-US" sz="1600" dirty="0" err="1">
                <a:solidFill>
                  <a:schemeClr val="accent2"/>
                </a:solidFill>
              </a:rPr>
              <a:t>kelompok</a:t>
            </a:r>
            <a:r>
              <a:rPr lang="en-US" sz="1600" dirty="0">
                <a:solidFill>
                  <a:schemeClr val="accent2"/>
                </a:solidFill>
              </a:rPr>
              <a:t>)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dikumpulkan</a:t>
            </a:r>
            <a:r>
              <a:rPr lang="en-US" sz="2400" dirty="0"/>
              <a:t> </a:t>
            </a:r>
            <a:r>
              <a:rPr lang="en-US" sz="2400" dirty="0" err="1">
                <a:solidFill>
                  <a:srgbClr val="FF0000"/>
                </a:solidFill>
              </a:rPr>
              <a:t>hari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ini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pkl</a:t>
            </a:r>
            <a:r>
              <a:rPr lang="en-US" sz="2400" dirty="0">
                <a:solidFill>
                  <a:srgbClr val="FF0000"/>
                </a:solidFill>
              </a:rPr>
              <a:t>. 15.00 </a:t>
            </a:r>
            <a:r>
              <a:rPr lang="en-US" sz="2400" dirty="0"/>
              <a:t>di </a:t>
            </a:r>
            <a:r>
              <a:rPr lang="en-US" sz="2400" dirty="0" err="1"/>
              <a:t>ruang</a:t>
            </a:r>
            <a:r>
              <a:rPr lang="en-US" sz="2400" dirty="0"/>
              <a:t> Prodi </a:t>
            </a:r>
            <a:r>
              <a:rPr lang="en-US" sz="2400" dirty="0" err="1"/>
              <a:t>Jurnalistik</a:t>
            </a:r>
            <a:r>
              <a:rPr lang="en-US" sz="2400" dirty="0"/>
              <a:t>:</a:t>
            </a:r>
          </a:p>
          <a:p>
            <a:pPr>
              <a:defRPr/>
            </a:pPr>
            <a:endParaRPr lang="en-US" sz="2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821A78-5C12-C470-2891-FCED60B06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5194882"/>
          </a:xfrm>
        </p:spPr>
        <p:txBody>
          <a:bodyPr/>
          <a:lstStyle/>
          <a:p>
            <a:pPr marL="914400" lvl="1" indent="-457200">
              <a:buFont typeface="+mj-lt"/>
              <a:buAutoNum type="arabicPeriod"/>
              <a:defRPr/>
            </a:pPr>
            <a:r>
              <a:rPr lang="en-US" sz="2400" dirty="0" err="1"/>
              <a:t>Mencari</a:t>
            </a:r>
            <a:r>
              <a:rPr lang="en-US" sz="2400" dirty="0"/>
              <a:t> </a:t>
            </a:r>
            <a:r>
              <a:rPr lang="en-US" sz="2400" dirty="0" err="1"/>
              <a:t>pengertian</a:t>
            </a:r>
            <a:r>
              <a:rPr lang="en-US" sz="2400" dirty="0"/>
              <a:t> dan 5 </a:t>
            </a:r>
            <a:r>
              <a:rPr lang="en-US" sz="2400" dirty="0" err="1"/>
              <a:t>contoh</a:t>
            </a:r>
            <a:r>
              <a:rPr lang="en-US" sz="2400" dirty="0"/>
              <a:t> </a:t>
            </a:r>
            <a:r>
              <a:rPr lang="en-US" sz="2400" dirty="0" err="1"/>
              <a:t>apa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:</a:t>
            </a:r>
          </a:p>
          <a:p>
            <a:pPr marL="1371600" lvl="2" indent="-457200">
              <a:buFont typeface="+mj-lt"/>
              <a:buAutoNum type="alphaLcParenR"/>
              <a:defRPr/>
            </a:pPr>
            <a:r>
              <a:rPr lang="en-US" sz="2000" dirty="0"/>
              <a:t>Term </a:t>
            </a:r>
            <a:r>
              <a:rPr lang="en-US" sz="2000" dirty="0" err="1"/>
              <a:t>ekuivokal</a:t>
            </a:r>
            <a:endParaRPr lang="en-US" sz="2000" dirty="0"/>
          </a:p>
          <a:p>
            <a:pPr marL="1371600" lvl="2" indent="-457200">
              <a:buFont typeface="+mj-lt"/>
              <a:buAutoNum type="alphaLcParenR"/>
              <a:defRPr/>
            </a:pPr>
            <a:r>
              <a:rPr lang="en-US" sz="2000" dirty="0"/>
              <a:t>Term </a:t>
            </a:r>
            <a:r>
              <a:rPr lang="en-US" sz="2000" dirty="0" err="1"/>
              <a:t>analogis</a:t>
            </a:r>
            <a:endParaRPr lang="en-US" sz="2000" dirty="0"/>
          </a:p>
          <a:p>
            <a:pPr marL="1371600" lvl="2" indent="-457200">
              <a:buFont typeface="+mj-lt"/>
              <a:buAutoNum type="alphaLcParenR"/>
              <a:defRPr/>
            </a:pPr>
            <a:r>
              <a:rPr lang="en-US" sz="2000" dirty="0"/>
              <a:t>Term univocal</a:t>
            </a:r>
          </a:p>
          <a:p>
            <a:pPr marL="914400" lvl="2" indent="0" algn="r">
              <a:buNone/>
              <a:defRPr/>
            </a:pPr>
            <a:r>
              <a:rPr lang="en-US" sz="1600" dirty="0" err="1">
                <a:solidFill>
                  <a:srgbClr val="FF0000"/>
                </a:solidFill>
              </a:rPr>
              <a:t>Lihat</a:t>
            </a:r>
            <a:r>
              <a:rPr lang="en-US" sz="1600" dirty="0">
                <a:solidFill>
                  <a:srgbClr val="FF0000"/>
                </a:solidFill>
              </a:rPr>
              <a:t> LS </a:t>
            </a:r>
            <a:r>
              <a:rPr lang="en-US" sz="1600" dirty="0" err="1">
                <a:solidFill>
                  <a:srgbClr val="FF0000"/>
                </a:solidFill>
              </a:rPr>
              <a:t>bab</a:t>
            </a:r>
            <a:r>
              <a:rPr lang="en-US" sz="1600" dirty="0">
                <a:solidFill>
                  <a:srgbClr val="FF0000"/>
                </a:solidFill>
              </a:rPr>
              <a:t> 7 (108-109)</a:t>
            </a: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sz="2400" dirty="0" err="1"/>
              <a:t>Mencari</a:t>
            </a:r>
            <a:r>
              <a:rPr lang="en-US" sz="2400" dirty="0"/>
              <a:t> </a:t>
            </a:r>
            <a:r>
              <a:rPr lang="en-US" sz="2400" dirty="0" err="1"/>
              <a:t>pengertian</a:t>
            </a:r>
            <a:r>
              <a:rPr lang="en-US" sz="2400" dirty="0"/>
              <a:t> dan </a:t>
            </a:r>
            <a:r>
              <a:rPr lang="en-US" sz="2400" dirty="0" err="1"/>
              <a:t>contoh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empat</a:t>
            </a:r>
            <a:r>
              <a:rPr lang="en-US" sz="2400" dirty="0"/>
              <a:t> </a:t>
            </a:r>
            <a:r>
              <a:rPr lang="en-US" sz="2400" dirty="0" err="1"/>
              <a:t>prinsip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berpikir</a:t>
            </a:r>
            <a:r>
              <a:rPr lang="en-US" sz="2400" dirty="0"/>
              <a:t> (</a:t>
            </a:r>
            <a:r>
              <a:rPr lang="en-US" sz="2400" i="1" dirty="0"/>
              <a:t>principium </a:t>
            </a:r>
            <a:r>
              <a:rPr lang="en-US" sz="2400" i="1" dirty="0" err="1"/>
              <a:t>identitatis</a:t>
            </a:r>
            <a:r>
              <a:rPr lang="en-US" sz="2400" i="1" dirty="0"/>
              <a:t>, principium </a:t>
            </a:r>
            <a:r>
              <a:rPr lang="en-US" sz="2400" i="1" dirty="0" err="1"/>
              <a:t>contracditionis</a:t>
            </a:r>
            <a:r>
              <a:rPr lang="en-US" sz="2400" i="1" dirty="0"/>
              <a:t>, principium </a:t>
            </a:r>
            <a:r>
              <a:rPr lang="en-US" sz="2400" i="1" dirty="0" err="1"/>
              <a:t>exclusi</a:t>
            </a:r>
            <a:r>
              <a:rPr lang="en-US" sz="2400" i="1" dirty="0"/>
              <a:t> tertii, principium rationis </a:t>
            </a:r>
            <a:r>
              <a:rPr lang="en-US" sz="2400" i="1" dirty="0" err="1"/>
              <a:t>sufficientis</a:t>
            </a:r>
            <a:r>
              <a:rPr lang="en-US" sz="2400" dirty="0"/>
              <a:t>) </a:t>
            </a:r>
          </a:p>
          <a:p>
            <a:pPr marL="457200" lvl="1" indent="0" algn="r">
              <a:buNone/>
              <a:defRPr/>
            </a:pPr>
            <a:r>
              <a:rPr lang="en-US" sz="1600" dirty="0" err="1">
                <a:solidFill>
                  <a:srgbClr val="FF0000"/>
                </a:solidFill>
              </a:rPr>
              <a:t>Lihat</a:t>
            </a:r>
            <a:r>
              <a:rPr lang="en-US" sz="1600" dirty="0">
                <a:solidFill>
                  <a:srgbClr val="FF0000"/>
                </a:solidFill>
              </a:rPr>
              <a:t> LS </a:t>
            </a:r>
            <a:r>
              <a:rPr lang="en-US" sz="1600" dirty="0" err="1">
                <a:solidFill>
                  <a:srgbClr val="FF0000"/>
                </a:solidFill>
              </a:rPr>
              <a:t>bab</a:t>
            </a:r>
            <a:r>
              <a:rPr lang="en-US" sz="1600" dirty="0">
                <a:solidFill>
                  <a:srgbClr val="FF0000"/>
                </a:solidFill>
              </a:rPr>
              <a:t> 11 (183-185)</a:t>
            </a:r>
            <a:endParaRPr lang="id-ID" sz="1600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A05050-0779-C344-E666-0773586B543F}"/>
              </a:ext>
            </a:extLst>
          </p:cNvPr>
          <p:cNvSpPr txBox="1"/>
          <p:nvPr/>
        </p:nvSpPr>
        <p:spPr>
          <a:xfrm>
            <a:off x="2870186" y="6425751"/>
            <a:ext cx="6481261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err="1"/>
              <a:t>Selain</a:t>
            </a:r>
            <a:r>
              <a:rPr lang="en-US" dirty="0"/>
              <a:t> LS, </a:t>
            </a:r>
            <a:r>
              <a:rPr lang="en-US" dirty="0" err="1"/>
              <a:t>gunakan</a:t>
            </a:r>
            <a:r>
              <a:rPr lang="en-US" dirty="0"/>
              <a:t> juga </a:t>
            </a:r>
            <a:r>
              <a:rPr lang="en-US" dirty="0" err="1"/>
              <a:t>buku</a:t>
            </a:r>
            <a:r>
              <a:rPr lang="en-US" dirty="0"/>
              <a:t>/</a:t>
            </a:r>
            <a:r>
              <a:rPr lang="en-US" dirty="0" err="1"/>
              <a:t>artikel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 lain yang </a:t>
            </a:r>
            <a:r>
              <a:rPr lang="en-US" dirty="0" err="1"/>
              <a:t>relevan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8611B88-F41C-E489-2163-62315A4027B5}"/>
              </a:ext>
            </a:extLst>
          </p:cNvPr>
          <p:cNvSpPr txBox="1"/>
          <p:nvPr/>
        </p:nvSpPr>
        <p:spPr>
          <a:xfrm>
            <a:off x="147678" y="5553296"/>
            <a:ext cx="3288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Make copies for each member</a:t>
            </a:r>
          </a:p>
        </p:txBody>
      </p:sp>
      <p:cxnSp>
        <p:nvCxnSpPr>
          <p:cNvPr id="8" name="Connector: Curved 7">
            <a:extLst>
              <a:ext uri="{FF2B5EF4-FFF2-40B4-BE49-F238E27FC236}">
                <a16:creationId xmlns:a16="http://schemas.microsoft.com/office/drawing/2014/main" id="{01B87614-E0C8-39EF-D6FA-D7FCBD160CE4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-138774" y="4283454"/>
            <a:ext cx="1523779" cy="683237"/>
          </a:xfrm>
          <a:prstGeom prst="curvedConnector3">
            <a:avLst>
              <a:gd name="adj1" fmla="val 97897"/>
            </a:avLst>
          </a:prstGeom>
          <a:ln>
            <a:solidFill>
              <a:srgbClr val="00B050"/>
            </a:solidFill>
            <a:headEnd w="lg" len="lg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5771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CAFE2-918F-DDCC-7098-36C4D61AB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PRINSIP BERPIKIR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1DCB54A-36C2-65C6-E4A7-CAD56CB79A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5921591"/>
              </p:ext>
            </p:extLst>
          </p:nvPr>
        </p:nvGraphicFramePr>
        <p:xfrm>
          <a:off x="0" y="1619074"/>
          <a:ext cx="12192000" cy="5238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05607474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1" id="{86378352-BC8D-4E16-B649-697F4FD273B3}" vid="{923637D4-857D-4DF5-89C6-1839B12E5F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882</TotalTime>
  <Words>1062</Words>
  <Application>Microsoft Office PowerPoint</Application>
  <PresentationFormat>Widescreen</PresentationFormat>
  <Paragraphs>127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ＭＳ Ｐゴシック</vt:lpstr>
      <vt:lpstr>Arial</vt:lpstr>
      <vt:lpstr>Webdings</vt:lpstr>
      <vt:lpstr>Wingdings</vt:lpstr>
      <vt:lpstr>Theme1</vt:lpstr>
      <vt:lpstr>Logika &amp; Bahasa Jurnalistik</vt:lpstr>
      <vt:lpstr>HEY! HO! LET’S GO!</vt:lpstr>
      <vt:lpstr>KONDISI, PRINSIP, SYARAT BERPIKIR</vt:lpstr>
      <vt:lpstr>KONDISI, PRINSIP, SYARAT BERPIKIR</vt:lpstr>
      <vt:lpstr>KONDISI, PRINSIP, SYARAT BERPIKIR</vt:lpstr>
      <vt:lpstr>KONDISI, PRINSIP, SYARAT BERPIKIR</vt:lpstr>
      <vt:lpstr>KONDISI, PRINSIP, SYARAT BERPIKIR</vt:lpstr>
      <vt:lpstr>DINAMIKA KELOMPOK</vt:lpstr>
      <vt:lpstr>PRINSIP BERPIKIR</vt:lpstr>
      <vt:lpstr>GROUP ASSIGNMENT</vt:lpstr>
      <vt:lpstr>QUIZ for WEEK 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Logika &amp; Bahasa Jurnalistik</dc:title>
  <dc:creator>nunik maharani</dc:creator>
  <cp:lastModifiedBy>nunik maharani</cp:lastModifiedBy>
  <cp:revision>16</cp:revision>
  <dcterms:created xsi:type="dcterms:W3CDTF">2023-03-05T14:38:54Z</dcterms:created>
  <dcterms:modified xsi:type="dcterms:W3CDTF">2023-03-06T05:21:38Z</dcterms:modified>
</cp:coreProperties>
</file>