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6" r:id="rId3"/>
    <p:sldId id="263" r:id="rId4"/>
    <p:sldId id="264" r:id="rId5"/>
    <p:sldId id="260" r:id="rId6"/>
    <p:sldId id="275" r:id="rId7"/>
    <p:sldId id="265" r:id="rId8"/>
    <p:sldId id="266" r:id="rId9"/>
    <p:sldId id="267" r:id="rId10"/>
    <p:sldId id="268" r:id="rId11"/>
    <p:sldId id="269" r:id="rId12"/>
    <p:sldId id="273" r:id="rId13"/>
    <p:sldId id="274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ata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rawing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573A8-57FF-43F6-B4B5-3B207841DAEE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5B9E95F-08F8-47D3-988D-7B2805711A8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Reminder:</a:t>
          </a:r>
        </a:p>
      </dgm:t>
    </dgm:pt>
    <dgm:pt modelId="{89F428B7-E744-463E-A064-60F50D68C7A1}" type="parTrans" cxnId="{1C3D0A7C-5BB1-4801-ADCE-11EDB060D1DC}">
      <dgm:prSet/>
      <dgm:spPr/>
      <dgm:t>
        <a:bodyPr/>
        <a:lstStyle/>
        <a:p>
          <a:endParaRPr lang="en-US"/>
        </a:p>
      </dgm:t>
    </dgm:pt>
    <dgm:pt modelId="{6CCD02E7-D922-4310-8391-1C33D2387F81}" type="sibTrans" cxnId="{1C3D0A7C-5BB1-4801-ADCE-11EDB060D1DC}">
      <dgm:prSet/>
      <dgm:spPr/>
      <dgm:t>
        <a:bodyPr/>
        <a:lstStyle/>
        <a:p>
          <a:endParaRPr lang="en-US"/>
        </a:p>
      </dgm:t>
    </dgm:pt>
    <dgm:pt modelId="{3286B822-B85A-4A4E-B627-82614945DC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Mengisi</a:t>
          </a:r>
          <a:r>
            <a:rPr lang="en-US" dirty="0"/>
            <a:t> daftar </a:t>
          </a:r>
          <a:r>
            <a:rPr lang="en-US" dirty="0" err="1"/>
            <a:t>hadir</a:t>
          </a:r>
          <a:r>
            <a:rPr lang="en-US" dirty="0"/>
            <a:t> di PACIS</a:t>
          </a:r>
        </a:p>
      </dgm:t>
    </dgm:pt>
    <dgm:pt modelId="{5B2067D8-B7B2-4650-973A-5BEB2BCDF5D8}" type="parTrans" cxnId="{4B8181DD-1FE2-4469-95F9-79E1FD0BF357}">
      <dgm:prSet/>
      <dgm:spPr/>
      <dgm:t>
        <a:bodyPr/>
        <a:lstStyle/>
        <a:p>
          <a:endParaRPr lang="en-US"/>
        </a:p>
      </dgm:t>
    </dgm:pt>
    <dgm:pt modelId="{8B290038-AC52-40B4-8DB9-8382230F9FB9}" type="sibTrans" cxnId="{4B8181DD-1FE2-4469-95F9-79E1FD0BF357}">
      <dgm:prSet/>
      <dgm:spPr/>
      <dgm:t>
        <a:bodyPr/>
        <a:lstStyle/>
        <a:p>
          <a:endParaRPr lang="en-US"/>
        </a:p>
      </dgm:t>
    </dgm:pt>
    <dgm:pt modelId="{85D697CB-3FE4-419B-998C-C88191CED133}" type="pres">
      <dgm:prSet presAssocID="{8CC573A8-57FF-43F6-B4B5-3B207841DAEE}" presName="root" presStyleCnt="0">
        <dgm:presLayoutVars>
          <dgm:dir/>
          <dgm:resizeHandles val="exact"/>
        </dgm:presLayoutVars>
      </dgm:prSet>
      <dgm:spPr/>
    </dgm:pt>
    <dgm:pt modelId="{0F5144A7-B6BE-4BEB-8418-1BA586CC9BD8}" type="pres">
      <dgm:prSet presAssocID="{75B9E95F-08F8-47D3-988D-7B2805711A87}" presName="compNode" presStyleCnt="0"/>
      <dgm:spPr/>
    </dgm:pt>
    <dgm:pt modelId="{973D2746-FA74-46A9-9CC4-5BCD6D7C2B14}" type="pres">
      <dgm:prSet presAssocID="{75B9E95F-08F8-47D3-988D-7B2805711A87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ning with solid fill"/>
        </a:ext>
      </dgm:extLst>
    </dgm:pt>
    <dgm:pt modelId="{CB3AB3C6-7BDA-43A0-8F26-56885E7CE8B2}" type="pres">
      <dgm:prSet presAssocID="{75B9E95F-08F8-47D3-988D-7B2805711A87}" presName="iconSpace" presStyleCnt="0"/>
      <dgm:spPr/>
    </dgm:pt>
    <dgm:pt modelId="{1F17BB33-DDB2-40E6-A2CD-C67132E04A4E}" type="pres">
      <dgm:prSet presAssocID="{75B9E95F-08F8-47D3-988D-7B2805711A87}" presName="parTx" presStyleLbl="revTx" presStyleIdx="0" presStyleCnt="2">
        <dgm:presLayoutVars>
          <dgm:chMax val="0"/>
          <dgm:chPref val="0"/>
        </dgm:presLayoutVars>
      </dgm:prSet>
      <dgm:spPr/>
    </dgm:pt>
    <dgm:pt modelId="{83A16EC1-B149-4B37-B28F-B2E667AD42D8}" type="pres">
      <dgm:prSet presAssocID="{75B9E95F-08F8-47D3-988D-7B2805711A87}" presName="txSpace" presStyleCnt="0"/>
      <dgm:spPr/>
    </dgm:pt>
    <dgm:pt modelId="{68FDDDDE-4D55-4666-A9E2-67DCCCD7199E}" type="pres">
      <dgm:prSet presAssocID="{75B9E95F-08F8-47D3-988D-7B2805711A87}" presName="desTx" presStyleLbl="revTx" presStyleIdx="1" presStyleCnt="2">
        <dgm:presLayoutVars/>
      </dgm:prSet>
      <dgm:spPr/>
    </dgm:pt>
  </dgm:ptLst>
  <dgm:cxnLst>
    <dgm:cxn modelId="{7EE77867-7009-4857-A5B4-FE1743CE40AB}" type="presOf" srcId="{8CC573A8-57FF-43F6-B4B5-3B207841DAEE}" destId="{85D697CB-3FE4-419B-998C-C88191CED133}" srcOrd="0" destOrd="0" presId="urn:microsoft.com/office/officeart/2018/5/layout/CenteredIconLabelDescriptionList"/>
    <dgm:cxn modelId="{1C3D0A7C-5BB1-4801-ADCE-11EDB060D1DC}" srcId="{8CC573A8-57FF-43F6-B4B5-3B207841DAEE}" destId="{75B9E95F-08F8-47D3-988D-7B2805711A87}" srcOrd="0" destOrd="0" parTransId="{89F428B7-E744-463E-A064-60F50D68C7A1}" sibTransId="{6CCD02E7-D922-4310-8391-1C33D2387F81}"/>
    <dgm:cxn modelId="{481CB88A-2F51-44C4-9947-8A4927E5C9DD}" type="presOf" srcId="{75B9E95F-08F8-47D3-988D-7B2805711A87}" destId="{1F17BB33-DDB2-40E6-A2CD-C67132E04A4E}" srcOrd="0" destOrd="0" presId="urn:microsoft.com/office/officeart/2018/5/layout/CenteredIconLabelDescriptionList"/>
    <dgm:cxn modelId="{8848E2DB-B152-4845-9610-C9F94372E141}" type="presOf" srcId="{3286B822-B85A-4A4E-B627-82614945DC2D}" destId="{68FDDDDE-4D55-4666-A9E2-67DCCCD7199E}" srcOrd="0" destOrd="0" presId="urn:microsoft.com/office/officeart/2018/5/layout/CenteredIconLabelDescriptionList"/>
    <dgm:cxn modelId="{4B8181DD-1FE2-4469-95F9-79E1FD0BF357}" srcId="{75B9E95F-08F8-47D3-988D-7B2805711A87}" destId="{3286B822-B85A-4A4E-B627-82614945DC2D}" srcOrd="0" destOrd="0" parTransId="{5B2067D8-B7B2-4650-973A-5BEB2BCDF5D8}" sibTransId="{8B290038-AC52-40B4-8DB9-8382230F9FB9}"/>
    <dgm:cxn modelId="{742CB920-E842-48CC-86FB-228BE26B1BF4}" type="presParOf" srcId="{85D697CB-3FE4-419B-998C-C88191CED133}" destId="{0F5144A7-B6BE-4BEB-8418-1BA586CC9BD8}" srcOrd="0" destOrd="0" presId="urn:microsoft.com/office/officeart/2018/5/layout/CenteredIconLabelDescriptionList"/>
    <dgm:cxn modelId="{DE76EE2D-6D2D-4EA0-AAD1-44D9C1738731}" type="presParOf" srcId="{0F5144A7-B6BE-4BEB-8418-1BA586CC9BD8}" destId="{973D2746-FA74-46A9-9CC4-5BCD6D7C2B14}" srcOrd="0" destOrd="0" presId="urn:microsoft.com/office/officeart/2018/5/layout/CenteredIconLabelDescriptionList"/>
    <dgm:cxn modelId="{5273A56F-E1D5-407A-89B1-5D4956A8DF44}" type="presParOf" srcId="{0F5144A7-B6BE-4BEB-8418-1BA586CC9BD8}" destId="{CB3AB3C6-7BDA-43A0-8F26-56885E7CE8B2}" srcOrd="1" destOrd="0" presId="urn:microsoft.com/office/officeart/2018/5/layout/CenteredIconLabelDescriptionList"/>
    <dgm:cxn modelId="{BFB79293-EE44-4457-B449-0A2D5F7C6D05}" type="presParOf" srcId="{0F5144A7-B6BE-4BEB-8418-1BA586CC9BD8}" destId="{1F17BB33-DDB2-40E6-A2CD-C67132E04A4E}" srcOrd="2" destOrd="0" presId="urn:microsoft.com/office/officeart/2018/5/layout/CenteredIconLabelDescriptionList"/>
    <dgm:cxn modelId="{51D8AF56-0D12-49EE-9B25-33106415EEFC}" type="presParOf" srcId="{0F5144A7-B6BE-4BEB-8418-1BA586CC9BD8}" destId="{83A16EC1-B149-4B37-B28F-B2E667AD42D8}" srcOrd="3" destOrd="0" presId="urn:microsoft.com/office/officeart/2018/5/layout/CenteredIconLabelDescriptionList"/>
    <dgm:cxn modelId="{EF884789-1AE3-4C19-84D6-07017B740166}" type="presParOf" srcId="{0F5144A7-B6BE-4BEB-8418-1BA586CC9BD8}" destId="{68FDDDDE-4D55-4666-A9E2-67DCCCD7199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5AE865-A030-47B3-BC5B-5D7EB94AA28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D42C461-83F9-46FE-988C-167387D0013E}">
      <dgm:prSet phldrT="[Text]"/>
      <dgm:spPr/>
      <dgm:t>
        <a:bodyPr/>
        <a:lstStyle/>
        <a:p>
          <a:pPr algn="ctr"/>
          <a:r>
            <a:rPr lang="en-ID" dirty="0" err="1"/>
            <a:t>Pengertian</a:t>
          </a:r>
          <a:endParaRPr lang="en-US" dirty="0"/>
        </a:p>
      </dgm:t>
    </dgm:pt>
    <dgm:pt modelId="{0DBEC132-2A15-4E94-80A3-0DED10622CAF}" type="parTrans" cxnId="{81222002-B092-49E3-A1F5-3A4FFA400AA5}">
      <dgm:prSet/>
      <dgm:spPr/>
      <dgm:t>
        <a:bodyPr/>
        <a:lstStyle/>
        <a:p>
          <a:pPr algn="ctr"/>
          <a:endParaRPr lang="en-US"/>
        </a:p>
      </dgm:t>
    </dgm:pt>
    <dgm:pt modelId="{6D0445B7-AAF3-4CEE-8F05-DB3566AB36F6}" type="sibTrans" cxnId="{81222002-B092-49E3-A1F5-3A4FFA400AA5}">
      <dgm:prSet/>
      <dgm:spPr/>
      <dgm:t>
        <a:bodyPr/>
        <a:lstStyle/>
        <a:p>
          <a:pPr algn="ctr"/>
          <a:endParaRPr lang="en-US"/>
        </a:p>
      </dgm:t>
    </dgm:pt>
    <dgm:pt modelId="{71212326-72D6-4BB2-BD7F-CE65FC889CD9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algn="ctr"/>
          <a:r>
            <a:rPr lang="en-US" altLang="en-US" dirty="0" err="1"/>
            <a:t>Manusia</a:t>
          </a:r>
          <a:r>
            <a:rPr lang="en-US" altLang="en-US" dirty="0"/>
            <a:t> </a:t>
          </a:r>
          <a:r>
            <a:rPr lang="en-US" altLang="en-US" dirty="0" err="1"/>
            <a:t>tidak</a:t>
          </a:r>
          <a:r>
            <a:rPr lang="en-US" altLang="en-US" dirty="0"/>
            <a:t> </a:t>
          </a:r>
          <a:r>
            <a:rPr lang="en-US" altLang="en-US" dirty="0" err="1"/>
            <a:t>dapat</a:t>
          </a:r>
          <a:r>
            <a:rPr lang="en-US" altLang="en-US" dirty="0"/>
            <a:t> </a:t>
          </a:r>
          <a:r>
            <a:rPr lang="en-US" altLang="en-US" dirty="0" err="1"/>
            <a:t>berpikir</a:t>
          </a:r>
          <a:r>
            <a:rPr lang="en-US" altLang="en-US" dirty="0"/>
            <a:t> </a:t>
          </a:r>
          <a:r>
            <a:rPr lang="en-US" altLang="en-US" dirty="0" err="1"/>
            <a:t>dengan</a:t>
          </a:r>
          <a:r>
            <a:rPr lang="en-US" altLang="en-US" dirty="0"/>
            <a:t> </a:t>
          </a:r>
          <a:r>
            <a:rPr lang="en-US" altLang="en-US" dirty="0" err="1"/>
            <a:t>tepat</a:t>
          </a:r>
          <a:r>
            <a:rPr lang="en-US" altLang="en-US" dirty="0"/>
            <a:t> </a:t>
          </a:r>
          <a:r>
            <a:rPr lang="en-US" altLang="en-US" dirty="0" err="1"/>
            <a:t>tanpa</a:t>
          </a:r>
          <a:r>
            <a:rPr lang="en-US" altLang="en-US" dirty="0"/>
            <a:t> </a:t>
          </a:r>
          <a:r>
            <a:rPr lang="en-US" altLang="en-US" dirty="0" err="1"/>
            <a:t>pengertian-pengertian</a:t>
          </a:r>
          <a:endParaRPr lang="en-US" dirty="0"/>
        </a:p>
      </dgm:t>
    </dgm:pt>
    <dgm:pt modelId="{8BA84D3F-7846-4B84-84A9-76975D8B16D5}" type="parTrans" cxnId="{2FDC3A8C-C10C-40C9-852E-6FF3AEE7CB99}">
      <dgm:prSet/>
      <dgm:spPr/>
      <dgm:t>
        <a:bodyPr/>
        <a:lstStyle/>
        <a:p>
          <a:pPr algn="ctr"/>
          <a:endParaRPr lang="en-US"/>
        </a:p>
      </dgm:t>
    </dgm:pt>
    <dgm:pt modelId="{784C7EFC-6594-435D-A5ED-0E5C36DD3378}" type="sibTrans" cxnId="{2FDC3A8C-C10C-40C9-852E-6FF3AEE7CB99}">
      <dgm:prSet/>
      <dgm:spPr/>
      <dgm:t>
        <a:bodyPr/>
        <a:lstStyle/>
        <a:p>
          <a:pPr algn="ctr"/>
          <a:endParaRPr lang="en-US"/>
        </a:p>
      </dgm:t>
    </dgm:pt>
    <dgm:pt modelId="{0B7A8E81-DDFB-4663-BDDE-365E2BB01D90}">
      <dgm:prSet phldrT="[Text]"/>
      <dgm:spPr/>
      <dgm:t>
        <a:bodyPr/>
        <a:lstStyle/>
        <a:p>
          <a:pPr algn="ctr"/>
          <a:r>
            <a:rPr lang="en-ID" dirty="0" err="1"/>
            <a:t>Konsep</a:t>
          </a:r>
          <a:endParaRPr lang="en-US" dirty="0"/>
        </a:p>
      </dgm:t>
    </dgm:pt>
    <dgm:pt modelId="{4AA1C08B-30AE-4A30-A8C1-0F3959554AD0}" type="parTrans" cxnId="{5860671B-4CA6-4451-8A67-5DF9C590184B}">
      <dgm:prSet/>
      <dgm:spPr/>
      <dgm:t>
        <a:bodyPr/>
        <a:lstStyle/>
        <a:p>
          <a:pPr algn="ctr"/>
          <a:endParaRPr lang="en-US"/>
        </a:p>
      </dgm:t>
    </dgm:pt>
    <dgm:pt modelId="{2740DDD5-4A2B-41DC-B32E-67C94FCF962D}" type="sibTrans" cxnId="{5860671B-4CA6-4451-8A67-5DF9C590184B}">
      <dgm:prSet/>
      <dgm:spPr/>
      <dgm:t>
        <a:bodyPr/>
        <a:lstStyle/>
        <a:p>
          <a:pPr algn="ctr"/>
          <a:endParaRPr lang="en-US"/>
        </a:p>
      </dgm:t>
    </dgm:pt>
    <dgm:pt modelId="{13546C5A-9259-415D-8919-107D69254058}">
      <dgm:prSet/>
      <dgm:spPr>
        <a:solidFill>
          <a:schemeClr val="bg2"/>
        </a:solidFill>
      </dgm:spPr>
      <dgm:t>
        <a:bodyPr/>
        <a:lstStyle/>
        <a:p>
          <a:pPr algn="ctr"/>
          <a:r>
            <a:rPr lang="en-US" altLang="en-US" dirty="0" err="1"/>
            <a:t>Manusia</a:t>
          </a:r>
          <a:r>
            <a:rPr lang="en-US" altLang="en-US" dirty="0"/>
            <a:t> </a:t>
          </a:r>
          <a:r>
            <a:rPr lang="en-US" altLang="en-US" dirty="0" err="1"/>
            <a:t>tidak</a:t>
          </a:r>
          <a:r>
            <a:rPr lang="en-US" altLang="en-US" dirty="0"/>
            <a:t> </a:t>
          </a:r>
          <a:r>
            <a:rPr lang="en-US" altLang="en-US" dirty="0" err="1"/>
            <a:t>dapat</a:t>
          </a:r>
          <a:r>
            <a:rPr lang="en-US" altLang="en-US" dirty="0"/>
            <a:t> </a:t>
          </a:r>
          <a:r>
            <a:rPr lang="en-US" altLang="en-US" dirty="0" err="1"/>
            <a:t>berbicara</a:t>
          </a:r>
          <a:r>
            <a:rPr lang="en-US" altLang="en-US" dirty="0"/>
            <a:t> </a:t>
          </a:r>
          <a:r>
            <a:rPr lang="en-US" altLang="en-US" dirty="0" err="1"/>
            <a:t>dengan</a:t>
          </a:r>
          <a:r>
            <a:rPr lang="en-US" altLang="en-US" dirty="0"/>
            <a:t> </a:t>
          </a:r>
          <a:r>
            <a:rPr lang="en-US" altLang="en-US" dirty="0" err="1"/>
            <a:t>baik</a:t>
          </a:r>
          <a:r>
            <a:rPr lang="en-US" altLang="en-US" dirty="0"/>
            <a:t> </a:t>
          </a:r>
          <a:r>
            <a:rPr lang="en-US" altLang="en-US" dirty="0" err="1"/>
            <a:t>kalau</a:t>
          </a:r>
          <a:r>
            <a:rPr lang="en-US" altLang="en-US" dirty="0"/>
            <a:t> </a:t>
          </a:r>
          <a:r>
            <a:rPr lang="en-US" altLang="en-US" dirty="0" err="1"/>
            <a:t>tidak</a:t>
          </a:r>
          <a:r>
            <a:rPr lang="en-US" altLang="en-US" dirty="0"/>
            <a:t> </a:t>
          </a:r>
          <a:r>
            <a:rPr lang="en-US" altLang="en-US" dirty="0" err="1"/>
            <a:t>mempunyai</a:t>
          </a:r>
          <a:r>
            <a:rPr lang="en-US" altLang="en-US" dirty="0"/>
            <a:t> kata-kata </a:t>
          </a:r>
        </a:p>
      </dgm:t>
    </dgm:pt>
    <dgm:pt modelId="{94B6685C-9EF3-4131-B21B-15F42C08E0DF}" type="parTrans" cxnId="{2901DEAA-34C8-4D43-B95B-88DF45EB2408}">
      <dgm:prSet/>
      <dgm:spPr/>
      <dgm:t>
        <a:bodyPr/>
        <a:lstStyle/>
        <a:p>
          <a:pPr algn="ctr"/>
          <a:endParaRPr lang="en-US"/>
        </a:p>
      </dgm:t>
    </dgm:pt>
    <dgm:pt modelId="{5BE66743-D53D-4589-AD05-A68C9E0DE3FA}" type="sibTrans" cxnId="{2901DEAA-34C8-4D43-B95B-88DF45EB2408}">
      <dgm:prSet/>
      <dgm:spPr/>
      <dgm:t>
        <a:bodyPr/>
        <a:lstStyle/>
        <a:p>
          <a:pPr algn="ctr"/>
          <a:endParaRPr lang="en-US"/>
        </a:p>
      </dgm:t>
    </dgm:pt>
    <dgm:pt modelId="{4EF542CC-DD36-4835-BDCA-EFA2D3A5294E}">
      <dgm:prSet/>
      <dgm:spPr>
        <a:solidFill>
          <a:schemeClr val="bg2"/>
        </a:solidFill>
      </dgm:spPr>
      <dgm:t>
        <a:bodyPr/>
        <a:lstStyle/>
        <a:p>
          <a:pPr algn="ctr"/>
          <a:r>
            <a:rPr lang="en-US" altLang="en-US" dirty="0" err="1"/>
            <a:t>Pengertian</a:t>
          </a:r>
          <a:r>
            <a:rPr lang="en-US" altLang="en-US" dirty="0" err="1">
              <a:cs typeface="Arial" panose="020B0604020202020204" pitchFamily="34" charset="0"/>
            </a:rPr>
            <a:t>~konsep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terbentuk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karena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tangkapan</a:t>
          </a:r>
          <a:r>
            <a:rPr lang="en-US" altLang="en-US" dirty="0">
              <a:cs typeface="Arial" panose="020B0604020202020204" pitchFamily="34" charset="0"/>
            </a:rPr>
            <a:t> dan </a:t>
          </a:r>
          <a:r>
            <a:rPr lang="en-US" altLang="en-US" dirty="0" err="1">
              <a:cs typeface="Arial" panose="020B0604020202020204" pitchFamily="34" charset="0"/>
            </a:rPr>
            <a:t>gambaran</a:t>
          </a:r>
          <a:r>
            <a:rPr lang="en-US" altLang="en-US" dirty="0">
              <a:cs typeface="Arial" panose="020B0604020202020204" pitchFamily="34" charset="0"/>
            </a:rPr>
            <a:t> oleh </a:t>
          </a:r>
          <a:r>
            <a:rPr lang="en-US" altLang="en-US" dirty="0" err="1">
              <a:cs typeface="Arial" panose="020B0604020202020204" pitchFamily="34" charset="0"/>
            </a:rPr>
            <a:t>akal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budi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tentang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realitas</a:t>
          </a:r>
          <a:endParaRPr lang="en-US" altLang="en-US" dirty="0"/>
        </a:p>
      </dgm:t>
    </dgm:pt>
    <dgm:pt modelId="{193241A6-FE74-4F38-907D-5C0835B6E877}" type="parTrans" cxnId="{D6ECBD33-B0E6-4D97-968A-DD1A3DEB19AF}">
      <dgm:prSet/>
      <dgm:spPr/>
      <dgm:t>
        <a:bodyPr/>
        <a:lstStyle/>
        <a:p>
          <a:pPr algn="ctr"/>
          <a:endParaRPr lang="en-US"/>
        </a:p>
      </dgm:t>
    </dgm:pt>
    <dgm:pt modelId="{BAC7191D-8B47-47EB-AF34-A6FD7BF68662}" type="sibTrans" cxnId="{D6ECBD33-B0E6-4D97-968A-DD1A3DEB19AF}">
      <dgm:prSet/>
      <dgm:spPr/>
      <dgm:t>
        <a:bodyPr/>
        <a:lstStyle/>
        <a:p>
          <a:pPr algn="ctr"/>
          <a:endParaRPr lang="en-US"/>
        </a:p>
      </dgm:t>
    </dgm:pt>
    <dgm:pt modelId="{29BE4BEB-BE35-4F72-9E9D-25A7AD2DD5D4}">
      <dgm:prSet phldrT="[Text]"/>
      <dgm:spPr>
        <a:solidFill>
          <a:schemeClr val="bg2"/>
        </a:solidFill>
      </dgm:spPr>
      <dgm:t>
        <a:bodyPr/>
        <a:lstStyle/>
        <a:p>
          <a:pPr algn="ctr"/>
          <a:r>
            <a:rPr lang="en-US" altLang="en-US" i="1" dirty="0"/>
            <a:t>Eidos</a:t>
          </a:r>
          <a:r>
            <a:rPr lang="en-US" altLang="en-US" dirty="0"/>
            <a:t> : yang orang </a:t>
          </a:r>
          <a:r>
            <a:rPr lang="en-US" altLang="en-US" dirty="0" err="1"/>
            <a:t>lihat</a:t>
          </a:r>
          <a:r>
            <a:rPr lang="en-US" altLang="en-US" dirty="0"/>
            <a:t>, </a:t>
          </a:r>
          <a:r>
            <a:rPr lang="en-US" altLang="en-US" dirty="0" err="1"/>
            <a:t>penampakan</a:t>
          </a:r>
          <a:r>
            <a:rPr lang="en-US" altLang="en-US" dirty="0"/>
            <a:t>, </a:t>
          </a:r>
          <a:r>
            <a:rPr lang="en-US" altLang="en-US" dirty="0" err="1"/>
            <a:t>bentuk</a:t>
          </a:r>
          <a:r>
            <a:rPr lang="en-US" altLang="en-US" dirty="0"/>
            <a:t>, </a:t>
          </a:r>
          <a:r>
            <a:rPr lang="en-US" altLang="en-US" dirty="0" err="1"/>
            <a:t>gambar</a:t>
          </a:r>
          <a:r>
            <a:rPr lang="en-US" altLang="en-US" dirty="0"/>
            <a:t>, </a:t>
          </a:r>
          <a:r>
            <a:rPr lang="en-US" altLang="en-US" dirty="0" err="1"/>
            <a:t>rupa</a:t>
          </a:r>
          <a:r>
            <a:rPr lang="en-US" altLang="en-US" dirty="0"/>
            <a:t> yang </a:t>
          </a:r>
          <a:r>
            <a:rPr lang="en-US" altLang="en-US" dirty="0" err="1"/>
            <a:t>dilihat</a:t>
          </a:r>
          <a:endParaRPr lang="en-US" dirty="0"/>
        </a:p>
      </dgm:t>
    </dgm:pt>
    <dgm:pt modelId="{28DF5447-9F71-49CF-81E5-194373F2FB69}" type="parTrans" cxnId="{2D82450F-4B8B-49DC-9209-56FA26B29033}">
      <dgm:prSet/>
      <dgm:spPr/>
      <dgm:t>
        <a:bodyPr/>
        <a:lstStyle/>
        <a:p>
          <a:pPr algn="ctr"/>
          <a:endParaRPr lang="en-US"/>
        </a:p>
      </dgm:t>
    </dgm:pt>
    <dgm:pt modelId="{5E097EB8-AD4A-442B-9C2E-05B88B6F4133}" type="sibTrans" cxnId="{2D82450F-4B8B-49DC-9209-56FA26B29033}">
      <dgm:prSet/>
      <dgm:spPr/>
      <dgm:t>
        <a:bodyPr/>
        <a:lstStyle/>
        <a:p>
          <a:pPr algn="ctr"/>
          <a:endParaRPr lang="en-US"/>
        </a:p>
      </dgm:t>
    </dgm:pt>
    <dgm:pt modelId="{F43DD091-AA1F-4786-9D5A-DBDDDB1ED873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en-US" altLang="en-US" dirty="0"/>
            <a:t>Idea: </a:t>
          </a:r>
          <a:r>
            <a:rPr lang="en-US" altLang="en-US" dirty="0" err="1"/>
            <a:t>representasi</a:t>
          </a:r>
          <a:r>
            <a:rPr lang="en-US" altLang="en-US" dirty="0"/>
            <a:t> yang </a:t>
          </a:r>
          <a:r>
            <a:rPr lang="en-US" altLang="en-US" dirty="0" err="1"/>
            <a:t>terdapat</a:t>
          </a:r>
          <a:r>
            <a:rPr lang="en-US" altLang="en-US" dirty="0"/>
            <a:t> di </a:t>
          </a:r>
          <a:r>
            <a:rPr lang="en-US" altLang="en-US" dirty="0" err="1"/>
            <a:t>dalam</a:t>
          </a:r>
          <a:r>
            <a:rPr lang="en-US" altLang="en-US" dirty="0"/>
            <a:t> </a:t>
          </a:r>
          <a:r>
            <a:rPr lang="en-US" altLang="en-US" dirty="0" err="1"/>
            <a:t>intelek</a:t>
          </a:r>
          <a:r>
            <a:rPr lang="en-US" altLang="en-US" dirty="0"/>
            <a:t> </a:t>
          </a:r>
          <a:r>
            <a:rPr lang="en-US" altLang="en-US" dirty="0" err="1"/>
            <a:t>manusia</a:t>
          </a:r>
          <a:endParaRPr lang="en-US" altLang="en-US" dirty="0"/>
        </a:p>
      </dgm:t>
    </dgm:pt>
    <dgm:pt modelId="{E3440118-C764-4065-96EC-1289886F641C}" type="parTrans" cxnId="{31D5AFCF-749D-4168-81BB-493B60C093E4}">
      <dgm:prSet/>
      <dgm:spPr>
        <a:ln>
          <a:solidFill>
            <a:schemeClr val="accent3">
              <a:lumMod val="65000"/>
            </a:schemeClr>
          </a:solidFill>
        </a:ln>
      </dgm:spPr>
      <dgm:t>
        <a:bodyPr/>
        <a:lstStyle/>
        <a:p>
          <a:pPr algn="ctr"/>
          <a:endParaRPr lang="en-US"/>
        </a:p>
      </dgm:t>
    </dgm:pt>
    <dgm:pt modelId="{A563F9F4-2465-4FCA-86FD-056254A15BE7}" type="sibTrans" cxnId="{31D5AFCF-749D-4168-81BB-493B60C093E4}">
      <dgm:prSet/>
      <dgm:spPr/>
      <dgm:t>
        <a:bodyPr/>
        <a:lstStyle/>
        <a:p>
          <a:pPr algn="ctr"/>
          <a:endParaRPr lang="en-US"/>
        </a:p>
      </dgm:t>
    </dgm:pt>
    <dgm:pt modelId="{3EE31A4D-766C-4BE8-B8FC-E490A8D9270A}">
      <dgm:prSet/>
      <dgm:spPr>
        <a:solidFill>
          <a:schemeClr val="bg2"/>
        </a:solidFill>
      </dgm:spPr>
      <dgm:t>
        <a:bodyPr/>
        <a:lstStyle/>
        <a:p>
          <a:pPr algn="ctr"/>
          <a:r>
            <a:rPr lang="en-US" altLang="en-US" i="1" dirty="0" err="1"/>
            <a:t>Concipere</a:t>
          </a:r>
          <a:r>
            <a:rPr lang="en-US" altLang="en-US" dirty="0"/>
            <a:t>: </a:t>
          </a:r>
          <a:r>
            <a:rPr lang="en-US" altLang="en-US" dirty="0" err="1"/>
            <a:t>mencakup</a:t>
          </a:r>
          <a:r>
            <a:rPr lang="en-US" altLang="en-US" dirty="0"/>
            <a:t>, </a:t>
          </a:r>
          <a:r>
            <a:rPr lang="en-US" altLang="en-US" dirty="0" err="1"/>
            <a:t>mengandung</a:t>
          </a:r>
          <a:r>
            <a:rPr lang="en-US" altLang="en-US" dirty="0"/>
            <a:t>, </a:t>
          </a:r>
          <a:r>
            <a:rPr lang="en-US" altLang="en-US" dirty="0" err="1"/>
            <a:t>mengambil</a:t>
          </a:r>
          <a:r>
            <a:rPr lang="en-US" altLang="en-US" dirty="0"/>
            <a:t>, </a:t>
          </a:r>
          <a:r>
            <a:rPr lang="en-US" altLang="en-US" dirty="0" err="1"/>
            <a:t>menyedot</a:t>
          </a:r>
          <a:r>
            <a:rPr lang="en-US" altLang="en-US" dirty="0"/>
            <a:t>, </a:t>
          </a:r>
          <a:r>
            <a:rPr lang="en-US" altLang="en-US" dirty="0" err="1"/>
            <a:t>menangkap</a:t>
          </a:r>
          <a:r>
            <a:rPr lang="en-US" altLang="en-US" dirty="0"/>
            <a:t>.</a:t>
          </a:r>
        </a:p>
      </dgm:t>
    </dgm:pt>
    <dgm:pt modelId="{3ADBFCC7-8170-4D69-B7CB-1696A33E6151}" type="parTrans" cxnId="{30C36AF4-8170-44B8-922B-4E5D60A0C8C0}">
      <dgm:prSet/>
      <dgm:spPr/>
      <dgm:t>
        <a:bodyPr/>
        <a:lstStyle/>
        <a:p>
          <a:pPr algn="ctr"/>
          <a:endParaRPr lang="en-US"/>
        </a:p>
      </dgm:t>
    </dgm:pt>
    <dgm:pt modelId="{7F9AE75E-EC57-4959-B5E1-E67EB3393D40}" type="sibTrans" cxnId="{30C36AF4-8170-44B8-922B-4E5D60A0C8C0}">
      <dgm:prSet/>
      <dgm:spPr/>
      <dgm:t>
        <a:bodyPr/>
        <a:lstStyle/>
        <a:p>
          <a:pPr algn="ctr"/>
          <a:endParaRPr lang="en-US"/>
        </a:p>
      </dgm:t>
    </dgm:pt>
    <dgm:pt modelId="{4615E965-87F5-42DB-BCDE-928329284A8A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en-US" altLang="en-US" dirty="0" err="1"/>
            <a:t>Konsep</a:t>
          </a:r>
          <a:r>
            <a:rPr lang="en-US" altLang="en-US" dirty="0"/>
            <a:t>: </a:t>
          </a:r>
          <a:r>
            <a:rPr lang="en-US" altLang="en-US" dirty="0" err="1"/>
            <a:t>buah</a:t>
          </a:r>
          <a:r>
            <a:rPr lang="en-US" altLang="en-US" dirty="0"/>
            <a:t> </a:t>
          </a:r>
          <a:r>
            <a:rPr lang="en-US" altLang="en-US" dirty="0" err="1"/>
            <a:t>dari</a:t>
          </a:r>
          <a:r>
            <a:rPr lang="en-US" altLang="en-US" dirty="0"/>
            <a:t> </a:t>
          </a:r>
          <a:r>
            <a:rPr lang="en-US" altLang="en-US" dirty="0" err="1"/>
            <a:t>tangkapan</a:t>
          </a:r>
          <a:r>
            <a:rPr lang="en-US" altLang="en-US" dirty="0"/>
            <a:t> </a:t>
          </a:r>
          <a:r>
            <a:rPr lang="en-US" altLang="en-US" dirty="0" err="1"/>
            <a:t>intelek</a:t>
          </a:r>
          <a:r>
            <a:rPr lang="en-US" altLang="en-US" dirty="0"/>
            <a:t> </a:t>
          </a:r>
          <a:r>
            <a:rPr lang="en-US" altLang="en-US" dirty="0" err="1"/>
            <a:t>manusia</a:t>
          </a:r>
          <a:r>
            <a:rPr lang="en-US" altLang="en-US" dirty="0"/>
            <a:t> </a:t>
          </a:r>
          <a:r>
            <a:rPr lang="en-US" altLang="en-US" dirty="0" err="1"/>
            <a:t>terhadap</a:t>
          </a:r>
          <a:r>
            <a:rPr lang="en-US" altLang="en-US" dirty="0"/>
            <a:t> </a:t>
          </a:r>
          <a:r>
            <a:rPr lang="en-US" altLang="en-US" dirty="0" err="1"/>
            <a:t>realitas</a:t>
          </a:r>
          <a:endParaRPr lang="en-US" altLang="en-US" dirty="0"/>
        </a:p>
      </dgm:t>
    </dgm:pt>
    <dgm:pt modelId="{6D3C6940-B63E-49D8-A187-F2319D956CCA}" type="parTrans" cxnId="{C7ED3EC4-97D7-428D-A529-F1F935F40CA0}">
      <dgm:prSet/>
      <dgm:spPr>
        <a:ln>
          <a:solidFill>
            <a:schemeClr val="accent3">
              <a:lumMod val="65000"/>
            </a:schemeClr>
          </a:solidFill>
        </a:ln>
      </dgm:spPr>
      <dgm:t>
        <a:bodyPr/>
        <a:lstStyle/>
        <a:p>
          <a:pPr algn="ctr"/>
          <a:endParaRPr lang="en-US"/>
        </a:p>
      </dgm:t>
    </dgm:pt>
    <dgm:pt modelId="{5D6D0E39-B310-4511-AE6E-C5EB3A93C58B}" type="sibTrans" cxnId="{C7ED3EC4-97D7-428D-A529-F1F935F40CA0}">
      <dgm:prSet/>
      <dgm:spPr/>
      <dgm:t>
        <a:bodyPr/>
        <a:lstStyle/>
        <a:p>
          <a:pPr algn="ctr"/>
          <a:endParaRPr lang="en-US"/>
        </a:p>
      </dgm:t>
    </dgm:pt>
    <dgm:pt modelId="{B198CC44-0FBC-42E3-A40A-7C2A22D56666}" type="pres">
      <dgm:prSet presAssocID="{D75AE865-A030-47B3-BC5B-5D7EB94AA2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0CC1340-9DF7-4176-BA09-8D6CDD3C2D0B}" type="pres">
      <dgm:prSet presAssocID="{9D42C461-83F9-46FE-988C-167387D0013E}" presName="hierRoot1" presStyleCnt="0">
        <dgm:presLayoutVars>
          <dgm:hierBranch val="init"/>
        </dgm:presLayoutVars>
      </dgm:prSet>
      <dgm:spPr/>
    </dgm:pt>
    <dgm:pt modelId="{B73C5FD3-B580-4E4F-9522-48316BB426A5}" type="pres">
      <dgm:prSet presAssocID="{9D42C461-83F9-46FE-988C-167387D0013E}" presName="rootComposite1" presStyleCnt="0"/>
      <dgm:spPr/>
    </dgm:pt>
    <dgm:pt modelId="{36C026ED-BB31-42E2-8049-6AB277B9FC7A}" type="pres">
      <dgm:prSet presAssocID="{9D42C461-83F9-46FE-988C-167387D0013E}" presName="rootText1" presStyleLbl="node0" presStyleIdx="0" presStyleCnt="2">
        <dgm:presLayoutVars>
          <dgm:chPref val="3"/>
        </dgm:presLayoutVars>
      </dgm:prSet>
      <dgm:spPr/>
    </dgm:pt>
    <dgm:pt modelId="{1420504B-7FAC-4175-A198-A879B0CB2841}" type="pres">
      <dgm:prSet presAssocID="{9D42C461-83F9-46FE-988C-167387D0013E}" presName="rootConnector1" presStyleLbl="node1" presStyleIdx="0" presStyleCnt="0"/>
      <dgm:spPr/>
    </dgm:pt>
    <dgm:pt modelId="{AED701DB-3256-4C3D-B823-A7E4936D8985}" type="pres">
      <dgm:prSet presAssocID="{9D42C461-83F9-46FE-988C-167387D0013E}" presName="hierChild2" presStyleCnt="0"/>
      <dgm:spPr/>
    </dgm:pt>
    <dgm:pt modelId="{6C8CF44F-AEB6-49AF-A03B-ED467CC0AE8F}" type="pres">
      <dgm:prSet presAssocID="{8BA84D3F-7846-4B84-84A9-76975D8B16D5}" presName="Name64" presStyleLbl="parChTrans1D2" presStyleIdx="0" presStyleCnt="5"/>
      <dgm:spPr/>
    </dgm:pt>
    <dgm:pt modelId="{4C173784-440B-46AB-8827-AB3431D250E2}" type="pres">
      <dgm:prSet presAssocID="{71212326-72D6-4BB2-BD7F-CE65FC889CD9}" presName="hierRoot2" presStyleCnt="0">
        <dgm:presLayoutVars>
          <dgm:hierBranch val="init"/>
        </dgm:presLayoutVars>
      </dgm:prSet>
      <dgm:spPr/>
    </dgm:pt>
    <dgm:pt modelId="{D5D81F49-4C53-44D1-A3C1-C4D1333E4806}" type="pres">
      <dgm:prSet presAssocID="{71212326-72D6-4BB2-BD7F-CE65FC889CD9}" presName="rootComposite" presStyleCnt="0"/>
      <dgm:spPr/>
    </dgm:pt>
    <dgm:pt modelId="{DBCBC00E-5CC6-43A7-994E-9DBA0905FE40}" type="pres">
      <dgm:prSet presAssocID="{71212326-72D6-4BB2-BD7F-CE65FC889CD9}" presName="rootText" presStyleLbl="node2" presStyleIdx="0" presStyleCnt="5" custScaleX="119397">
        <dgm:presLayoutVars>
          <dgm:chPref val="3"/>
        </dgm:presLayoutVars>
      </dgm:prSet>
      <dgm:spPr/>
    </dgm:pt>
    <dgm:pt modelId="{68CF9D50-6317-42BB-B11C-082861827D17}" type="pres">
      <dgm:prSet presAssocID="{71212326-72D6-4BB2-BD7F-CE65FC889CD9}" presName="rootConnector" presStyleLbl="node2" presStyleIdx="0" presStyleCnt="5"/>
      <dgm:spPr/>
    </dgm:pt>
    <dgm:pt modelId="{8F7B8601-351A-4CF9-87B3-79880021B179}" type="pres">
      <dgm:prSet presAssocID="{71212326-72D6-4BB2-BD7F-CE65FC889CD9}" presName="hierChild4" presStyleCnt="0"/>
      <dgm:spPr/>
    </dgm:pt>
    <dgm:pt modelId="{16A48CD2-2FCB-4C9B-8A08-CFDA43A1B054}" type="pres">
      <dgm:prSet presAssocID="{71212326-72D6-4BB2-BD7F-CE65FC889CD9}" presName="hierChild5" presStyleCnt="0"/>
      <dgm:spPr/>
    </dgm:pt>
    <dgm:pt modelId="{506D033D-AF67-4004-81A6-27D6556E6900}" type="pres">
      <dgm:prSet presAssocID="{94B6685C-9EF3-4131-B21B-15F42C08E0DF}" presName="Name64" presStyleLbl="parChTrans1D2" presStyleIdx="1" presStyleCnt="5"/>
      <dgm:spPr/>
    </dgm:pt>
    <dgm:pt modelId="{FCD9F2C6-9431-405F-958E-8DB78C062D70}" type="pres">
      <dgm:prSet presAssocID="{13546C5A-9259-415D-8919-107D69254058}" presName="hierRoot2" presStyleCnt="0">
        <dgm:presLayoutVars>
          <dgm:hierBranch val="init"/>
        </dgm:presLayoutVars>
      </dgm:prSet>
      <dgm:spPr/>
    </dgm:pt>
    <dgm:pt modelId="{2A4E6F1E-C3BB-4255-8F70-A82217603728}" type="pres">
      <dgm:prSet presAssocID="{13546C5A-9259-415D-8919-107D69254058}" presName="rootComposite" presStyleCnt="0"/>
      <dgm:spPr/>
    </dgm:pt>
    <dgm:pt modelId="{D6CB3AE7-4419-47A7-959F-49AB5F8E228F}" type="pres">
      <dgm:prSet presAssocID="{13546C5A-9259-415D-8919-107D69254058}" presName="rootText" presStyleLbl="node2" presStyleIdx="1" presStyleCnt="5" custScaleX="120088">
        <dgm:presLayoutVars>
          <dgm:chPref val="3"/>
        </dgm:presLayoutVars>
      </dgm:prSet>
      <dgm:spPr/>
    </dgm:pt>
    <dgm:pt modelId="{E01D1FE9-B259-41D8-8678-0172BA188232}" type="pres">
      <dgm:prSet presAssocID="{13546C5A-9259-415D-8919-107D69254058}" presName="rootConnector" presStyleLbl="node2" presStyleIdx="1" presStyleCnt="5"/>
      <dgm:spPr/>
    </dgm:pt>
    <dgm:pt modelId="{6B34D03D-7000-406D-9F1A-9C9C4AA86827}" type="pres">
      <dgm:prSet presAssocID="{13546C5A-9259-415D-8919-107D69254058}" presName="hierChild4" presStyleCnt="0"/>
      <dgm:spPr/>
    </dgm:pt>
    <dgm:pt modelId="{838CA445-3E24-4C39-847A-D5E25F57B14F}" type="pres">
      <dgm:prSet presAssocID="{13546C5A-9259-415D-8919-107D69254058}" presName="hierChild5" presStyleCnt="0"/>
      <dgm:spPr/>
    </dgm:pt>
    <dgm:pt modelId="{B05151E0-4434-411F-8A19-10040A69F0C8}" type="pres">
      <dgm:prSet presAssocID="{193241A6-FE74-4F38-907D-5C0835B6E877}" presName="Name64" presStyleLbl="parChTrans1D2" presStyleIdx="2" presStyleCnt="5"/>
      <dgm:spPr/>
    </dgm:pt>
    <dgm:pt modelId="{63B9435B-2AD5-416A-BF01-21DA33E7CC34}" type="pres">
      <dgm:prSet presAssocID="{4EF542CC-DD36-4835-BDCA-EFA2D3A5294E}" presName="hierRoot2" presStyleCnt="0">
        <dgm:presLayoutVars>
          <dgm:hierBranch val="init"/>
        </dgm:presLayoutVars>
      </dgm:prSet>
      <dgm:spPr/>
    </dgm:pt>
    <dgm:pt modelId="{61A70212-86ED-4603-B5E6-51635862B3EA}" type="pres">
      <dgm:prSet presAssocID="{4EF542CC-DD36-4835-BDCA-EFA2D3A5294E}" presName="rootComposite" presStyleCnt="0"/>
      <dgm:spPr/>
    </dgm:pt>
    <dgm:pt modelId="{946DAFC9-AE0A-45D2-8089-EE1D721420B4}" type="pres">
      <dgm:prSet presAssocID="{4EF542CC-DD36-4835-BDCA-EFA2D3A5294E}" presName="rootText" presStyleLbl="node2" presStyleIdx="2" presStyleCnt="5" custScaleX="117951" custScaleY="115777">
        <dgm:presLayoutVars>
          <dgm:chPref val="3"/>
        </dgm:presLayoutVars>
      </dgm:prSet>
      <dgm:spPr/>
    </dgm:pt>
    <dgm:pt modelId="{ACB6F88C-2716-4BF9-8341-79CAA4F9874E}" type="pres">
      <dgm:prSet presAssocID="{4EF542CC-DD36-4835-BDCA-EFA2D3A5294E}" presName="rootConnector" presStyleLbl="node2" presStyleIdx="2" presStyleCnt="5"/>
      <dgm:spPr/>
    </dgm:pt>
    <dgm:pt modelId="{8B5C2B7C-4409-44CF-AD87-2C9E3AF5A363}" type="pres">
      <dgm:prSet presAssocID="{4EF542CC-DD36-4835-BDCA-EFA2D3A5294E}" presName="hierChild4" presStyleCnt="0"/>
      <dgm:spPr/>
    </dgm:pt>
    <dgm:pt modelId="{A299D49C-5E4C-4517-95A4-E8D1422CC79A}" type="pres">
      <dgm:prSet presAssocID="{4EF542CC-DD36-4835-BDCA-EFA2D3A5294E}" presName="hierChild5" presStyleCnt="0"/>
      <dgm:spPr/>
    </dgm:pt>
    <dgm:pt modelId="{D9597549-D39B-4F2E-B754-D831D7A29EED}" type="pres">
      <dgm:prSet presAssocID="{9D42C461-83F9-46FE-988C-167387D0013E}" presName="hierChild3" presStyleCnt="0"/>
      <dgm:spPr/>
    </dgm:pt>
    <dgm:pt modelId="{C014C74B-50C8-4CAC-B3E9-61AFF81FDBC5}" type="pres">
      <dgm:prSet presAssocID="{0B7A8E81-DDFB-4663-BDDE-365E2BB01D90}" presName="hierRoot1" presStyleCnt="0">
        <dgm:presLayoutVars>
          <dgm:hierBranch val="init"/>
        </dgm:presLayoutVars>
      </dgm:prSet>
      <dgm:spPr/>
    </dgm:pt>
    <dgm:pt modelId="{D93CD330-0B92-4FB4-B404-241E3D7FE1B0}" type="pres">
      <dgm:prSet presAssocID="{0B7A8E81-DDFB-4663-BDDE-365E2BB01D90}" presName="rootComposite1" presStyleCnt="0"/>
      <dgm:spPr/>
    </dgm:pt>
    <dgm:pt modelId="{8D55C14C-8D2F-49EA-992F-36728A65F094}" type="pres">
      <dgm:prSet presAssocID="{0B7A8E81-DDFB-4663-BDDE-365E2BB01D90}" presName="rootText1" presStyleLbl="node0" presStyleIdx="1" presStyleCnt="2">
        <dgm:presLayoutVars>
          <dgm:chPref val="3"/>
        </dgm:presLayoutVars>
      </dgm:prSet>
      <dgm:spPr/>
    </dgm:pt>
    <dgm:pt modelId="{A9427BB0-3EC6-4BBD-8C4B-FB181B023B69}" type="pres">
      <dgm:prSet presAssocID="{0B7A8E81-DDFB-4663-BDDE-365E2BB01D90}" presName="rootConnector1" presStyleLbl="node1" presStyleIdx="0" presStyleCnt="0"/>
      <dgm:spPr/>
    </dgm:pt>
    <dgm:pt modelId="{14FF090B-908A-43E1-BAEE-3635E8D6A3AD}" type="pres">
      <dgm:prSet presAssocID="{0B7A8E81-DDFB-4663-BDDE-365E2BB01D90}" presName="hierChild2" presStyleCnt="0"/>
      <dgm:spPr/>
    </dgm:pt>
    <dgm:pt modelId="{60FAD876-4601-439B-801A-2BF0C75CA728}" type="pres">
      <dgm:prSet presAssocID="{28DF5447-9F71-49CF-81E5-194373F2FB69}" presName="Name64" presStyleLbl="parChTrans1D2" presStyleIdx="3" presStyleCnt="5"/>
      <dgm:spPr/>
    </dgm:pt>
    <dgm:pt modelId="{C0FCDE46-EEF9-4C04-98F6-2A516FA4FA6F}" type="pres">
      <dgm:prSet presAssocID="{29BE4BEB-BE35-4F72-9E9D-25A7AD2DD5D4}" presName="hierRoot2" presStyleCnt="0">
        <dgm:presLayoutVars>
          <dgm:hierBranch val="init"/>
        </dgm:presLayoutVars>
      </dgm:prSet>
      <dgm:spPr/>
    </dgm:pt>
    <dgm:pt modelId="{68E66EEE-1A47-4ABC-B162-C11C281F0492}" type="pres">
      <dgm:prSet presAssocID="{29BE4BEB-BE35-4F72-9E9D-25A7AD2DD5D4}" presName="rootComposite" presStyleCnt="0"/>
      <dgm:spPr/>
    </dgm:pt>
    <dgm:pt modelId="{6A547F81-EAE4-429D-8880-E42EFA97E984}" type="pres">
      <dgm:prSet presAssocID="{29BE4BEB-BE35-4F72-9E9D-25A7AD2DD5D4}" presName="rootText" presStyleLbl="node2" presStyleIdx="3" presStyleCnt="5" custScaleX="116636">
        <dgm:presLayoutVars>
          <dgm:chPref val="3"/>
        </dgm:presLayoutVars>
      </dgm:prSet>
      <dgm:spPr/>
    </dgm:pt>
    <dgm:pt modelId="{911FA73F-4BDD-46EE-B9A7-5A4476F0BD51}" type="pres">
      <dgm:prSet presAssocID="{29BE4BEB-BE35-4F72-9E9D-25A7AD2DD5D4}" presName="rootConnector" presStyleLbl="node2" presStyleIdx="3" presStyleCnt="5"/>
      <dgm:spPr/>
    </dgm:pt>
    <dgm:pt modelId="{C9855A9C-BCAD-4B7C-991D-E989F01523D8}" type="pres">
      <dgm:prSet presAssocID="{29BE4BEB-BE35-4F72-9E9D-25A7AD2DD5D4}" presName="hierChild4" presStyleCnt="0"/>
      <dgm:spPr/>
    </dgm:pt>
    <dgm:pt modelId="{25E5A0F9-4139-4E73-B7E3-87A946722D5D}" type="pres">
      <dgm:prSet presAssocID="{E3440118-C764-4065-96EC-1289886F641C}" presName="Name64" presStyleLbl="parChTrans1D3" presStyleIdx="0" presStyleCnt="2"/>
      <dgm:spPr/>
    </dgm:pt>
    <dgm:pt modelId="{007EB7AA-FF1E-4C0F-BC3B-1742CFF6AD0F}" type="pres">
      <dgm:prSet presAssocID="{F43DD091-AA1F-4786-9D5A-DBDDDB1ED873}" presName="hierRoot2" presStyleCnt="0">
        <dgm:presLayoutVars>
          <dgm:hierBranch val="init"/>
        </dgm:presLayoutVars>
      </dgm:prSet>
      <dgm:spPr/>
    </dgm:pt>
    <dgm:pt modelId="{4A9A15ED-670D-4A1B-BC99-14A47E885B9E}" type="pres">
      <dgm:prSet presAssocID="{F43DD091-AA1F-4786-9D5A-DBDDDB1ED873}" presName="rootComposite" presStyleCnt="0"/>
      <dgm:spPr/>
    </dgm:pt>
    <dgm:pt modelId="{F4C330D5-E821-4EFF-A4C9-03652FD19226}" type="pres">
      <dgm:prSet presAssocID="{F43DD091-AA1F-4786-9D5A-DBDDDB1ED873}" presName="rootText" presStyleLbl="node3" presStyleIdx="0" presStyleCnt="2" custScaleX="129870">
        <dgm:presLayoutVars>
          <dgm:chPref val="3"/>
        </dgm:presLayoutVars>
      </dgm:prSet>
      <dgm:spPr/>
    </dgm:pt>
    <dgm:pt modelId="{8A2811AA-5142-4A04-BE5D-650EB1C7D579}" type="pres">
      <dgm:prSet presAssocID="{F43DD091-AA1F-4786-9D5A-DBDDDB1ED873}" presName="rootConnector" presStyleLbl="node3" presStyleIdx="0" presStyleCnt="2"/>
      <dgm:spPr/>
    </dgm:pt>
    <dgm:pt modelId="{6DA3A49D-E930-44D8-A44D-20F8662DBC77}" type="pres">
      <dgm:prSet presAssocID="{F43DD091-AA1F-4786-9D5A-DBDDDB1ED873}" presName="hierChild4" presStyleCnt="0"/>
      <dgm:spPr/>
    </dgm:pt>
    <dgm:pt modelId="{95659444-5568-483B-8D86-3E550E7E9041}" type="pres">
      <dgm:prSet presAssocID="{F43DD091-AA1F-4786-9D5A-DBDDDB1ED873}" presName="hierChild5" presStyleCnt="0"/>
      <dgm:spPr/>
    </dgm:pt>
    <dgm:pt modelId="{2897F994-AD25-4F5C-84EC-98FEE8F02A27}" type="pres">
      <dgm:prSet presAssocID="{29BE4BEB-BE35-4F72-9E9D-25A7AD2DD5D4}" presName="hierChild5" presStyleCnt="0"/>
      <dgm:spPr/>
    </dgm:pt>
    <dgm:pt modelId="{6DCB4FE2-0458-4DEE-9F80-7AE60EB516CF}" type="pres">
      <dgm:prSet presAssocID="{3ADBFCC7-8170-4D69-B7CB-1696A33E6151}" presName="Name64" presStyleLbl="parChTrans1D2" presStyleIdx="4" presStyleCnt="5"/>
      <dgm:spPr/>
    </dgm:pt>
    <dgm:pt modelId="{3F82A9F8-D4F9-47DD-8CB6-9C87B2511A62}" type="pres">
      <dgm:prSet presAssocID="{3EE31A4D-766C-4BE8-B8FC-E490A8D9270A}" presName="hierRoot2" presStyleCnt="0">
        <dgm:presLayoutVars>
          <dgm:hierBranch val="init"/>
        </dgm:presLayoutVars>
      </dgm:prSet>
      <dgm:spPr/>
    </dgm:pt>
    <dgm:pt modelId="{1C8B9E78-2294-44BF-A0F2-ED63E1452EB7}" type="pres">
      <dgm:prSet presAssocID="{3EE31A4D-766C-4BE8-B8FC-E490A8D9270A}" presName="rootComposite" presStyleCnt="0"/>
      <dgm:spPr/>
    </dgm:pt>
    <dgm:pt modelId="{D8F4503A-A0B6-440E-8D97-5453C506E84D}" type="pres">
      <dgm:prSet presAssocID="{3EE31A4D-766C-4BE8-B8FC-E490A8D9270A}" presName="rootText" presStyleLbl="node2" presStyleIdx="4" presStyleCnt="5" custScaleX="116454">
        <dgm:presLayoutVars>
          <dgm:chPref val="3"/>
        </dgm:presLayoutVars>
      </dgm:prSet>
      <dgm:spPr/>
    </dgm:pt>
    <dgm:pt modelId="{22CE6648-BC26-46E7-BB94-39CC6F1A07C3}" type="pres">
      <dgm:prSet presAssocID="{3EE31A4D-766C-4BE8-B8FC-E490A8D9270A}" presName="rootConnector" presStyleLbl="node2" presStyleIdx="4" presStyleCnt="5"/>
      <dgm:spPr/>
    </dgm:pt>
    <dgm:pt modelId="{6459BD2D-6A6D-491D-B67A-C4CE117D1138}" type="pres">
      <dgm:prSet presAssocID="{3EE31A4D-766C-4BE8-B8FC-E490A8D9270A}" presName="hierChild4" presStyleCnt="0"/>
      <dgm:spPr/>
    </dgm:pt>
    <dgm:pt modelId="{6E20E42C-5618-4EE8-8F9B-152A64785E96}" type="pres">
      <dgm:prSet presAssocID="{6D3C6940-B63E-49D8-A187-F2319D956CCA}" presName="Name64" presStyleLbl="parChTrans1D3" presStyleIdx="1" presStyleCnt="2"/>
      <dgm:spPr/>
    </dgm:pt>
    <dgm:pt modelId="{DCC4D97F-3FC3-4DA4-9835-DD08B1AFCA86}" type="pres">
      <dgm:prSet presAssocID="{4615E965-87F5-42DB-BCDE-928329284A8A}" presName="hierRoot2" presStyleCnt="0">
        <dgm:presLayoutVars>
          <dgm:hierBranch val="init"/>
        </dgm:presLayoutVars>
      </dgm:prSet>
      <dgm:spPr/>
    </dgm:pt>
    <dgm:pt modelId="{D44B1C30-4972-4DF5-84DD-595ABC9A4A7D}" type="pres">
      <dgm:prSet presAssocID="{4615E965-87F5-42DB-BCDE-928329284A8A}" presName="rootComposite" presStyleCnt="0"/>
      <dgm:spPr/>
    </dgm:pt>
    <dgm:pt modelId="{FA673720-693F-4021-930C-DA872C24DF9D}" type="pres">
      <dgm:prSet presAssocID="{4615E965-87F5-42DB-BCDE-928329284A8A}" presName="rootText" presStyleLbl="node3" presStyleIdx="1" presStyleCnt="2" custScaleX="129688">
        <dgm:presLayoutVars>
          <dgm:chPref val="3"/>
        </dgm:presLayoutVars>
      </dgm:prSet>
      <dgm:spPr/>
    </dgm:pt>
    <dgm:pt modelId="{8A48B618-9748-4B07-AFF5-E2C5F7AF2998}" type="pres">
      <dgm:prSet presAssocID="{4615E965-87F5-42DB-BCDE-928329284A8A}" presName="rootConnector" presStyleLbl="node3" presStyleIdx="1" presStyleCnt="2"/>
      <dgm:spPr/>
    </dgm:pt>
    <dgm:pt modelId="{01621C05-231A-41B8-ADD0-5DB61BFB2C67}" type="pres">
      <dgm:prSet presAssocID="{4615E965-87F5-42DB-BCDE-928329284A8A}" presName="hierChild4" presStyleCnt="0"/>
      <dgm:spPr/>
    </dgm:pt>
    <dgm:pt modelId="{26471125-D47E-45DB-B64A-E01D74247BE6}" type="pres">
      <dgm:prSet presAssocID="{4615E965-87F5-42DB-BCDE-928329284A8A}" presName="hierChild5" presStyleCnt="0"/>
      <dgm:spPr/>
    </dgm:pt>
    <dgm:pt modelId="{DAD45B3C-16A8-40EC-96D2-40B05DE6364C}" type="pres">
      <dgm:prSet presAssocID="{3EE31A4D-766C-4BE8-B8FC-E490A8D9270A}" presName="hierChild5" presStyleCnt="0"/>
      <dgm:spPr/>
    </dgm:pt>
    <dgm:pt modelId="{FBA9FA29-13E0-4F6C-9DCB-72BABF5ED0C4}" type="pres">
      <dgm:prSet presAssocID="{0B7A8E81-DDFB-4663-BDDE-365E2BB01D90}" presName="hierChild3" presStyleCnt="0"/>
      <dgm:spPr/>
    </dgm:pt>
  </dgm:ptLst>
  <dgm:cxnLst>
    <dgm:cxn modelId="{81222002-B092-49E3-A1F5-3A4FFA400AA5}" srcId="{D75AE865-A030-47B3-BC5B-5D7EB94AA28E}" destId="{9D42C461-83F9-46FE-988C-167387D0013E}" srcOrd="0" destOrd="0" parTransId="{0DBEC132-2A15-4E94-80A3-0DED10622CAF}" sibTransId="{6D0445B7-AAF3-4CEE-8F05-DB3566AB36F6}"/>
    <dgm:cxn modelId="{BC667007-5FCE-40F7-BD3F-F0CB02F8AEDF}" type="presOf" srcId="{13546C5A-9259-415D-8919-107D69254058}" destId="{E01D1FE9-B259-41D8-8678-0172BA188232}" srcOrd="1" destOrd="0" presId="urn:microsoft.com/office/officeart/2009/3/layout/HorizontalOrganizationChart"/>
    <dgm:cxn modelId="{E724080B-B094-46CA-BA2B-A8A1A189E6FB}" type="presOf" srcId="{3EE31A4D-766C-4BE8-B8FC-E490A8D9270A}" destId="{22CE6648-BC26-46E7-BB94-39CC6F1A07C3}" srcOrd="1" destOrd="0" presId="urn:microsoft.com/office/officeart/2009/3/layout/HorizontalOrganizationChart"/>
    <dgm:cxn modelId="{2D82450F-4B8B-49DC-9209-56FA26B29033}" srcId="{0B7A8E81-DDFB-4663-BDDE-365E2BB01D90}" destId="{29BE4BEB-BE35-4F72-9E9D-25A7AD2DD5D4}" srcOrd="0" destOrd="0" parTransId="{28DF5447-9F71-49CF-81E5-194373F2FB69}" sibTransId="{5E097EB8-AD4A-442B-9C2E-05B88B6F4133}"/>
    <dgm:cxn modelId="{6FA60C10-B796-4CEB-BD92-7103D450E09D}" type="presOf" srcId="{71212326-72D6-4BB2-BD7F-CE65FC889CD9}" destId="{DBCBC00E-5CC6-43A7-994E-9DBA0905FE40}" srcOrd="0" destOrd="0" presId="urn:microsoft.com/office/officeart/2009/3/layout/HorizontalOrganizationChart"/>
    <dgm:cxn modelId="{5860671B-4CA6-4451-8A67-5DF9C590184B}" srcId="{D75AE865-A030-47B3-BC5B-5D7EB94AA28E}" destId="{0B7A8E81-DDFB-4663-BDDE-365E2BB01D90}" srcOrd="1" destOrd="0" parTransId="{4AA1C08B-30AE-4A30-A8C1-0F3959554AD0}" sibTransId="{2740DDD5-4A2B-41DC-B32E-67C94FCF962D}"/>
    <dgm:cxn modelId="{D6ECBD33-B0E6-4D97-968A-DD1A3DEB19AF}" srcId="{9D42C461-83F9-46FE-988C-167387D0013E}" destId="{4EF542CC-DD36-4835-BDCA-EFA2D3A5294E}" srcOrd="2" destOrd="0" parTransId="{193241A6-FE74-4F38-907D-5C0835B6E877}" sibTransId="{BAC7191D-8B47-47EB-AF34-A6FD7BF68662}"/>
    <dgm:cxn modelId="{428F3238-E236-4451-A93D-84429E32F1C7}" type="presOf" srcId="{29BE4BEB-BE35-4F72-9E9D-25A7AD2DD5D4}" destId="{6A547F81-EAE4-429D-8880-E42EFA97E984}" srcOrd="0" destOrd="0" presId="urn:microsoft.com/office/officeart/2009/3/layout/HorizontalOrganizationChart"/>
    <dgm:cxn modelId="{A02F3839-DEBE-4FF0-B30F-566520767347}" type="presOf" srcId="{D75AE865-A030-47B3-BC5B-5D7EB94AA28E}" destId="{B198CC44-0FBC-42E3-A40A-7C2A22D56666}" srcOrd="0" destOrd="0" presId="urn:microsoft.com/office/officeart/2009/3/layout/HorizontalOrganizationChart"/>
    <dgm:cxn modelId="{79AED63A-930C-4D71-A680-9F9D8B41AD40}" type="presOf" srcId="{4EF542CC-DD36-4835-BDCA-EFA2D3A5294E}" destId="{ACB6F88C-2716-4BF9-8341-79CAA4F9874E}" srcOrd="1" destOrd="0" presId="urn:microsoft.com/office/officeart/2009/3/layout/HorizontalOrganizationChart"/>
    <dgm:cxn modelId="{CB163340-B10C-40E4-8E09-A3512AA04FFE}" type="presOf" srcId="{71212326-72D6-4BB2-BD7F-CE65FC889CD9}" destId="{68CF9D50-6317-42BB-B11C-082861827D17}" srcOrd="1" destOrd="0" presId="urn:microsoft.com/office/officeart/2009/3/layout/HorizontalOrganizationChart"/>
    <dgm:cxn modelId="{D41CCF5C-91B0-498D-B27F-4C8E55DDEA0A}" type="presOf" srcId="{F43DD091-AA1F-4786-9D5A-DBDDDB1ED873}" destId="{F4C330D5-E821-4EFF-A4C9-03652FD19226}" srcOrd="0" destOrd="0" presId="urn:microsoft.com/office/officeart/2009/3/layout/HorizontalOrganizationChart"/>
    <dgm:cxn modelId="{57133A48-446D-41C1-9527-3F6875C648D0}" type="presOf" srcId="{F43DD091-AA1F-4786-9D5A-DBDDDB1ED873}" destId="{8A2811AA-5142-4A04-BE5D-650EB1C7D579}" srcOrd="1" destOrd="0" presId="urn:microsoft.com/office/officeart/2009/3/layout/HorizontalOrganizationChart"/>
    <dgm:cxn modelId="{87C18356-7B8D-4A2F-A565-D023EA09C34D}" type="presOf" srcId="{4615E965-87F5-42DB-BCDE-928329284A8A}" destId="{FA673720-693F-4021-930C-DA872C24DF9D}" srcOrd="0" destOrd="0" presId="urn:microsoft.com/office/officeart/2009/3/layout/HorizontalOrganizationChart"/>
    <dgm:cxn modelId="{DB91DF78-A23D-48BC-B61F-ED266130BC00}" type="presOf" srcId="{9D42C461-83F9-46FE-988C-167387D0013E}" destId="{1420504B-7FAC-4175-A198-A879B0CB2841}" srcOrd="1" destOrd="0" presId="urn:microsoft.com/office/officeart/2009/3/layout/HorizontalOrganizationChart"/>
    <dgm:cxn modelId="{C7882B83-804E-44A5-878A-0B9F00CEAB60}" type="presOf" srcId="{6D3C6940-B63E-49D8-A187-F2319D956CCA}" destId="{6E20E42C-5618-4EE8-8F9B-152A64785E96}" srcOrd="0" destOrd="0" presId="urn:microsoft.com/office/officeart/2009/3/layout/HorizontalOrganizationChart"/>
    <dgm:cxn modelId="{2FDC3A8C-C10C-40C9-852E-6FF3AEE7CB99}" srcId="{9D42C461-83F9-46FE-988C-167387D0013E}" destId="{71212326-72D6-4BB2-BD7F-CE65FC889CD9}" srcOrd="0" destOrd="0" parTransId="{8BA84D3F-7846-4B84-84A9-76975D8B16D5}" sibTransId="{784C7EFC-6594-435D-A5ED-0E5C36DD3378}"/>
    <dgm:cxn modelId="{BDD27E91-7DEB-4FFD-9A9F-A13CFFB1D129}" type="presOf" srcId="{94B6685C-9EF3-4131-B21B-15F42C08E0DF}" destId="{506D033D-AF67-4004-81A6-27D6556E6900}" srcOrd="0" destOrd="0" presId="urn:microsoft.com/office/officeart/2009/3/layout/HorizontalOrganizationChart"/>
    <dgm:cxn modelId="{C96B4D93-5603-40C7-AEA1-C13F4BE19044}" type="presOf" srcId="{0B7A8E81-DDFB-4663-BDDE-365E2BB01D90}" destId="{A9427BB0-3EC6-4BBD-8C4B-FB181B023B69}" srcOrd="1" destOrd="0" presId="urn:microsoft.com/office/officeart/2009/3/layout/HorizontalOrganizationChart"/>
    <dgm:cxn modelId="{EE68C493-1C27-4341-AA86-06315B54CF1D}" type="presOf" srcId="{13546C5A-9259-415D-8919-107D69254058}" destId="{D6CB3AE7-4419-47A7-959F-49AB5F8E228F}" srcOrd="0" destOrd="0" presId="urn:microsoft.com/office/officeart/2009/3/layout/HorizontalOrganizationChart"/>
    <dgm:cxn modelId="{570E1994-8B0A-4CB9-9E64-D74D1A39D6C5}" type="presOf" srcId="{3EE31A4D-766C-4BE8-B8FC-E490A8D9270A}" destId="{D8F4503A-A0B6-440E-8D97-5453C506E84D}" srcOrd="0" destOrd="0" presId="urn:microsoft.com/office/officeart/2009/3/layout/HorizontalOrganizationChart"/>
    <dgm:cxn modelId="{9A161696-EE43-4AF2-B53A-D7B640DC669F}" type="presOf" srcId="{29BE4BEB-BE35-4F72-9E9D-25A7AD2DD5D4}" destId="{911FA73F-4BDD-46EE-B9A7-5A4476F0BD51}" srcOrd="1" destOrd="0" presId="urn:microsoft.com/office/officeart/2009/3/layout/HorizontalOrganizationChart"/>
    <dgm:cxn modelId="{DAFD4CA7-5939-4DA9-8A5E-395DDB5D5045}" type="presOf" srcId="{4615E965-87F5-42DB-BCDE-928329284A8A}" destId="{8A48B618-9748-4B07-AFF5-E2C5F7AF2998}" srcOrd="1" destOrd="0" presId="urn:microsoft.com/office/officeart/2009/3/layout/HorizontalOrganizationChart"/>
    <dgm:cxn modelId="{DF7AA2AA-3D3D-468A-8C1A-F537688B9E8D}" type="presOf" srcId="{8BA84D3F-7846-4B84-84A9-76975D8B16D5}" destId="{6C8CF44F-AEB6-49AF-A03B-ED467CC0AE8F}" srcOrd="0" destOrd="0" presId="urn:microsoft.com/office/officeart/2009/3/layout/HorizontalOrganizationChart"/>
    <dgm:cxn modelId="{2901DEAA-34C8-4D43-B95B-88DF45EB2408}" srcId="{9D42C461-83F9-46FE-988C-167387D0013E}" destId="{13546C5A-9259-415D-8919-107D69254058}" srcOrd="1" destOrd="0" parTransId="{94B6685C-9EF3-4131-B21B-15F42C08E0DF}" sibTransId="{5BE66743-D53D-4589-AD05-A68C9E0DE3FA}"/>
    <dgm:cxn modelId="{B203F2B3-7282-49B6-83FC-C2B63C4E6FBB}" type="presOf" srcId="{0B7A8E81-DDFB-4663-BDDE-365E2BB01D90}" destId="{8D55C14C-8D2F-49EA-992F-36728A65F094}" srcOrd="0" destOrd="0" presId="urn:microsoft.com/office/officeart/2009/3/layout/HorizontalOrganizationChart"/>
    <dgm:cxn modelId="{C7ED3EC4-97D7-428D-A529-F1F935F40CA0}" srcId="{3EE31A4D-766C-4BE8-B8FC-E490A8D9270A}" destId="{4615E965-87F5-42DB-BCDE-928329284A8A}" srcOrd="0" destOrd="0" parTransId="{6D3C6940-B63E-49D8-A187-F2319D956CCA}" sibTransId="{5D6D0E39-B310-4511-AE6E-C5EB3A93C58B}"/>
    <dgm:cxn modelId="{DDB1A7C8-164A-4D41-96A1-764A2D1274DB}" type="presOf" srcId="{28DF5447-9F71-49CF-81E5-194373F2FB69}" destId="{60FAD876-4601-439B-801A-2BF0C75CA728}" srcOrd="0" destOrd="0" presId="urn:microsoft.com/office/officeart/2009/3/layout/HorizontalOrganizationChart"/>
    <dgm:cxn modelId="{31D5AFCF-749D-4168-81BB-493B60C093E4}" srcId="{29BE4BEB-BE35-4F72-9E9D-25A7AD2DD5D4}" destId="{F43DD091-AA1F-4786-9D5A-DBDDDB1ED873}" srcOrd="0" destOrd="0" parTransId="{E3440118-C764-4065-96EC-1289886F641C}" sibTransId="{A563F9F4-2465-4FCA-86FD-056254A15BE7}"/>
    <dgm:cxn modelId="{A15D77DC-0BEC-4E30-8D4E-CC36F7CEC1CD}" type="presOf" srcId="{E3440118-C764-4065-96EC-1289886F641C}" destId="{25E5A0F9-4139-4E73-B7E3-87A946722D5D}" srcOrd="0" destOrd="0" presId="urn:microsoft.com/office/officeart/2009/3/layout/HorizontalOrganizationChart"/>
    <dgm:cxn modelId="{4F4DE3E4-C88C-42D5-9C88-CBE67E2879AA}" type="presOf" srcId="{9D42C461-83F9-46FE-988C-167387D0013E}" destId="{36C026ED-BB31-42E2-8049-6AB277B9FC7A}" srcOrd="0" destOrd="0" presId="urn:microsoft.com/office/officeart/2009/3/layout/HorizontalOrganizationChart"/>
    <dgm:cxn modelId="{BEA6EAF0-BB4A-471A-A0B2-568B7807406A}" type="presOf" srcId="{3ADBFCC7-8170-4D69-B7CB-1696A33E6151}" destId="{6DCB4FE2-0458-4DEE-9F80-7AE60EB516CF}" srcOrd="0" destOrd="0" presId="urn:microsoft.com/office/officeart/2009/3/layout/HorizontalOrganizationChart"/>
    <dgm:cxn modelId="{30C36AF4-8170-44B8-922B-4E5D60A0C8C0}" srcId="{0B7A8E81-DDFB-4663-BDDE-365E2BB01D90}" destId="{3EE31A4D-766C-4BE8-B8FC-E490A8D9270A}" srcOrd="1" destOrd="0" parTransId="{3ADBFCC7-8170-4D69-B7CB-1696A33E6151}" sibTransId="{7F9AE75E-EC57-4959-B5E1-E67EB3393D40}"/>
    <dgm:cxn modelId="{0ECD2CF5-4881-4E49-92E8-7D306951D01C}" type="presOf" srcId="{4EF542CC-DD36-4835-BDCA-EFA2D3A5294E}" destId="{946DAFC9-AE0A-45D2-8089-EE1D721420B4}" srcOrd="0" destOrd="0" presId="urn:microsoft.com/office/officeart/2009/3/layout/HorizontalOrganizationChart"/>
    <dgm:cxn modelId="{E82767F7-F189-4CAD-99C8-09616AE75BE2}" type="presOf" srcId="{193241A6-FE74-4F38-907D-5C0835B6E877}" destId="{B05151E0-4434-411F-8A19-10040A69F0C8}" srcOrd="0" destOrd="0" presId="urn:microsoft.com/office/officeart/2009/3/layout/HorizontalOrganizationChart"/>
    <dgm:cxn modelId="{8A53591F-C27A-4217-8ACC-A47629A7C3BA}" type="presParOf" srcId="{B198CC44-0FBC-42E3-A40A-7C2A22D56666}" destId="{10CC1340-9DF7-4176-BA09-8D6CDD3C2D0B}" srcOrd="0" destOrd="0" presId="urn:microsoft.com/office/officeart/2009/3/layout/HorizontalOrganizationChart"/>
    <dgm:cxn modelId="{B809A793-394F-4BC6-BCEF-BF3B442C02D3}" type="presParOf" srcId="{10CC1340-9DF7-4176-BA09-8D6CDD3C2D0B}" destId="{B73C5FD3-B580-4E4F-9522-48316BB426A5}" srcOrd="0" destOrd="0" presId="urn:microsoft.com/office/officeart/2009/3/layout/HorizontalOrganizationChart"/>
    <dgm:cxn modelId="{0E61E8C7-E9E3-4FE9-BC23-764B76D53E5C}" type="presParOf" srcId="{B73C5FD3-B580-4E4F-9522-48316BB426A5}" destId="{36C026ED-BB31-42E2-8049-6AB277B9FC7A}" srcOrd="0" destOrd="0" presId="urn:microsoft.com/office/officeart/2009/3/layout/HorizontalOrganizationChart"/>
    <dgm:cxn modelId="{84CEB29E-E541-422A-8401-B621D3698C5E}" type="presParOf" srcId="{B73C5FD3-B580-4E4F-9522-48316BB426A5}" destId="{1420504B-7FAC-4175-A198-A879B0CB2841}" srcOrd="1" destOrd="0" presId="urn:microsoft.com/office/officeart/2009/3/layout/HorizontalOrganizationChart"/>
    <dgm:cxn modelId="{CAA6051B-0CD7-48CA-8230-54416CBD52C0}" type="presParOf" srcId="{10CC1340-9DF7-4176-BA09-8D6CDD3C2D0B}" destId="{AED701DB-3256-4C3D-B823-A7E4936D8985}" srcOrd="1" destOrd="0" presId="urn:microsoft.com/office/officeart/2009/3/layout/HorizontalOrganizationChart"/>
    <dgm:cxn modelId="{1397AA83-F36A-47EE-9B5A-8F26E2BFB869}" type="presParOf" srcId="{AED701DB-3256-4C3D-B823-A7E4936D8985}" destId="{6C8CF44F-AEB6-49AF-A03B-ED467CC0AE8F}" srcOrd="0" destOrd="0" presId="urn:microsoft.com/office/officeart/2009/3/layout/HorizontalOrganizationChart"/>
    <dgm:cxn modelId="{A33F7F9F-E6A9-4A27-8DA5-F75326AC955A}" type="presParOf" srcId="{AED701DB-3256-4C3D-B823-A7E4936D8985}" destId="{4C173784-440B-46AB-8827-AB3431D250E2}" srcOrd="1" destOrd="0" presId="urn:microsoft.com/office/officeart/2009/3/layout/HorizontalOrganizationChart"/>
    <dgm:cxn modelId="{9DF6C4A9-233C-4ABE-AA2E-C6C3DD8F9B82}" type="presParOf" srcId="{4C173784-440B-46AB-8827-AB3431D250E2}" destId="{D5D81F49-4C53-44D1-A3C1-C4D1333E4806}" srcOrd="0" destOrd="0" presId="urn:microsoft.com/office/officeart/2009/3/layout/HorizontalOrganizationChart"/>
    <dgm:cxn modelId="{6EBDE434-1101-4F5A-A2B3-9544C00FDD01}" type="presParOf" srcId="{D5D81F49-4C53-44D1-A3C1-C4D1333E4806}" destId="{DBCBC00E-5CC6-43A7-994E-9DBA0905FE40}" srcOrd="0" destOrd="0" presId="urn:microsoft.com/office/officeart/2009/3/layout/HorizontalOrganizationChart"/>
    <dgm:cxn modelId="{75965D69-91DA-4756-9030-D54C966D4C8A}" type="presParOf" srcId="{D5D81F49-4C53-44D1-A3C1-C4D1333E4806}" destId="{68CF9D50-6317-42BB-B11C-082861827D17}" srcOrd="1" destOrd="0" presId="urn:microsoft.com/office/officeart/2009/3/layout/HorizontalOrganizationChart"/>
    <dgm:cxn modelId="{B0E950E8-5E12-4A8C-A39D-6EE105948876}" type="presParOf" srcId="{4C173784-440B-46AB-8827-AB3431D250E2}" destId="{8F7B8601-351A-4CF9-87B3-79880021B179}" srcOrd="1" destOrd="0" presId="urn:microsoft.com/office/officeart/2009/3/layout/HorizontalOrganizationChart"/>
    <dgm:cxn modelId="{9D2DB496-D389-48F7-87B4-5D2C85EE3F13}" type="presParOf" srcId="{4C173784-440B-46AB-8827-AB3431D250E2}" destId="{16A48CD2-2FCB-4C9B-8A08-CFDA43A1B054}" srcOrd="2" destOrd="0" presId="urn:microsoft.com/office/officeart/2009/3/layout/HorizontalOrganizationChart"/>
    <dgm:cxn modelId="{A1C17096-4592-4895-9683-E22381E13D9D}" type="presParOf" srcId="{AED701DB-3256-4C3D-B823-A7E4936D8985}" destId="{506D033D-AF67-4004-81A6-27D6556E6900}" srcOrd="2" destOrd="0" presId="urn:microsoft.com/office/officeart/2009/3/layout/HorizontalOrganizationChart"/>
    <dgm:cxn modelId="{0BE45644-EC12-41E1-A521-F35FE6CA0E39}" type="presParOf" srcId="{AED701DB-3256-4C3D-B823-A7E4936D8985}" destId="{FCD9F2C6-9431-405F-958E-8DB78C062D70}" srcOrd="3" destOrd="0" presId="urn:microsoft.com/office/officeart/2009/3/layout/HorizontalOrganizationChart"/>
    <dgm:cxn modelId="{9442CD33-0889-42CA-8C9A-45C645E3D72F}" type="presParOf" srcId="{FCD9F2C6-9431-405F-958E-8DB78C062D70}" destId="{2A4E6F1E-C3BB-4255-8F70-A82217603728}" srcOrd="0" destOrd="0" presId="urn:microsoft.com/office/officeart/2009/3/layout/HorizontalOrganizationChart"/>
    <dgm:cxn modelId="{F2A19AFD-F1C3-4B4A-9320-E7381A00CB79}" type="presParOf" srcId="{2A4E6F1E-C3BB-4255-8F70-A82217603728}" destId="{D6CB3AE7-4419-47A7-959F-49AB5F8E228F}" srcOrd="0" destOrd="0" presId="urn:microsoft.com/office/officeart/2009/3/layout/HorizontalOrganizationChart"/>
    <dgm:cxn modelId="{CEB5D4A1-7B66-48B2-A418-6F9712FB5A9D}" type="presParOf" srcId="{2A4E6F1E-C3BB-4255-8F70-A82217603728}" destId="{E01D1FE9-B259-41D8-8678-0172BA188232}" srcOrd="1" destOrd="0" presId="urn:microsoft.com/office/officeart/2009/3/layout/HorizontalOrganizationChart"/>
    <dgm:cxn modelId="{B994B1C8-0C7A-4A15-A268-1C772874153D}" type="presParOf" srcId="{FCD9F2C6-9431-405F-958E-8DB78C062D70}" destId="{6B34D03D-7000-406D-9F1A-9C9C4AA86827}" srcOrd="1" destOrd="0" presId="urn:microsoft.com/office/officeart/2009/3/layout/HorizontalOrganizationChart"/>
    <dgm:cxn modelId="{83CDB3AD-958E-4613-9E19-16765EFEDFB0}" type="presParOf" srcId="{FCD9F2C6-9431-405F-958E-8DB78C062D70}" destId="{838CA445-3E24-4C39-847A-D5E25F57B14F}" srcOrd="2" destOrd="0" presId="urn:microsoft.com/office/officeart/2009/3/layout/HorizontalOrganizationChart"/>
    <dgm:cxn modelId="{E657612A-59D6-4986-88BA-39CC6566708A}" type="presParOf" srcId="{AED701DB-3256-4C3D-B823-A7E4936D8985}" destId="{B05151E0-4434-411F-8A19-10040A69F0C8}" srcOrd="4" destOrd="0" presId="urn:microsoft.com/office/officeart/2009/3/layout/HorizontalOrganizationChart"/>
    <dgm:cxn modelId="{E9B9329C-EF9A-4F31-A0C8-32891AE5239E}" type="presParOf" srcId="{AED701DB-3256-4C3D-B823-A7E4936D8985}" destId="{63B9435B-2AD5-416A-BF01-21DA33E7CC34}" srcOrd="5" destOrd="0" presId="urn:microsoft.com/office/officeart/2009/3/layout/HorizontalOrganizationChart"/>
    <dgm:cxn modelId="{ECBFF96C-7722-4EA8-8E4B-13837DDA4C45}" type="presParOf" srcId="{63B9435B-2AD5-416A-BF01-21DA33E7CC34}" destId="{61A70212-86ED-4603-B5E6-51635862B3EA}" srcOrd="0" destOrd="0" presId="urn:microsoft.com/office/officeart/2009/3/layout/HorizontalOrganizationChart"/>
    <dgm:cxn modelId="{A6610518-4E03-4240-B5D5-628C76F052BA}" type="presParOf" srcId="{61A70212-86ED-4603-B5E6-51635862B3EA}" destId="{946DAFC9-AE0A-45D2-8089-EE1D721420B4}" srcOrd="0" destOrd="0" presId="urn:microsoft.com/office/officeart/2009/3/layout/HorizontalOrganizationChart"/>
    <dgm:cxn modelId="{9D526470-40B2-4134-A902-0F9C0CFF5E58}" type="presParOf" srcId="{61A70212-86ED-4603-B5E6-51635862B3EA}" destId="{ACB6F88C-2716-4BF9-8341-79CAA4F9874E}" srcOrd="1" destOrd="0" presId="urn:microsoft.com/office/officeart/2009/3/layout/HorizontalOrganizationChart"/>
    <dgm:cxn modelId="{B253C3AA-D885-4245-81F0-27D438A80C9E}" type="presParOf" srcId="{63B9435B-2AD5-416A-BF01-21DA33E7CC34}" destId="{8B5C2B7C-4409-44CF-AD87-2C9E3AF5A363}" srcOrd="1" destOrd="0" presId="urn:microsoft.com/office/officeart/2009/3/layout/HorizontalOrganizationChart"/>
    <dgm:cxn modelId="{C0938E2F-0EFF-48C2-A795-3949710DAA7E}" type="presParOf" srcId="{63B9435B-2AD5-416A-BF01-21DA33E7CC34}" destId="{A299D49C-5E4C-4517-95A4-E8D1422CC79A}" srcOrd="2" destOrd="0" presId="urn:microsoft.com/office/officeart/2009/3/layout/HorizontalOrganizationChart"/>
    <dgm:cxn modelId="{8E58CD7E-8739-4693-AA8D-E70DAD4231BB}" type="presParOf" srcId="{10CC1340-9DF7-4176-BA09-8D6CDD3C2D0B}" destId="{D9597549-D39B-4F2E-B754-D831D7A29EED}" srcOrd="2" destOrd="0" presId="urn:microsoft.com/office/officeart/2009/3/layout/HorizontalOrganizationChart"/>
    <dgm:cxn modelId="{E21BEB47-CFCA-4901-B1F8-85C8C46DE107}" type="presParOf" srcId="{B198CC44-0FBC-42E3-A40A-7C2A22D56666}" destId="{C014C74B-50C8-4CAC-B3E9-61AFF81FDBC5}" srcOrd="1" destOrd="0" presId="urn:microsoft.com/office/officeart/2009/3/layout/HorizontalOrganizationChart"/>
    <dgm:cxn modelId="{C8BEF9B4-57D9-4333-92E2-F4B16765A837}" type="presParOf" srcId="{C014C74B-50C8-4CAC-B3E9-61AFF81FDBC5}" destId="{D93CD330-0B92-4FB4-B404-241E3D7FE1B0}" srcOrd="0" destOrd="0" presId="urn:microsoft.com/office/officeart/2009/3/layout/HorizontalOrganizationChart"/>
    <dgm:cxn modelId="{96D5A3BC-8954-4409-880C-6F099DA959D8}" type="presParOf" srcId="{D93CD330-0B92-4FB4-B404-241E3D7FE1B0}" destId="{8D55C14C-8D2F-49EA-992F-36728A65F094}" srcOrd="0" destOrd="0" presId="urn:microsoft.com/office/officeart/2009/3/layout/HorizontalOrganizationChart"/>
    <dgm:cxn modelId="{802AA155-97EA-414B-9403-1D55E5EDBEF2}" type="presParOf" srcId="{D93CD330-0B92-4FB4-B404-241E3D7FE1B0}" destId="{A9427BB0-3EC6-4BBD-8C4B-FB181B023B69}" srcOrd="1" destOrd="0" presId="urn:microsoft.com/office/officeart/2009/3/layout/HorizontalOrganizationChart"/>
    <dgm:cxn modelId="{259EB4EA-A8AB-4DB3-8CC4-732354CAB1E8}" type="presParOf" srcId="{C014C74B-50C8-4CAC-B3E9-61AFF81FDBC5}" destId="{14FF090B-908A-43E1-BAEE-3635E8D6A3AD}" srcOrd="1" destOrd="0" presId="urn:microsoft.com/office/officeart/2009/3/layout/HorizontalOrganizationChart"/>
    <dgm:cxn modelId="{D7DF611B-9B0F-4663-8574-D32E1B1BCAE3}" type="presParOf" srcId="{14FF090B-908A-43E1-BAEE-3635E8D6A3AD}" destId="{60FAD876-4601-439B-801A-2BF0C75CA728}" srcOrd="0" destOrd="0" presId="urn:microsoft.com/office/officeart/2009/3/layout/HorizontalOrganizationChart"/>
    <dgm:cxn modelId="{78C8D5C5-2945-4435-A482-724D24CA8147}" type="presParOf" srcId="{14FF090B-908A-43E1-BAEE-3635E8D6A3AD}" destId="{C0FCDE46-EEF9-4C04-98F6-2A516FA4FA6F}" srcOrd="1" destOrd="0" presId="urn:microsoft.com/office/officeart/2009/3/layout/HorizontalOrganizationChart"/>
    <dgm:cxn modelId="{434ABBB4-6ED3-4672-A444-13DF6C9408AF}" type="presParOf" srcId="{C0FCDE46-EEF9-4C04-98F6-2A516FA4FA6F}" destId="{68E66EEE-1A47-4ABC-B162-C11C281F0492}" srcOrd="0" destOrd="0" presId="urn:microsoft.com/office/officeart/2009/3/layout/HorizontalOrganizationChart"/>
    <dgm:cxn modelId="{195986A6-AEA9-4C3D-8419-4224E5D79288}" type="presParOf" srcId="{68E66EEE-1A47-4ABC-B162-C11C281F0492}" destId="{6A547F81-EAE4-429D-8880-E42EFA97E984}" srcOrd="0" destOrd="0" presId="urn:microsoft.com/office/officeart/2009/3/layout/HorizontalOrganizationChart"/>
    <dgm:cxn modelId="{85703715-34EF-484F-8F78-21D349B75FE2}" type="presParOf" srcId="{68E66EEE-1A47-4ABC-B162-C11C281F0492}" destId="{911FA73F-4BDD-46EE-B9A7-5A4476F0BD51}" srcOrd="1" destOrd="0" presId="urn:microsoft.com/office/officeart/2009/3/layout/HorizontalOrganizationChart"/>
    <dgm:cxn modelId="{08C1AF91-F114-4288-A564-5A5A6A7FB296}" type="presParOf" srcId="{C0FCDE46-EEF9-4C04-98F6-2A516FA4FA6F}" destId="{C9855A9C-BCAD-4B7C-991D-E989F01523D8}" srcOrd="1" destOrd="0" presId="urn:microsoft.com/office/officeart/2009/3/layout/HorizontalOrganizationChart"/>
    <dgm:cxn modelId="{FD4F92B2-3C74-4667-AEA9-40DDBD18A3A7}" type="presParOf" srcId="{C9855A9C-BCAD-4B7C-991D-E989F01523D8}" destId="{25E5A0F9-4139-4E73-B7E3-87A946722D5D}" srcOrd="0" destOrd="0" presId="urn:microsoft.com/office/officeart/2009/3/layout/HorizontalOrganizationChart"/>
    <dgm:cxn modelId="{BD6E9DB9-9757-4561-9A8A-6DFBB9A4C22F}" type="presParOf" srcId="{C9855A9C-BCAD-4B7C-991D-E989F01523D8}" destId="{007EB7AA-FF1E-4C0F-BC3B-1742CFF6AD0F}" srcOrd="1" destOrd="0" presId="urn:microsoft.com/office/officeart/2009/3/layout/HorizontalOrganizationChart"/>
    <dgm:cxn modelId="{A84A86F0-6F84-4E95-8DC3-3576F10A3F93}" type="presParOf" srcId="{007EB7AA-FF1E-4C0F-BC3B-1742CFF6AD0F}" destId="{4A9A15ED-670D-4A1B-BC99-14A47E885B9E}" srcOrd="0" destOrd="0" presId="urn:microsoft.com/office/officeart/2009/3/layout/HorizontalOrganizationChart"/>
    <dgm:cxn modelId="{8CB5E499-36E6-46A8-AC95-F0C94B31C11D}" type="presParOf" srcId="{4A9A15ED-670D-4A1B-BC99-14A47E885B9E}" destId="{F4C330D5-E821-4EFF-A4C9-03652FD19226}" srcOrd="0" destOrd="0" presId="urn:microsoft.com/office/officeart/2009/3/layout/HorizontalOrganizationChart"/>
    <dgm:cxn modelId="{B5CF5701-7351-4928-A4F9-0E0C35D73ACF}" type="presParOf" srcId="{4A9A15ED-670D-4A1B-BC99-14A47E885B9E}" destId="{8A2811AA-5142-4A04-BE5D-650EB1C7D579}" srcOrd="1" destOrd="0" presId="urn:microsoft.com/office/officeart/2009/3/layout/HorizontalOrganizationChart"/>
    <dgm:cxn modelId="{D343BC42-50D8-40A8-A6D2-61B7863ACE8E}" type="presParOf" srcId="{007EB7AA-FF1E-4C0F-BC3B-1742CFF6AD0F}" destId="{6DA3A49D-E930-44D8-A44D-20F8662DBC77}" srcOrd="1" destOrd="0" presId="urn:microsoft.com/office/officeart/2009/3/layout/HorizontalOrganizationChart"/>
    <dgm:cxn modelId="{8A6A8129-AC89-40EF-8033-0619F291CFD2}" type="presParOf" srcId="{007EB7AA-FF1E-4C0F-BC3B-1742CFF6AD0F}" destId="{95659444-5568-483B-8D86-3E550E7E9041}" srcOrd="2" destOrd="0" presId="urn:microsoft.com/office/officeart/2009/3/layout/HorizontalOrganizationChart"/>
    <dgm:cxn modelId="{417C0C0E-B690-47AD-8136-C1DC6A5751AA}" type="presParOf" srcId="{C0FCDE46-EEF9-4C04-98F6-2A516FA4FA6F}" destId="{2897F994-AD25-4F5C-84EC-98FEE8F02A27}" srcOrd="2" destOrd="0" presId="urn:microsoft.com/office/officeart/2009/3/layout/HorizontalOrganizationChart"/>
    <dgm:cxn modelId="{69B6103C-D304-4CE8-9046-81025A97FFA6}" type="presParOf" srcId="{14FF090B-908A-43E1-BAEE-3635E8D6A3AD}" destId="{6DCB4FE2-0458-4DEE-9F80-7AE60EB516CF}" srcOrd="2" destOrd="0" presId="urn:microsoft.com/office/officeart/2009/3/layout/HorizontalOrganizationChart"/>
    <dgm:cxn modelId="{CEC1BA1E-74BB-4508-937B-C1E9AD173371}" type="presParOf" srcId="{14FF090B-908A-43E1-BAEE-3635E8D6A3AD}" destId="{3F82A9F8-D4F9-47DD-8CB6-9C87B2511A62}" srcOrd="3" destOrd="0" presId="urn:microsoft.com/office/officeart/2009/3/layout/HorizontalOrganizationChart"/>
    <dgm:cxn modelId="{BE8ECD55-2452-4837-B7ED-1E7BB92A1515}" type="presParOf" srcId="{3F82A9F8-D4F9-47DD-8CB6-9C87B2511A62}" destId="{1C8B9E78-2294-44BF-A0F2-ED63E1452EB7}" srcOrd="0" destOrd="0" presId="urn:microsoft.com/office/officeart/2009/3/layout/HorizontalOrganizationChart"/>
    <dgm:cxn modelId="{AB64DDF3-DA4D-477F-9AE2-270E28C148D2}" type="presParOf" srcId="{1C8B9E78-2294-44BF-A0F2-ED63E1452EB7}" destId="{D8F4503A-A0B6-440E-8D97-5453C506E84D}" srcOrd="0" destOrd="0" presId="urn:microsoft.com/office/officeart/2009/3/layout/HorizontalOrganizationChart"/>
    <dgm:cxn modelId="{55E3E1D5-35B3-42CE-AA73-0E1DA5CD4BE2}" type="presParOf" srcId="{1C8B9E78-2294-44BF-A0F2-ED63E1452EB7}" destId="{22CE6648-BC26-46E7-BB94-39CC6F1A07C3}" srcOrd="1" destOrd="0" presId="urn:microsoft.com/office/officeart/2009/3/layout/HorizontalOrganizationChart"/>
    <dgm:cxn modelId="{7851D3D5-6AA0-4FA1-8B3A-4B064AB66843}" type="presParOf" srcId="{3F82A9F8-D4F9-47DD-8CB6-9C87B2511A62}" destId="{6459BD2D-6A6D-491D-B67A-C4CE117D1138}" srcOrd="1" destOrd="0" presId="urn:microsoft.com/office/officeart/2009/3/layout/HorizontalOrganizationChart"/>
    <dgm:cxn modelId="{7D4F9CDC-8A70-4FED-9E4B-726FDB1F3B61}" type="presParOf" srcId="{6459BD2D-6A6D-491D-B67A-C4CE117D1138}" destId="{6E20E42C-5618-4EE8-8F9B-152A64785E96}" srcOrd="0" destOrd="0" presId="urn:microsoft.com/office/officeart/2009/3/layout/HorizontalOrganizationChart"/>
    <dgm:cxn modelId="{4BFBC5EB-DB77-49B5-A5E3-BDAA5D731252}" type="presParOf" srcId="{6459BD2D-6A6D-491D-B67A-C4CE117D1138}" destId="{DCC4D97F-3FC3-4DA4-9835-DD08B1AFCA86}" srcOrd="1" destOrd="0" presId="urn:microsoft.com/office/officeart/2009/3/layout/HorizontalOrganizationChart"/>
    <dgm:cxn modelId="{996371CE-AC83-447D-AA66-E0BF8FB35429}" type="presParOf" srcId="{DCC4D97F-3FC3-4DA4-9835-DD08B1AFCA86}" destId="{D44B1C30-4972-4DF5-84DD-595ABC9A4A7D}" srcOrd="0" destOrd="0" presId="urn:microsoft.com/office/officeart/2009/3/layout/HorizontalOrganizationChart"/>
    <dgm:cxn modelId="{3EC2EFC8-50E7-40AC-BB2F-04CAA57EE1EB}" type="presParOf" srcId="{D44B1C30-4972-4DF5-84DD-595ABC9A4A7D}" destId="{FA673720-693F-4021-930C-DA872C24DF9D}" srcOrd="0" destOrd="0" presId="urn:microsoft.com/office/officeart/2009/3/layout/HorizontalOrganizationChart"/>
    <dgm:cxn modelId="{8D3352F8-0A6B-40C7-B242-E187F4130FDF}" type="presParOf" srcId="{D44B1C30-4972-4DF5-84DD-595ABC9A4A7D}" destId="{8A48B618-9748-4B07-AFF5-E2C5F7AF2998}" srcOrd="1" destOrd="0" presId="urn:microsoft.com/office/officeart/2009/3/layout/HorizontalOrganizationChart"/>
    <dgm:cxn modelId="{8394AFA3-4AED-44AE-8EBC-F2990FAABCA9}" type="presParOf" srcId="{DCC4D97F-3FC3-4DA4-9835-DD08B1AFCA86}" destId="{01621C05-231A-41B8-ADD0-5DB61BFB2C67}" srcOrd="1" destOrd="0" presId="urn:microsoft.com/office/officeart/2009/3/layout/HorizontalOrganizationChart"/>
    <dgm:cxn modelId="{12FF3131-A146-4742-8D30-A84D9641013F}" type="presParOf" srcId="{DCC4D97F-3FC3-4DA4-9835-DD08B1AFCA86}" destId="{26471125-D47E-45DB-B64A-E01D74247BE6}" srcOrd="2" destOrd="0" presId="urn:microsoft.com/office/officeart/2009/3/layout/HorizontalOrganizationChart"/>
    <dgm:cxn modelId="{A7A9D793-99DE-4C34-8E1B-08C808889F7D}" type="presParOf" srcId="{3F82A9F8-D4F9-47DD-8CB6-9C87B2511A62}" destId="{DAD45B3C-16A8-40EC-96D2-40B05DE6364C}" srcOrd="2" destOrd="0" presId="urn:microsoft.com/office/officeart/2009/3/layout/HorizontalOrganizationChart"/>
    <dgm:cxn modelId="{0DD0AF25-DCFD-40B7-BDC4-0B8A21CFB72A}" type="presParOf" srcId="{C014C74B-50C8-4CAC-B3E9-61AFF81FDBC5}" destId="{FBA9FA29-13E0-4F6C-9DCB-72BABF5ED0C4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8E31171-AB15-4A2A-BB0D-486C8B646AFA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00D0C84-6B70-4BDB-A5B9-61F2C0B12301}">
      <dgm:prSet phldrT="[Text]" custT="1"/>
      <dgm:spPr>
        <a:solidFill>
          <a:schemeClr val="accent1">
            <a:lumMod val="90000"/>
          </a:schemeClr>
        </a:solidFill>
      </dgm:spPr>
      <dgm:t>
        <a:bodyPr/>
        <a:lstStyle/>
        <a:p>
          <a:r>
            <a:rPr lang="en-ID" sz="2400" b="1" dirty="0" err="1"/>
            <a:t>Komprehensi</a:t>
          </a:r>
          <a:endParaRPr lang="en-US" sz="2400" b="1" dirty="0"/>
        </a:p>
      </dgm:t>
    </dgm:pt>
    <dgm:pt modelId="{25BE6AA0-8FB0-465A-B2BF-7CB9BC118A56}" type="parTrans" cxnId="{7AD49196-F07F-4D7A-A521-79EEA5A4FD0D}">
      <dgm:prSet/>
      <dgm:spPr/>
      <dgm:t>
        <a:bodyPr/>
        <a:lstStyle/>
        <a:p>
          <a:endParaRPr lang="en-US"/>
        </a:p>
      </dgm:t>
    </dgm:pt>
    <dgm:pt modelId="{501110C9-F73E-47A9-9343-C1777CC0D4F5}" type="sibTrans" cxnId="{7AD49196-F07F-4D7A-A521-79EEA5A4FD0D}">
      <dgm:prSet/>
      <dgm:spPr/>
      <dgm:t>
        <a:bodyPr/>
        <a:lstStyle/>
        <a:p>
          <a:endParaRPr lang="en-US"/>
        </a:p>
      </dgm:t>
    </dgm:pt>
    <dgm:pt modelId="{FBBD7D27-0FE4-4643-AD76-FCA4BCE3B9B9}">
      <dgm:prSet phldrT="[Text]" custT="1"/>
      <dgm:spPr/>
      <dgm:t>
        <a:bodyPr/>
        <a:lstStyle/>
        <a:p>
          <a:r>
            <a:rPr lang="en-ID" sz="2400" b="1" dirty="0" err="1"/>
            <a:t>Ekstensi</a:t>
          </a:r>
          <a:endParaRPr lang="en-US" sz="2400" b="1" dirty="0"/>
        </a:p>
      </dgm:t>
    </dgm:pt>
    <dgm:pt modelId="{C467FBFB-2333-4218-A26A-3AEA033797F8}" type="parTrans" cxnId="{8BE140F1-8A1E-4FD8-8728-4C34AEF5B595}">
      <dgm:prSet/>
      <dgm:spPr/>
      <dgm:t>
        <a:bodyPr/>
        <a:lstStyle/>
        <a:p>
          <a:endParaRPr lang="en-US"/>
        </a:p>
      </dgm:t>
    </dgm:pt>
    <dgm:pt modelId="{D6FEC28F-B2EA-4B9A-8194-54893C1D88D0}" type="sibTrans" cxnId="{8BE140F1-8A1E-4FD8-8728-4C34AEF5B595}">
      <dgm:prSet/>
      <dgm:spPr/>
      <dgm:t>
        <a:bodyPr/>
        <a:lstStyle/>
        <a:p>
          <a:endParaRPr lang="en-US"/>
        </a:p>
      </dgm:t>
    </dgm:pt>
    <dgm:pt modelId="{190A2C7A-DDAF-4647-B6FE-F0B662F2740E}">
      <dgm:prSet phldrT="[Text]"/>
      <dgm:spPr/>
      <dgm:t>
        <a:bodyPr/>
        <a:lstStyle/>
        <a:p>
          <a:r>
            <a:rPr lang="en-US" altLang="en-US"/>
            <a:t>Keseluruhan hal-hal yang atasnya suatu idea dapat ditetapkan</a:t>
          </a:r>
          <a:endParaRPr lang="en-US" dirty="0"/>
        </a:p>
      </dgm:t>
    </dgm:pt>
    <dgm:pt modelId="{10874571-E386-4B57-8E43-F63C6A723E91}" type="parTrans" cxnId="{DF95C8C1-3D49-4C34-B58C-4A7626E8F04F}">
      <dgm:prSet/>
      <dgm:spPr/>
      <dgm:t>
        <a:bodyPr/>
        <a:lstStyle/>
        <a:p>
          <a:endParaRPr lang="en-US"/>
        </a:p>
      </dgm:t>
    </dgm:pt>
    <dgm:pt modelId="{33E2C5A9-EDB0-4D42-BEE7-C50D3CBCBECF}" type="sibTrans" cxnId="{DF95C8C1-3D49-4C34-B58C-4A7626E8F04F}">
      <dgm:prSet/>
      <dgm:spPr/>
      <dgm:t>
        <a:bodyPr/>
        <a:lstStyle/>
        <a:p>
          <a:endParaRPr lang="en-US"/>
        </a:p>
      </dgm:t>
    </dgm:pt>
    <dgm:pt modelId="{A1C0AE5F-8F21-4255-997B-08EA138E7645}">
      <dgm:prSet/>
      <dgm:spPr/>
      <dgm:t>
        <a:bodyPr/>
        <a:lstStyle/>
        <a:p>
          <a:r>
            <a:rPr lang="en-US" altLang="en-US"/>
            <a:t>Lingkungan realitas yang ditunjuk dengan pengertian tertentu</a:t>
          </a:r>
          <a:endParaRPr lang="en-US" altLang="en-US" dirty="0"/>
        </a:p>
      </dgm:t>
    </dgm:pt>
    <dgm:pt modelId="{4D376356-FF30-4B98-92F2-AEC26A9721AE}" type="parTrans" cxnId="{9DDA7611-2D55-42D6-B352-EF116147CD7F}">
      <dgm:prSet/>
      <dgm:spPr/>
      <dgm:t>
        <a:bodyPr/>
        <a:lstStyle/>
        <a:p>
          <a:endParaRPr lang="en-US"/>
        </a:p>
      </dgm:t>
    </dgm:pt>
    <dgm:pt modelId="{44970C15-2CA5-40CC-95B7-4CF609240945}" type="sibTrans" cxnId="{9DDA7611-2D55-42D6-B352-EF116147CD7F}">
      <dgm:prSet/>
      <dgm:spPr/>
      <dgm:t>
        <a:bodyPr/>
        <a:lstStyle/>
        <a:p>
          <a:endParaRPr lang="en-US"/>
        </a:p>
      </dgm:t>
    </dgm:pt>
    <dgm:pt modelId="{05D20799-B5C8-454E-9E4B-45AA67647B6E}">
      <dgm:prSet custT="1"/>
      <dgm:spPr/>
      <dgm:t>
        <a:bodyPr/>
        <a:lstStyle/>
        <a:p>
          <a:r>
            <a:rPr lang="en-ID" altLang="en-US" sz="2400" b="1" dirty="0" err="1"/>
            <a:t>Prinsip-Prinsip</a:t>
          </a:r>
          <a:endParaRPr lang="en-US" altLang="en-US" sz="2400" b="1" dirty="0"/>
        </a:p>
      </dgm:t>
    </dgm:pt>
    <dgm:pt modelId="{86D7F8FF-CBC0-4E0F-BDC6-1364C82153B2}" type="parTrans" cxnId="{1E266CA3-4A79-4A88-82A0-C110615FA1FD}">
      <dgm:prSet/>
      <dgm:spPr/>
      <dgm:t>
        <a:bodyPr/>
        <a:lstStyle/>
        <a:p>
          <a:endParaRPr lang="en-US"/>
        </a:p>
      </dgm:t>
    </dgm:pt>
    <dgm:pt modelId="{4D062168-C3A8-4709-9F92-11D2C34DAF50}" type="sibTrans" cxnId="{1E266CA3-4A79-4A88-82A0-C110615FA1FD}">
      <dgm:prSet/>
      <dgm:spPr/>
      <dgm:t>
        <a:bodyPr/>
        <a:lstStyle/>
        <a:p>
          <a:endParaRPr lang="en-US"/>
        </a:p>
      </dgm:t>
    </dgm:pt>
    <dgm:pt modelId="{525714CF-CA67-4FF9-AED1-53D69F42D529}">
      <dgm:prSet/>
      <dgm:spPr/>
      <dgm:t>
        <a:bodyPr/>
        <a:lstStyle/>
        <a:p>
          <a:r>
            <a:rPr lang="en-US" altLang="en-US"/>
            <a:t>Makin kaya komprehensi, makin sempit ekstensinya</a:t>
          </a:r>
          <a:endParaRPr lang="en-US" altLang="en-US" dirty="0"/>
        </a:p>
      </dgm:t>
    </dgm:pt>
    <dgm:pt modelId="{B4F16ABE-44E7-4A75-8064-82FD124DE17D}" type="parTrans" cxnId="{7A9FB887-7432-4A25-8C8D-75EA8E57556F}">
      <dgm:prSet/>
      <dgm:spPr/>
      <dgm:t>
        <a:bodyPr/>
        <a:lstStyle/>
        <a:p>
          <a:endParaRPr lang="en-US"/>
        </a:p>
      </dgm:t>
    </dgm:pt>
    <dgm:pt modelId="{2E513323-4943-49E3-9E52-9AF95F786A90}" type="sibTrans" cxnId="{7A9FB887-7432-4A25-8C8D-75EA8E57556F}">
      <dgm:prSet/>
      <dgm:spPr/>
      <dgm:t>
        <a:bodyPr/>
        <a:lstStyle/>
        <a:p>
          <a:endParaRPr lang="en-US"/>
        </a:p>
      </dgm:t>
    </dgm:pt>
    <dgm:pt modelId="{4DE41107-031D-4DE5-8766-F9D18A5B0CC9}">
      <dgm:prSet/>
      <dgm:spPr/>
      <dgm:t>
        <a:bodyPr/>
        <a:lstStyle/>
        <a:p>
          <a:r>
            <a:rPr lang="en-US" altLang="en-US"/>
            <a:t>Mahasiswa Fikom-Unpad</a:t>
          </a:r>
          <a:endParaRPr lang="en-US" altLang="en-US" dirty="0"/>
        </a:p>
      </dgm:t>
    </dgm:pt>
    <dgm:pt modelId="{DC7662CC-C0DE-4361-9708-23B1184A5482}" type="parTrans" cxnId="{E06C386E-288C-4E4F-8B9C-3B1662B9C33B}">
      <dgm:prSet/>
      <dgm:spPr/>
      <dgm:t>
        <a:bodyPr/>
        <a:lstStyle/>
        <a:p>
          <a:endParaRPr lang="en-US"/>
        </a:p>
      </dgm:t>
    </dgm:pt>
    <dgm:pt modelId="{FBEA4879-A09C-46AF-B392-DC3A1D19F0D9}" type="sibTrans" cxnId="{E06C386E-288C-4E4F-8B9C-3B1662B9C33B}">
      <dgm:prSet/>
      <dgm:spPr/>
      <dgm:t>
        <a:bodyPr/>
        <a:lstStyle/>
        <a:p>
          <a:endParaRPr lang="en-US"/>
        </a:p>
      </dgm:t>
    </dgm:pt>
    <dgm:pt modelId="{AE615129-865B-4710-B1CE-BE2F342B07A0}">
      <dgm:prSet/>
      <dgm:spPr/>
      <dgm:t>
        <a:bodyPr/>
        <a:lstStyle/>
        <a:p>
          <a:r>
            <a:rPr lang="en-US" altLang="en-US" dirty="0"/>
            <a:t>Makin miskin </a:t>
          </a:r>
          <a:r>
            <a:rPr lang="en-US" altLang="en-US" dirty="0" err="1"/>
            <a:t>komprehensi</a:t>
          </a:r>
          <a:r>
            <a:rPr lang="en-US" altLang="en-US" dirty="0"/>
            <a:t>, </a:t>
          </a:r>
          <a:r>
            <a:rPr lang="en-US" altLang="en-US" dirty="0" err="1"/>
            <a:t>makin</a:t>
          </a:r>
          <a:r>
            <a:rPr lang="en-US" altLang="en-US" dirty="0"/>
            <a:t> </a:t>
          </a:r>
          <a:r>
            <a:rPr lang="en-US" altLang="en-US" dirty="0" err="1"/>
            <a:t>luas</a:t>
          </a:r>
          <a:r>
            <a:rPr lang="en-US" altLang="en-US" dirty="0"/>
            <a:t> </a:t>
          </a:r>
          <a:r>
            <a:rPr lang="en-US" altLang="en-US" dirty="0" err="1"/>
            <a:t>ekstensinya</a:t>
          </a:r>
          <a:endParaRPr lang="en-US" altLang="en-US" dirty="0"/>
        </a:p>
      </dgm:t>
    </dgm:pt>
    <dgm:pt modelId="{454E022A-7235-4A5A-BEF5-E2F4EEFF756F}" type="parTrans" cxnId="{623A4AC4-3213-4B92-8FBE-06924B8B8528}">
      <dgm:prSet/>
      <dgm:spPr/>
      <dgm:t>
        <a:bodyPr/>
        <a:lstStyle/>
        <a:p>
          <a:endParaRPr lang="en-US"/>
        </a:p>
      </dgm:t>
    </dgm:pt>
    <dgm:pt modelId="{5A26FC1A-8B59-474E-89FF-144EC521FF3F}" type="sibTrans" cxnId="{623A4AC4-3213-4B92-8FBE-06924B8B8528}">
      <dgm:prSet/>
      <dgm:spPr/>
      <dgm:t>
        <a:bodyPr/>
        <a:lstStyle/>
        <a:p>
          <a:endParaRPr lang="en-US"/>
        </a:p>
      </dgm:t>
    </dgm:pt>
    <dgm:pt modelId="{0AA161DD-4449-43AB-A0F9-D5EFF53A42FC}">
      <dgm:prSet/>
      <dgm:spPr/>
      <dgm:t>
        <a:bodyPr/>
        <a:lstStyle/>
        <a:p>
          <a:r>
            <a:rPr lang="en-US" altLang="en-US"/>
            <a:t>Mahasiswa</a:t>
          </a:r>
          <a:endParaRPr lang="en-US" altLang="en-US" dirty="0"/>
        </a:p>
      </dgm:t>
    </dgm:pt>
    <dgm:pt modelId="{17D23153-A9A5-4F3A-9557-47072B7A0221}" type="parTrans" cxnId="{90B9E611-DAE8-4A21-90B9-ED206A9DB92F}">
      <dgm:prSet/>
      <dgm:spPr/>
      <dgm:t>
        <a:bodyPr/>
        <a:lstStyle/>
        <a:p>
          <a:endParaRPr lang="en-US"/>
        </a:p>
      </dgm:t>
    </dgm:pt>
    <dgm:pt modelId="{8C8F377C-25F7-4505-B0FD-74973DB6BE2D}" type="sibTrans" cxnId="{90B9E611-DAE8-4A21-90B9-ED206A9DB92F}">
      <dgm:prSet/>
      <dgm:spPr/>
      <dgm:t>
        <a:bodyPr/>
        <a:lstStyle/>
        <a:p>
          <a:endParaRPr lang="en-US"/>
        </a:p>
      </dgm:t>
    </dgm:pt>
    <dgm:pt modelId="{C1F75068-6A2B-443B-ABB6-A0B287CD515D}">
      <dgm:prSet phldrT="[Text]"/>
      <dgm:spPr/>
      <dgm:t>
        <a:bodyPr/>
        <a:lstStyle/>
        <a:p>
          <a:r>
            <a:rPr lang="en-US" altLang="en-US" dirty="0" err="1"/>
            <a:t>Keseluruhan</a:t>
          </a:r>
          <a:r>
            <a:rPr lang="en-US" altLang="en-US" dirty="0"/>
            <a:t> arti yang </a:t>
          </a:r>
          <a:r>
            <a:rPr lang="en-US" altLang="en-US" dirty="0" err="1"/>
            <a:t>tercakup</a:t>
          </a:r>
          <a:r>
            <a:rPr lang="en-US" altLang="en-US" dirty="0"/>
            <a:t> </a:t>
          </a:r>
          <a:r>
            <a:rPr lang="en-US" altLang="en-US" dirty="0" err="1"/>
            <a:t>dalam</a:t>
          </a:r>
          <a:r>
            <a:rPr lang="en-US" altLang="en-US" dirty="0"/>
            <a:t> </a:t>
          </a:r>
          <a:r>
            <a:rPr lang="en-US" altLang="en-US" dirty="0" err="1"/>
            <a:t>suatu</a:t>
          </a:r>
          <a:r>
            <a:rPr lang="en-US" altLang="en-US" dirty="0"/>
            <a:t> </a:t>
          </a:r>
          <a:r>
            <a:rPr lang="en-US" altLang="en-US" dirty="0" err="1"/>
            <a:t>konsep</a:t>
          </a:r>
          <a:r>
            <a:rPr lang="en-US" altLang="en-US" dirty="0"/>
            <a:t> </a:t>
          </a:r>
          <a:r>
            <a:rPr lang="en-US" altLang="en-US" dirty="0" err="1"/>
            <a:t>atau</a:t>
          </a:r>
          <a:r>
            <a:rPr lang="en-US" altLang="en-US" dirty="0"/>
            <a:t> term</a:t>
          </a:r>
          <a:endParaRPr lang="en-US" b="1" dirty="0"/>
        </a:p>
      </dgm:t>
    </dgm:pt>
    <dgm:pt modelId="{1595A11F-E210-4B2D-93A9-80DFBCC0E170}" type="parTrans" cxnId="{96FDE17F-FA10-43B4-9F84-6F5633865DAF}">
      <dgm:prSet/>
      <dgm:spPr/>
      <dgm:t>
        <a:bodyPr/>
        <a:lstStyle/>
        <a:p>
          <a:endParaRPr lang="en-US"/>
        </a:p>
      </dgm:t>
    </dgm:pt>
    <dgm:pt modelId="{DE62A992-53DA-4F5C-B8B8-8CE6E01AD3E6}" type="sibTrans" cxnId="{96FDE17F-FA10-43B4-9F84-6F5633865DAF}">
      <dgm:prSet/>
      <dgm:spPr/>
      <dgm:t>
        <a:bodyPr/>
        <a:lstStyle/>
        <a:p>
          <a:endParaRPr lang="en-US"/>
        </a:p>
      </dgm:t>
    </dgm:pt>
    <dgm:pt modelId="{BDCD5452-99BF-43B3-97D0-68B7B9821DA3}">
      <dgm:prSet/>
      <dgm:spPr/>
      <dgm:t>
        <a:bodyPr/>
        <a:lstStyle/>
        <a:p>
          <a:r>
            <a:rPr lang="en-US" altLang="en-US"/>
            <a:t>Isi atau apa yang termuat di dalam konsep</a:t>
          </a:r>
          <a:endParaRPr lang="en-US" altLang="en-US" dirty="0"/>
        </a:p>
      </dgm:t>
    </dgm:pt>
    <dgm:pt modelId="{29598709-E548-41F4-9FDB-4CF732E4A2F1}" type="parTrans" cxnId="{40A5F590-ADA5-43BD-AB2C-972A9282201C}">
      <dgm:prSet/>
      <dgm:spPr/>
      <dgm:t>
        <a:bodyPr/>
        <a:lstStyle/>
        <a:p>
          <a:endParaRPr lang="en-US"/>
        </a:p>
      </dgm:t>
    </dgm:pt>
    <dgm:pt modelId="{996C8AEF-E087-4066-988C-5A39F4B3FAA7}" type="sibTrans" cxnId="{40A5F590-ADA5-43BD-AB2C-972A9282201C}">
      <dgm:prSet/>
      <dgm:spPr/>
      <dgm:t>
        <a:bodyPr/>
        <a:lstStyle/>
        <a:p>
          <a:endParaRPr lang="en-US"/>
        </a:p>
      </dgm:t>
    </dgm:pt>
    <dgm:pt modelId="{9EA606C1-4F2A-4026-83B6-9FF07CA42C28}">
      <dgm:prSet/>
      <dgm:spPr/>
      <dgm:t>
        <a:bodyPr/>
        <a:lstStyle/>
        <a:p>
          <a:r>
            <a:rPr lang="en-US" altLang="en-US"/>
            <a:t>Komprehensi dasar: unsur dasar dari suatu konsep</a:t>
          </a:r>
          <a:endParaRPr lang="en-US" altLang="en-US" dirty="0"/>
        </a:p>
      </dgm:t>
    </dgm:pt>
    <dgm:pt modelId="{BD228A90-8DE2-40C3-865A-5F3C667F37CE}" type="parTrans" cxnId="{7076546A-9F8B-43FC-851C-2D660B11FCF2}">
      <dgm:prSet/>
      <dgm:spPr/>
      <dgm:t>
        <a:bodyPr/>
        <a:lstStyle/>
        <a:p>
          <a:endParaRPr lang="en-US"/>
        </a:p>
      </dgm:t>
    </dgm:pt>
    <dgm:pt modelId="{D78598BC-6269-436D-AF55-871D767EB5A4}" type="sibTrans" cxnId="{7076546A-9F8B-43FC-851C-2D660B11FCF2}">
      <dgm:prSet/>
      <dgm:spPr/>
      <dgm:t>
        <a:bodyPr/>
        <a:lstStyle/>
        <a:p>
          <a:endParaRPr lang="en-US"/>
        </a:p>
      </dgm:t>
    </dgm:pt>
    <dgm:pt modelId="{E0442A40-16DB-4C12-8170-B370BB2D1492}">
      <dgm:prSet/>
      <dgm:spPr/>
      <dgm:t>
        <a:bodyPr/>
        <a:lstStyle/>
        <a:p>
          <a:r>
            <a:rPr lang="en-US" altLang="en-US"/>
            <a:t>‘Manusia’ </a:t>
          </a:r>
          <a:r>
            <a:rPr lang="en-US" altLang="en-US">
              <a:sym typeface="Wingdings" panose="05000000000000000000" pitchFamily="2" charset="2"/>
            </a:rPr>
            <a:t></a:t>
          </a:r>
          <a:r>
            <a:rPr lang="en-US" altLang="en-US"/>
            <a:t> ‘hewan berakal budi’</a:t>
          </a:r>
          <a:endParaRPr lang="en-US" altLang="en-US" dirty="0"/>
        </a:p>
      </dgm:t>
    </dgm:pt>
    <dgm:pt modelId="{48139F60-7D27-4D38-A1C6-B16AB60930F8}" type="parTrans" cxnId="{B11E52F8-927C-4652-9506-E477FCDBD786}">
      <dgm:prSet/>
      <dgm:spPr/>
      <dgm:t>
        <a:bodyPr/>
        <a:lstStyle/>
        <a:p>
          <a:endParaRPr lang="en-US"/>
        </a:p>
      </dgm:t>
    </dgm:pt>
    <dgm:pt modelId="{FD5AFC13-D44D-4D19-AD96-DB9233C89554}" type="sibTrans" cxnId="{B11E52F8-927C-4652-9506-E477FCDBD786}">
      <dgm:prSet/>
      <dgm:spPr/>
      <dgm:t>
        <a:bodyPr/>
        <a:lstStyle/>
        <a:p>
          <a:endParaRPr lang="en-US"/>
        </a:p>
      </dgm:t>
    </dgm:pt>
    <dgm:pt modelId="{11C2356C-6945-425D-B68C-348E9CF9FD40}">
      <dgm:prSet/>
      <dgm:spPr/>
      <dgm:t>
        <a:bodyPr/>
        <a:lstStyle/>
        <a:p>
          <a:r>
            <a:rPr lang="en-US" altLang="en-US"/>
            <a:t>Komprehensi komplementer: hal yang niscaya mengalir dari pengertian dasar sebuah konsep</a:t>
          </a:r>
          <a:endParaRPr lang="en-US" altLang="en-US" dirty="0"/>
        </a:p>
      </dgm:t>
    </dgm:pt>
    <dgm:pt modelId="{7F788A7D-20D1-44F6-88E7-786A04970476}" type="parTrans" cxnId="{3C938A0A-381E-4366-968B-7ECD80AB18E2}">
      <dgm:prSet/>
      <dgm:spPr/>
      <dgm:t>
        <a:bodyPr/>
        <a:lstStyle/>
        <a:p>
          <a:endParaRPr lang="en-US"/>
        </a:p>
      </dgm:t>
    </dgm:pt>
    <dgm:pt modelId="{B620AC75-426B-4A83-B4D2-3ABF7D5FB86E}" type="sibTrans" cxnId="{3C938A0A-381E-4366-968B-7ECD80AB18E2}">
      <dgm:prSet/>
      <dgm:spPr/>
      <dgm:t>
        <a:bodyPr/>
        <a:lstStyle/>
        <a:p>
          <a:endParaRPr lang="en-US"/>
        </a:p>
      </dgm:t>
    </dgm:pt>
    <dgm:pt modelId="{1F4BE361-C137-4D37-8B0B-E73EAD4ECFB0}">
      <dgm:prSet/>
      <dgm:spPr/>
      <dgm:t>
        <a:bodyPr/>
        <a:lstStyle/>
        <a:p>
          <a:r>
            <a:rPr lang="en-US" altLang="en-US"/>
            <a:t>‘Manusia’ </a:t>
          </a:r>
          <a:r>
            <a:rPr lang="en-US" altLang="en-US">
              <a:sym typeface="Wingdings" panose="05000000000000000000" pitchFamily="2" charset="2"/>
            </a:rPr>
            <a:t> ‘dapat berpikir’, ‘membutuhkan makan’</a:t>
          </a:r>
          <a:endParaRPr lang="en-US"/>
        </a:p>
      </dgm:t>
    </dgm:pt>
    <dgm:pt modelId="{83245A62-EF22-4DCC-9916-F608E1CA1C4D}" type="parTrans" cxnId="{37B51711-4C19-4F15-9E7C-5E4309411E37}">
      <dgm:prSet/>
      <dgm:spPr/>
      <dgm:t>
        <a:bodyPr/>
        <a:lstStyle/>
        <a:p>
          <a:endParaRPr lang="en-US"/>
        </a:p>
      </dgm:t>
    </dgm:pt>
    <dgm:pt modelId="{26E28C24-E4E0-477D-8231-971E14F2A074}" type="sibTrans" cxnId="{37B51711-4C19-4F15-9E7C-5E4309411E37}">
      <dgm:prSet/>
      <dgm:spPr/>
      <dgm:t>
        <a:bodyPr/>
        <a:lstStyle/>
        <a:p>
          <a:endParaRPr lang="en-US"/>
        </a:p>
      </dgm:t>
    </dgm:pt>
    <dgm:pt modelId="{FCF18F24-FC2C-47D7-985F-395AEFC6DE5E}" type="pres">
      <dgm:prSet presAssocID="{88E31171-AB15-4A2A-BB0D-486C8B646AFA}" presName="linear" presStyleCnt="0">
        <dgm:presLayoutVars>
          <dgm:dir/>
          <dgm:animLvl val="lvl"/>
          <dgm:resizeHandles val="exact"/>
        </dgm:presLayoutVars>
      </dgm:prSet>
      <dgm:spPr/>
    </dgm:pt>
    <dgm:pt modelId="{8F0B5824-7BF2-48B6-9567-8876E277A1C5}" type="pres">
      <dgm:prSet presAssocID="{C00D0C84-6B70-4BDB-A5B9-61F2C0B12301}" presName="parentLin" presStyleCnt="0"/>
      <dgm:spPr/>
    </dgm:pt>
    <dgm:pt modelId="{2F07AFE9-5BEB-4ED5-87A8-1C5DA5848706}" type="pres">
      <dgm:prSet presAssocID="{C00D0C84-6B70-4BDB-A5B9-61F2C0B12301}" presName="parentLeftMargin" presStyleLbl="node1" presStyleIdx="0" presStyleCnt="3"/>
      <dgm:spPr/>
    </dgm:pt>
    <dgm:pt modelId="{4A85A64C-C787-461F-AC46-6FB96B6C17FF}" type="pres">
      <dgm:prSet presAssocID="{C00D0C84-6B70-4BDB-A5B9-61F2C0B1230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EA11E73-B764-416E-BCC6-7F0D62B64E0B}" type="pres">
      <dgm:prSet presAssocID="{C00D0C84-6B70-4BDB-A5B9-61F2C0B12301}" presName="negativeSpace" presStyleCnt="0"/>
      <dgm:spPr/>
    </dgm:pt>
    <dgm:pt modelId="{69A10748-A103-4288-9770-A0A8140A13CF}" type="pres">
      <dgm:prSet presAssocID="{C00D0C84-6B70-4BDB-A5B9-61F2C0B12301}" presName="childText" presStyleLbl="conFgAcc1" presStyleIdx="0" presStyleCnt="3">
        <dgm:presLayoutVars>
          <dgm:bulletEnabled val="1"/>
        </dgm:presLayoutVars>
      </dgm:prSet>
      <dgm:spPr/>
    </dgm:pt>
    <dgm:pt modelId="{E2E8E384-1A09-4B60-ACA6-51D79F4DD277}" type="pres">
      <dgm:prSet presAssocID="{501110C9-F73E-47A9-9343-C1777CC0D4F5}" presName="spaceBetweenRectangles" presStyleCnt="0"/>
      <dgm:spPr/>
    </dgm:pt>
    <dgm:pt modelId="{39932B03-101E-4C62-A279-CFE824679D8A}" type="pres">
      <dgm:prSet presAssocID="{FBBD7D27-0FE4-4643-AD76-FCA4BCE3B9B9}" presName="parentLin" presStyleCnt="0"/>
      <dgm:spPr/>
    </dgm:pt>
    <dgm:pt modelId="{B6C9351B-97C2-43CA-80DD-E4DB2CB384AB}" type="pres">
      <dgm:prSet presAssocID="{FBBD7D27-0FE4-4643-AD76-FCA4BCE3B9B9}" presName="parentLeftMargin" presStyleLbl="node1" presStyleIdx="0" presStyleCnt="3"/>
      <dgm:spPr/>
    </dgm:pt>
    <dgm:pt modelId="{5DFE74F0-64A4-4F23-9C57-3B61BED2954A}" type="pres">
      <dgm:prSet presAssocID="{FBBD7D27-0FE4-4643-AD76-FCA4BCE3B9B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9A59AE4-EDAE-4A19-A2AD-63E3789D4DDF}" type="pres">
      <dgm:prSet presAssocID="{FBBD7D27-0FE4-4643-AD76-FCA4BCE3B9B9}" presName="negativeSpace" presStyleCnt="0"/>
      <dgm:spPr/>
    </dgm:pt>
    <dgm:pt modelId="{28B8AD42-2DA6-4D49-8524-AB4943C78248}" type="pres">
      <dgm:prSet presAssocID="{FBBD7D27-0FE4-4643-AD76-FCA4BCE3B9B9}" presName="childText" presStyleLbl="conFgAcc1" presStyleIdx="1" presStyleCnt="3">
        <dgm:presLayoutVars>
          <dgm:bulletEnabled val="1"/>
        </dgm:presLayoutVars>
      </dgm:prSet>
      <dgm:spPr/>
    </dgm:pt>
    <dgm:pt modelId="{5A70DFDF-BE30-471D-9A13-A44D8F9BE2EE}" type="pres">
      <dgm:prSet presAssocID="{D6FEC28F-B2EA-4B9A-8194-54893C1D88D0}" presName="spaceBetweenRectangles" presStyleCnt="0"/>
      <dgm:spPr/>
    </dgm:pt>
    <dgm:pt modelId="{24D9904B-1DC9-4456-9EA6-D521C1D10B83}" type="pres">
      <dgm:prSet presAssocID="{05D20799-B5C8-454E-9E4B-45AA67647B6E}" presName="parentLin" presStyleCnt="0"/>
      <dgm:spPr/>
    </dgm:pt>
    <dgm:pt modelId="{C10A01F0-0121-42D7-B18A-9F13ED1C828F}" type="pres">
      <dgm:prSet presAssocID="{05D20799-B5C8-454E-9E4B-45AA67647B6E}" presName="parentLeftMargin" presStyleLbl="node1" presStyleIdx="1" presStyleCnt="3"/>
      <dgm:spPr/>
    </dgm:pt>
    <dgm:pt modelId="{06145ADC-C4F2-49C0-AD6D-9B07480222EE}" type="pres">
      <dgm:prSet presAssocID="{05D20799-B5C8-454E-9E4B-45AA67647B6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49CD5BE-06A7-4875-8076-6DE5E4C534B0}" type="pres">
      <dgm:prSet presAssocID="{05D20799-B5C8-454E-9E4B-45AA67647B6E}" presName="negativeSpace" presStyleCnt="0"/>
      <dgm:spPr/>
    </dgm:pt>
    <dgm:pt modelId="{635E3315-C478-4947-BC7B-B191B5DDBC76}" type="pres">
      <dgm:prSet presAssocID="{05D20799-B5C8-454E-9E4B-45AA67647B6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FCD0F01-E352-4D7D-89B5-C981273BEBD4}" type="presOf" srcId="{1F4BE361-C137-4D37-8B0B-E73EAD4ECFB0}" destId="{69A10748-A103-4288-9770-A0A8140A13CF}" srcOrd="0" destOrd="5" presId="urn:microsoft.com/office/officeart/2005/8/layout/list1"/>
    <dgm:cxn modelId="{3C938A0A-381E-4366-968B-7ECD80AB18E2}" srcId="{C00D0C84-6B70-4BDB-A5B9-61F2C0B12301}" destId="{11C2356C-6945-425D-B68C-348E9CF9FD40}" srcOrd="3" destOrd="0" parTransId="{7F788A7D-20D1-44F6-88E7-786A04970476}" sibTransId="{B620AC75-426B-4A83-B4D2-3ABF7D5FB86E}"/>
    <dgm:cxn modelId="{37B51711-4C19-4F15-9E7C-5E4309411E37}" srcId="{11C2356C-6945-425D-B68C-348E9CF9FD40}" destId="{1F4BE361-C137-4D37-8B0B-E73EAD4ECFB0}" srcOrd="0" destOrd="0" parTransId="{83245A62-EF22-4DCC-9916-F608E1CA1C4D}" sibTransId="{26E28C24-E4E0-477D-8231-971E14F2A074}"/>
    <dgm:cxn modelId="{9DDA7611-2D55-42D6-B352-EF116147CD7F}" srcId="{FBBD7D27-0FE4-4643-AD76-FCA4BCE3B9B9}" destId="{A1C0AE5F-8F21-4255-997B-08EA138E7645}" srcOrd="1" destOrd="0" parTransId="{4D376356-FF30-4B98-92F2-AEC26A9721AE}" sibTransId="{44970C15-2CA5-40CC-95B7-4CF609240945}"/>
    <dgm:cxn modelId="{90B9E611-DAE8-4A21-90B9-ED206A9DB92F}" srcId="{AE615129-865B-4710-B1CE-BE2F342B07A0}" destId="{0AA161DD-4449-43AB-A0F9-D5EFF53A42FC}" srcOrd="0" destOrd="0" parTransId="{17D23153-A9A5-4F3A-9557-47072B7A0221}" sibTransId="{8C8F377C-25F7-4505-B0FD-74973DB6BE2D}"/>
    <dgm:cxn modelId="{2C2FFE21-FBDB-47A4-82DE-A7DB1630B825}" type="presOf" srcId="{C1F75068-6A2B-443B-ABB6-A0B287CD515D}" destId="{69A10748-A103-4288-9770-A0A8140A13CF}" srcOrd="0" destOrd="0" presId="urn:microsoft.com/office/officeart/2005/8/layout/list1"/>
    <dgm:cxn modelId="{7076546A-9F8B-43FC-851C-2D660B11FCF2}" srcId="{C00D0C84-6B70-4BDB-A5B9-61F2C0B12301}" destId="{9EA606C1-4F2A-4026-83B6-9FF07CA42C28}" srcOrd="2" destOrd="0" parTransId="{BD228A90-8DE2-40C3-865A-5F3C667F37CE}" sibTransId="{D78598BC-6269-436D-AF55-871D767EB5A4}"/>
    <dgm:cxn modelId="{D338866A-86DC-4ADF-9C2C-0B6E163DA966}" type="presOf" srcId="{C00D0C84-6B70-4BDB-A5B9-61F2C0B12301}" destId="{2F07AFE9-5BEB-4ED5-87A8-1C5DA5848706}" srcOrd="0" destOrd="0" presId="urn:microsoft.com/office/officeart/2005/8/layout/list1"/>
    <dgm:cxn modelId="{E06C386E-288C-4E4F-8B9C-3B1662B9C33B}" srcId="{525714CF-CA67-4FF9-AED1-53D69F42D529}" destId="{4DE41107-031D-4DE5-8766-F9D18A5B0CC9}" srcOrd="0" destOrd="0" parTransId="{DC7662CC-C0DE-4361-9708-23B1184A5482}" sibTransId="{FBEA4879-A09C-46AF-B392-DC3A1D19F0D9}"/>
    <dgm:cxn modelId="{8A6A2975-196E-4E93-8A8A-FD47F719CEAA}" type="presOf" srcId="{BDCD5452-99BF-43B3-97D0-68B7B9821DA3}" destId="{69A10748-A103-4288-9770-A0A8140A13CF}" srcOrd="0" destOrd="1" presId="urn:microsoft.com/office/officeart/2005/8/layout/list1"/>
    <dgm:cxn modelId="{3B5A0A57-FB30-40CC-AF48-B91E5DF5363C}" type="presOf" srcId="{9EA606C1-4F2A-4026-83B6-9FF07CA42C28}" destId="{69A10748-A103-4288-9770-A0A8140A13CF}" srcOrd="0" destOrd="2" presId="urn:microsoft.com/office/officeart/2005/8/layout/list1"/>
    <dgm:cxn modelId="{841B1B5A-A69C-4E30-B55E-F2A7ED5AE55D}" type="presOf" srcId="{0AA161DD-4449-43AB-A0F9-D5EFF53A42FC}" destId="{635E3315-C478-4947-BC7B-B191B5DDBC76}" srcOrd="0" destOrd="3" presId="urn:microsoft.com/office/officeart/2005/8/layout/list1"/>
    <dgm:cxn modelId="{96FDE17F-FA10-43B4-9F84-6F5633865DAF}" srcId="{C00D0C84-6B70-4BDB-A5B9-61F2C0B12301}" destId="{C1F75068-6A2B-443B-ABB6-A0B287CD515D}" srcOrd="0" destOrd="0" parTransId="{1595A11F-E210-4B2D-93A9-80DFBCC0E170}" sibTransId="{DE62A992-53DA-4F5C-B8B8-8CE6E01AD3E6}"/>
    <dgm:cxn modelId="{BDC58C81-5B16-44EE-ABB3-501E662D48D9}" type="presOf" srcId="{05D20799-B5C8-454E-9E4B-45AA67647B6E}" destId="{06145ADC-C4F2-49C0-AD6D-9B07480222EE}" srcOrd="1" destOrd="0" presId="urn:microsoft.com/office/officeart/2005/8/layout/list1"/>
    <dgm:cxn modelId="{4CE5BA82-EE9E-45DA-980A-6B6BB1A9F9E9}" type="presOf" srcId="{525714CF-CA67-4FF9-AED1-53D69F42D529}" destId="{635E3315-C478-4947-BC7B-B191B5DDBC76}" srcOrd="0" destOrd="0" presId="urn:microsoft.com/office/officeart/2005/8/layout/list1"/>
    <dgm:cxn modelId="{7A9FB887-7432-4A25-8C8D-75EA8E57556F}" srcId="{05D20799-B5C8-454E-9E4B-45AA67647B6E}" destId="{525714CF-CA67-4FF9-AED1-53D69F42D529}" srcOrd="0" destOrd="0" parTransId="{B4F16ABE-44E7-4A75-8064-82FD124DE17D}" sibTransId="{2E513323-4943-49E3-9E52-9AF95F786A90}"/>
    <dgm:cxn modelId="{40A5F590-ADA5-43BD-AB2C-972A9282201C}" srcId="{C00D0C84-6B70-4BDB-A5B9-61F2C0B12301}" destId="{BDCD5452-99BF-43B3-97D0-68B7B9821DA3}" srcOrd="1" destOrd="0" parTransId="{29598709-E548-41F4-9FDB-4CF732E4A2F1}" sibTransId="{996C8AEF-E087-4066-988C-5A39F4B3FAA7}"/>
    <dgm:cxn modelId="{7AD49196-F07F-4D7A-A521-79EEA5A4FD0D}" srcId="{88E31171-AB15-4A2A-BB0D-486C8B646AFA}" destId="{C00D0C84-6B70-4BDB-A5B9-61F2C0B12301}" srcOrd="0" destOrd="0" parTransId="{25BE6AA0-8FB0-465A-B2BF-7CB9BC118A56}" sibTransId="{501110C9-F73E-47A9-9343-C1777CC0D4F5}"/>
    <dgm:cxn modelId="{1E266CA3-4A79-4A88-82A0-C110615FA1FD}" srcId="{88E31171-AB15-4A2A-BB0D-486C8B646AFA}" destId="{05D20799-B5C8-454E-9E4B-45AA67647B6E}" srcOrd="2" destOrd="0" parTransId="{86D7F8FF-CBC0-4E0F-BDC6-1364C82153B2}" sibTransId="{4D062168-C3A8-4709-9F92-11D2C34DAF50}"/>
    <dgm:cxn modelId="{2401D8A7-0EEE-424E-9B2F-EF182773B95F}" type="presOf" srcId="{05D20799-B5C8-454E-9E4B-45AA67647B6E}" destId="{C10A01F0-0121-42D7-B18A-9F13ED1C828F}" srcOrd="0" destOrd="0" presId="urn:microsoft.com/office/officeart/2005/8/layout/list1"/>
    <dgm:cxn modelId="{7B02AAAA-2FBF-43D6-AD88-ED40A65BB96D}" type="presOf" srcId="{FBBD7D27-0FE4-4643-AD76-FCA4BCE3B9B9}" destId="{5DFE74F0-64A4-4F23-9C57-3B61BED2954A}" srcOrd="1" destOrd="0" presId="urn:microsoft.com/office/officeart/2005/8/layout/list1"/>
    <dgm:cxn modelId="{7EF6E3BE-CF5F-48FF-97A4-3664FEA8E7C4}" type="presOf" srcId="{C00D0C84-6B70-4BDB-A5B9-61F2C0B12301}" destId="{4A85A64C-C787-461F-AC46-6FB96B6C17FF}" srcOrd="1" destOrd="0" presId="urn:microsoft.com/office/officeart/2005/8/layout/list1"/>
    <dgm:cxn modelId="{DF95C8C1-3D49-4C34-B58C-4A7626E8F04F}" srcId="{FBBD7D27-0FE4-4643-AD76-FCA4BCE3B9B9}" destId="{190A2C7A-DDAF-4647-B6FE-F0B662F2740E}" srcOrd="0" destOrd="0" parTransId="{10874571-E386-4B57-8E43-F63C6A723E91}" sibTransId="{33E2C5A9-EDB0-4D42-BEE7-C50D3CBCBECF}"/>
    <dgm:cxn modelId="{A1F989C3-A3A6-429A-84D8-297E9BCDEACB}" type="presOf" srcId="{11C2356C-6945-425D-B68C-348E9CF9FD40}" destId="{69A10748-A103-4288-9770-A0A8140A13CF}" srcOrd="0" destOrd="4" presId="urn:microsoft.com/office/officeart/2005/8/layout/list1"/>
    <dgm:cxn modelId="{623A4AC4-3213-4B92-8FBE-06924B8B8528}" srcId="{05D20799-B5C8-454E-9E4B-45AA67647B6E}" destId="{AE615129-865B-4710-B1CE-BE2F342B07A0}" srcOrd="1" destOrd="0" parTransId="{454E022A-7235-4A5A-BEF5-E2F4EEFF756F}" sibTransId="{5A26FC1A-8B59-474E-89FF-144EC521FF3F}"/>
    <dgm:cxn modelId="{2F3019CC-2CF2-4403-91A1-6243EAC42904}" type="presOf" srcId="{4DE41107-031D-4DE5-8766-F9D18A5B0CC9}" destId="{635E3315-C478-4947-BC7B-B191B5DDBC76}" srcOrd="0" destOrd="1" presId="urn:microsoft.com/office/officeart/2005/8/layout/list1"/>
    <dgm:cxn modelId="{16817DCD-25A9-47F5-9874-0B5A6F836135}" type="presOf" srcId="{88E31171-AB15-4A2A-BB0D-486C8B646AFA}" destId="{FCF18F24-FC2C-47D7-985F-395AEFC6DE5E}" srcOrd="0" destOrd="0" presId="urn:microsoft.com/office/officeart/2005/8/layout/list1"/>
    <dgm:cxn modelId="{B288D4D4-9572-40D0-BCBF-CB6943659468}" type="presOf" srcId="{FBBD7D27-0FE4-4643-AD76-FCA4BCE3B9B9}" destId="{B6C9351B-97C2-43CA-80DD-E4DB2CB384AB}" srcOrd="0" destOrd="0" presId="urn:microsoft.com/office/officeart/2005/8/layout/list1"/>
    <dgm:cxn modelId="{9B1D6FD5-94B2-486F-88A0-B4C46CCFD240}" type="presOf" srcId="{AE615129-865B-4710-B1CE-BE2F342B07A0}" destId="{635E3315-C478-4947-BC7B-B191B5DDBC76}" srcOrd="0" destOrd="2" presId="urn:microsoft.com/office/officeart/2005/8/layout/list1"/>
    <dgm:cxn modelId="{029B42E4-53D5-4F9B-9459-EE6156174AE5}" type="presOf" srcId="{E0442A40-16DB-4C12-8170-B370BB2D1492}" destId="{69A10748-A103-4288-9770-A0A8140A13CF}" srcOrd="0" destOrd="3" presId="urn:microsoft.com/office/officeart/2005/8/layout/list1"/>
    <dgm:cxn modelId="{A0EC0AE5-CD76-4831-88FC-C1F71E580BC7}" type="presOf" srcId="{190A2C7A-DDAF-4647-B6FE-F0B662F2740E}" destId="{28B8AD42-2DA6-4D49-8524-AB4943C78248}" srcOrd="0" destOrd="0" presId="urn:microsoft.com/office/officeart/2005/8/layout/list1"/>
    <dgm:cxn modelId="{B870D8EA-AFAD-4D75-8B34-30124877AE2C}" type="presOf" srcId="{A1C0AE5F-8F21-4255-997B-08EA138E7645}" destId="{28B8AD42-2DA6-4D49-8524-AB4943C78248}" srcOrd="0" destOrd="1" presId="urn:microsoft.com/office/officeart/2005/8/layout/list1"/>
    <dgm:cxn modelId="{8BE140F1-8A1E-4FD8-8728-4C34AEF5B595}" srcId="{88E31171-AB15-4A2A-BB0D-486C8B646AFA}" destId="{FBBD7D27-0FE4-4643-AD76-FCA4BCE3B9B9}" srcOrd="1" destOrd="0" parTransId="{C467FBFB-2333-4218-A26A-3AEA033797F8}" sibTransId="{D6FEC28F-B2EA-4B9A-8194-54893C1D88D0}"/>
    <dgm:cxn modelId="{B11E52F8-927C-4652-9506-E477FCDBD786}" srcId="{9EA606C1-4F2A-4026-83B6-9FF07CA42C28}" destId="{E0442A40-16DB-4C12-8170-B370BB2D1492}" srcOrd="0" destOrd="0" parTransId="{48139F60-7D27-4D38-A1C6-B16AB60930F8}" sibTransId="{FD5AFC13-D44D-4D19-AD96-DB9233C89554}"/>
    <dgm:cxn modelId="{816A0C47-CB73-4241-B1CB-4ECF2F14EDE8}" type="presParOf" srcId="{FCF18F24-FC2C-47D7-985F-395AEFC6DE5E}" destId="{8F0B5824-7BF2-48B6-9567-8876E277A1C5}" srcOrd="0" destOrd="0" presId="urn:microsoft.com/office/officeart/2005/8/layout/list1"/>
    <dgm:cxn modelId="{23FD3319-57B8-4DD2-A22D-E0C2DFB23419}" type="presParOf" srcId="{8F0B5824-7BF2-48B6-9567-8876E277A1C5}" destId="{2F07AFE9-5BEB-4ED5-87A8-1C5DA5848706}" srcOrd="0" destOrd="0" presId="urn:microsoft.com/office/officeart/2005/8/layout/list1"/>
    <dgm:cxn modelId="{D28462FD-936F-4569-AEE1-4A2994D15DAB}" type="presParOf" srcId="{8F0B5824-7BF2-48B6-9567-8876E277A1C5}" destId="{4A85A64C-C787-461F-AC46-6FB96B6C17FF}" srcOrd="1" destOrd="0" presId="urn:microsoft.com/office/officeart/2005/8/layout/list1"/>
    <dgm:cxn modelId="{2330A2D9-27D2-477E-BE9C-12C26ECF05C2}" type="presParOf" srcId="{FCF18F24-FC2C-47D7-985F-395AEFC6DE5E}" destId="{7EA11E73-B764-416E-BCC6-7F0D62B64E0B}" srcOrd="1" destOrd="0" presId="urn:microsoft.com/office/officeart/2005/8/layout/list1"/>
    <dgm:cxn modelId="{FCF50C2C-EC4B-47F8-BBBF-3238365A74D0}" type="presParOf" srcId="{FCF18F24-FC2C-47D7-985F-395AEFC6DE5E}" destId="{69A10748-A103-4288-9770-A0A8140A13CF}" srcOrd="2" destOrd="0" presId="urn:microsoft.com/office/officeart/2005/8/layout/list1"/>
    <dgm:cxn modelId="{11645B18-F1D0-4F6B-8210-51A76A69819C}" type="presParOf" srcId="{FCF18F24-FC2C-47D7-985F-395AEFC6DE5E}" destId="{E2E8E384-1A09-4B60-ACA6-51D79F4DD277}" srcOrd="3" destOrd="0" presId="urn:microsoft.com/office/officeart/2005/8/layout/list1"/>
    <dgm:cxn modelId="{AE324E68-4C8C-4587-BF17-7371B630DB10}" type="presParOf" srcId="{FCF18F24-FC2C-47D7-985F-395AEFC6DE5E}" destId="{39932B03-101E-4C62-A279-CFE824679D8A}" srcOrd="4" destOrd="0" presId="urn:microsoft.com/office/officeart/2005/8/layout/list1"/>
    <dgm:cxn modelId="{BEACDED6-CA50-4C75-9480-42A772B45F42}" type="presParOf" srcId="{39932B03-101E-4C62-A279-CFE824679D8A}" destId="{B6C9351B-97C2-43CA-80DD-E4DB2CB384AB}" srcOrd="0" destOrd="0" presId="urn:microsoft.com/office/officeart/2005/8/layout/list1"/>
    <dgm:cxn modelId="{2E8FBBB6-9308-4C00-BF96-54EE7F145271}" type="presParOf" srcId="{39932B03-101E-4C62-A279-CFE824679D8A}" destId="{5DFE74F0-64A4-4F23-9C57-3B61BED2954A}" srcOrd="1" destOrd="0" presId="urn:microsoft.com/office/officeart/2005/8/layout/list1"/>
    <dgm:cxn modelId="{5AEB0FB8-335B-4523-9B2D-D0B3680DE669}" type="presParOf" srcId="{FCF18F24-FC2C-47D7-985F-395AEFC6DE5E}" destId="{A9A59AE4-EDAE-4A19-A2AD-63E3789D4DDF}" srcOrd="5" destOrd="0" presId="urn:microsoft.com/office/officeart/2005/8/layout/list1"/>
    <dgm:cxn modelId="{0D83EC9D-2CAE-46D9-847B-EDF67DE04537}" type="presParOf" srcId="{FCF18F24-FC2C-47D7-985F-395AEFC6DE5E}" destId="{28B8AD42-2DA6-4D49-8524-AB4943C78248}" srcOrd="6" destOrd="0" presId="urn:microsoft.com/office/officeart/2005/8/layout/list1"/>
    <dgm:cxn modelId="{2CF6590F-59BF-46B9-9E27-0895FBDDC1D0}" type="presParOf" srcId="{FCF18F24-FC2C-47D7-985F-395AEFC6DE5E}" destId="{5A70DFDF-BE30-471D-9A13-A44D8F9BE2EE}" srcOrd="7" destOrd="0" presId="urn:microsoft.com/office/officeart/2005/8/layout/list1"/>
    <dgm:cxn modelId="{0C6D69F0-5157-4B41-AC2E-5489FCDC4046}" type="presParOf" srcId="{FCF18F24-FC2C-47D7-985F-395AEFC6DE5E}" destId="{24D9904B-1DC9-4456-9EA6-D521C1D10B83}" srcOrd="8" destOrd="0" presId="urn:microsoft.com/office/officeart/2005/8/layout/list1"/>
    <dgm:cxn modelId="{77271DB8-4167-4CD0-BCF9-974EA68A4F51}" type="presParOf" srcId="{24D9904B-1DC9-4456-9EA6-D521C1D10B83}" destId="{C10A01F0-0121-42D7-B18A-9F13ED1C828F}" srcOrd="0" destOrd="0" presId="urn:microsoft.com/office/officeart/2005/8/layout/list1"/>
    <dgm:cxn modelId="{AF5D075E-E05E-4F82-A036-2BF1921F4548}" type="presParOf" srcId="{24D9904B-1DC9-4456-9EA6-D521C1D10B83}" destId="{06145ADC-C4F2-49C0-AD6D-9B07480222EE}" srcOrd="1" destOrd="0" presId="urn:microsoft.com/office/officeart/2005/8/layout/list1"/>
    <dgm:cxn modelId="{3C7CA8BF-C251-41FE-B50D-DDB359095854}" type="presParOf" srcId="{FCF18F24-FC2C-47D7-985F-395AEFC6DE5E}" destId="{849CD5BE-06A7-4875-8076-6DE5E4C534B0}" srcOrd="9" destOrd="0" presId="urn:microsoft.com/office/officeart/2005/8/layout/list1"/>
    <dgm:cxn modelId="{AE6D0604-02BA-4D8C-BC7C-40FCAE35CF59}" type="presParOf" srcId="{FCF18F24-FC2C-47D7-985F-395AEFC6DE5E}" destId="{635E3315-C478-4947-BC7B-B191B5DDBC7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C1822D9-522A-4A33-B355-EF14E4B9FD9A}" type="doc">
      <dgm:prSet loTypeId="urn:microsoft.com/office/officeart/2008/layout/SquareAccent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EC359AB-1B2C-4796-8C4D-F9DE0474CF98}">
      <dgm:prSet phldrT="[Text]"/>
      <dgm:spPr/>
      <dgm:t>
        <a:bodyPr/>
        <a:lstStyle/>
        <a:p>
          <a:r>
            <a:rPr lang="en-ID" dirty="0"/>
            <a:t>Term</a:t>
          </a:r>
          <a:endParaRPr lang="en-US" dirty="0"/>
        </a:p>
      </dgm:t>
    </dgm:pt>
    <dgm:pt modelId="{0D69FC4C-0D09-40DE-9EA2-8416F8F3CF10}" type="parTrans" cxnId="{4986F029-8F25-407C-AA54-B9ECD58326B7}">
      <dgm:prSet/>
      <dgm:spPr/>
      <dgm:t>
        <a:bodyPr/>
        <a:lstStyle/>
        <a:p>
          <a:endParaRPr lang="en-US"/>
        </a:p>
      </dgm:t>
    </dgm:pt>
    <dgm:pt modelId="{872C2B21-66C5-423A-B072-5B5FD5D25806}" type="sibTrans" cxnId="{4986F029-8F25-407C-AA54-B9ECD58326B7}">
      <dgm:prSet/>
      <dgm:spPr/>
      <dgm:t>
        <a:bodyPr/>
        <a:lstStyle/>
        <a:p>
          <a:endParaRPr lang="en-US"/>
        </a:p>
      </dgm:t>
    </dgm:pt>
    <dgm:pt modelId="{1A9B28F3-94DC-43D4-8B51-E10E44793B4B}">
      <dgm:prSet phldrT="[Text]"/>
      <dgm:spPr/>
      <dgm:t>
        <a:bodyPr/>
        <a:lstStyle/>
        <a:p>
          <a:r>
            <a:rPr lang="en-US" altLang="en-US" dirty="0"/>
            <a:t>Idea </a:t>
          </a:r>
          <a:r>
            <a:rPr lang="en-US" altLang="en-US" dirty="0" err="1"/>
            <a:t>atau</a:t>
          </a:r>
          <a:r>
            <a:rPr lang="en-US" altLang="en-US" dirty="0"/>
            <a:t> </a:t>
          </a:r>
          <a:r>
            <a:rPr lang="en-US" altLang="en-US" dirty="0" err="1"/>
            <a:t>konsep</a:t>
          </a:r>
          <a:r>
            <a:rPr lang="en-US" altLang="en-US" dirty="0"/>
            <a:t> </a:t>
          </a:r>
          <a:r>
            <a:rPr lang="en-US" altLang="en-US" dirty="0" err="1"/>
            <a:t>kita</a:t>
          </a:r>
          <a:r>
            <a:rPr lang="en-US" altLang="en-US" dirty="0"/>
            <a:t> </a:t>
          </a:r>
          <a:r>
            <a:rPr lang="en-US" altLang="en-US" dirty="0" err="1"/>
            <a:t>nyatakan</a:t>
          </a:r>
          <a:r>
            <a:rPr lang="en-US" altLang="en-US" dirty="0"/>
            <a:t> </a:t>
          </a:r>
          <a:r>
            <a:rPr lang="en-US" altLang="en-US" dirty="0" err="1"/>
            <a:t>dalam</a:t>
          </a:r>
          <a:r>
            <a:rPr lang="en-US" altLang="en-US" dirty="0"/>
            <a:t> kata-kata, </a:t>
          </a:r>
          <a:endParaRPr lang="en-US" dirty="0"/>
        </a:p>
      </dgm:t>
    </dgm:pt>
    <dgm:pt modelId="{7A652D5F-E168-4413-91D1-083C4D7693DE}" type="parTrans" cxnId="{07AFADC3-B087-4E45-8CF2-314E1ED317A2}">
      <dgm:prSet/>
      <dgm:spPr/>
      <dgm:t>
        <a:bodyPr/>
        <a:lstStyle/>
        <a:p>
          <a:endParaRPr lang="en-US"/>
        </a:p>
      </dgm:t>
    </dgm:pt>
    <dgm:pt modelId="{943149BD-A918-40F0-8184-F02D80843464}" type="sibTrans" cxnId="{07AFADC3-B087-4E45-8CF2-314E1ED317A2}">
      <dgm:prSet/>
      <dgm:spPr/>
      <dgm:t>
        <a:bodyPr/>
        <a:lstStyle/>
        <a:p>
          <a:endParaRPr lang="en-US"/>
        </a:p>
      </dgm:t>
    </dgm:pt>
    <dgm:pt modelId="{851A430C-D376-4EF9-9E91-1855A62CFC2D}">
      <dgm:prSet/>
      <dgm:spPr/>
      <dgm:t>
        <a:bodyPr/>
        <a:lstStyle/>
        <a:p>
          <a:r>
            <a:rPr lang="en-US" altLang="en-US" dirty="0"/>
            <a:t>Term </a:t>
          </a:r>
          <a:r>
            <a:rPr lang="en-US" altLang="en-US" dirty="0" err="1"/>
            <a:t>berbeda</a:t>
          </a:r>
          <a:r>
            <a:rPr lang="en-US" altLang="en-US" dirty="0"/>
            <a:t> </a:t>
          </a:r>
          <a:r>
            <a:rPr lang="en-US" altLang="en-US" dirty="0" err="1"/>
            <a:t>dari</a:t>
          </a:r>
          <a:r>
            <a:rPr lang="en-US" altLang="en-US" dirty="0"/>
            <a:t> kata, term </a:t>
          </a:r>
          <a:r>
            <a:rPr lang="en-US" altLang="en-US" dirty="0" err="1"/>
            <a:t>dapat</a:t>
          </a:r>
          <a:r>
            <a:rPr lang="en-US" altLang="en-US" dirty="0"/>
            <a:t> </a:t>
          </a:r>
          <a:r>
            <a:rPr lang="en-US" altLang="en-US" dirty="0" err="1"/>
            <a:t>mencakup</a:t>
          </a:r>
          <a:r>
            <a:rPr lang="en-US" altLang="en-US" dirty="0"/>
            <a:t> </a:t>
          </a:r>
          <a:r>
            <a:rPr lang="en-US" altLang="en-US" dirty="0" err="1"/>
            <a:t>beberapa</a:t>
          </a:r>
          <a:r>
            <a:rPr lang="en-US" altLang="en-US" dirty="0"/>
            <a:t> kata </a:t>
          </a:r>
          <a:r>
            <a:rPr lang="en-US" altLang="en-US" dirty="0" err="1"/>
            <a:t>untuk</a:t>
          </a:r>
          <a:r>
            <a:rPr lang="en-US" altLang="en-US" dirty="0"/>
            <a:t> </a:t>
          </a:r>
          <a:r>
            <a:rPr lang="en-US" altLang="en-US" dirty="0" err="1"/>
            <a:t>merepresentasikan</a:t>
          </a:r>
          <a:r>
            <a:rPr lang="en-US" altLang="en-US" dirty="0"/>
            <a:t> </a:t>
          </a:r>
          <a:r>
            <a:rPr lang="en-US" altLang="en-US" dirty="0" err="1"/>
            <a:t>sebuah</a:t>
          </a:r>
          <a:r>
            <a:rPr lang="en-US" altLang="en-US" dirty="0"/>
            <a:t> </a:t>
          </a:r>
          <a:r>
            <a:rPr lang="en-US" altLang="en-US" dirty="0" err="1"/>
            <a:t>tangkapan</a:t>
          </a:r>
          <a:r>
            <a:rPr lang="en-US" altLang="en-US" dirty="0"/>
            <a:t> </a:t>
          </a:r>
          <a:r>
            <a:rPr lang="en-US" altLang="en-US" dirty="0" err="1"/>
            <a:t>logis</a:t>
          </a:r>
          <a:endParaRPr lang="en-US" altLang="en-US" dirty="0"/>
        </a:p>
      </dgm:t>
    </dgm:pt>
    <dgm:pt modelId="{DAF8A4D9-C806-4F8B-9DA5-37AB38E7F212}" type="parTrans" cxnId="{197F2A45-F9DA-4671-871B-DCA81BC097D7}">
      <dgm:prSet/>
      <dgm:spPr/>
      <dgm:t>
        <a:bodyPr/>
        <a:lstStyle/>
        <a:p>
          <a:endParaRPr lang="en-US"/>
        </a:p>
      </dgm:t>
    </dgm:pt>
    <dgm:pt modelId="{43BBA1BE-0E8B-483D-A8F9-7B15D5DBD524}" type="sibTrans" cxnId="{197F2A45-F9DA-4671-871B-DCA81BC097D7}">
      <dgm:prSet/>
      <dgm:spPr/>
      <dgm:t>
        <a:bodyPr/>
        <a:lstStyle/>
        <a:p>
          <a:endParaRPr lang="en-US"/>
        </a:p>
      </dgm:t>
    </dgm:pt>
    <dgm:pt modelId="{72FD3305-3320-4E0F-9B41-A78986446E38}" type="pres">
      <dgm:prSet presAssocID="{AC1822D9-522A-4A33-B355-EF14E4B9FD9A}" presName="layout" presStyleCnt="0">
        <dgm:presLayoutVars>
          <dgm:chMax/>
          <dgm:chPref/>
          <dgm:dir/>
          <dgm:resizeHandles/>
        </dgm:presLayoutVars>
      </dgm:prSet>
      <dgm:spPr/>
    </dgm:pt>
    <dgm:pt modelId="{6FE0A59D-885E-43D9-9C8B-276114D60ED5}" type="pres">
      <dgm:prSet presAssocID="{0EC359AB-1B2C-4796-8C4D-F9DE0474CF98}" presName="root" presStyleCnt="0">
        <dgm:presLayoutVars>
          <dgm:chMax/>
          <dgm:chPref/>
        </dgm:presLayoutVars>
      </dgm:prSet>
      <dgm:spPr/>
    </dgm:pt>
    <dgm:pt modelId="{4E5D2108-88A4-4F83-BF29-6515A1B76C70}" type="pres">
      <dgm:prSet presAssocID="{0EC359AB-1B2C-4796-8C4D-F9DE0474CF98}" presName="rootComposite" presStyleCnt="0">
        <dgm:presLayoutVars/>
      </dgm:prSet>
      <dgm:spPr/>
    </dgm:pt>
    <dgm:pt modelId="{1DA44722-180C-48A9-974E-F73BB78C5B9C}" type="pres">
      <dgm:prSet presAssocID="{0EC359AB-1B2C-4796-8C4D-F9DE0474CF98}" presName="ParentAccent" presStyleLbl="alignNode1" presStyleIdx="0" presStyleCnt="1"/>
      <dgm:spPr/>
    </dgm:pt>
    <dgm:pt modelId="{7C02DDE4-D8B5-4BE1-9EC2-ADA72F6F886D}" type="pres">
      <dgm:prSet presAssocID="{0EC359AB-1B2C-4796-8C4D-F9DE0474CF98}" presName="ParentSmallAccent" presStyleLbl="fgAcc1" presStyleIdx="0" presStyleCnt="1"/>
      <dgm:spPr/>
    </dgm:pt>
    <dgm:pt modelId="{2FDB879B-5D0E-4EA7-8E48-C87A069BCF7D}" type="pres">
      <dgm:prSet presAssocID="{0EC359AB-1B2C-4796-8C4D-F9DE0474CF98}" presName="Parent" presStyleLbl="revTx" presStyleIdx="0" presStyleCnt="3">
        <dgm:presLayoutVars>
          <dgm:chMax/>
          <dgm:chPref val="4"/>
          <dgm:bulletEnabled val="1"/>
        </dgm:presLayoutVars>
      </dgm:prSet>
      <dgm:spPr/>
    </dgm:pt>
    <dgm:pt modelId="{1E3CABCA-DBCF-4A1B-9981-7716ADB0EA84}" type="pres">
      <dgm:prSet presAssocID="{0EC359AB-1B2C-4796-8C4D-F9DE0474CF98}" presName="childShape" presStyleCnt="0">
        <dgm:presLayoutVars>
          <dgm:chMax val="0"/>
          <dgm:chPref val="0"/>
        </dgm:presLayoutVars>
      </dgm:prSet>
      <dgm:spPr/>
    </dgm:pt>
    <dgm:pt modelId="{B32520DC-F55E-454C-9FEB-B217C401636D}" type="pres">
      <dgm:prSet presAssocID="{1A9B28F3-94DC-43D4-8B51-E10E44793B4B}" presName="childComposite" presStyleCnt="0">
        <dgm:presLayoutVars>
          <dgm:chMax val="0"/>
          <dgm:chPref val="0"/>
        </dgm:presLayoutVars>
      </dgm:prSet>
      <dgm:spPr/>
    </dgm:pt>
    <dgm:pt modelId="{3A7996DC-55B6-464B-B6A2-ECF59BF21AAF}" type="pres">
      <dgm:prSet presAssocID="{1A9B28F3-94DC-43D4-8B51-E10E44793B4B}" presName="ChildAccent" presStyleLbl="solidFgAcc1" presStyleIdx="0" presStyleCnt="2"/>
      <dgm:spPr>
        <a:ln>
          <a:solidFill>
            <a:schemeClr val="tx1"/>
          </a:solidFill>
        </a:ln>
      </dgm:spPr>
    </dgm:pt>
    <dgm:pt modelId="{15517C21-DF01-4A32-AF27-0CD1DD6E50C7}" type="pres">
      <dgm:prSet presAssocID="{1A9B28F3-94DC-43D4-8B51-E10E44793B4B}" presName="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EB8E60A-3F7D-4362-BF66-A6680E5DED58}" type="pres">
      <dgm:prSet presAssocID="{851A430C-D376-4EF9-9E91-1855A62CFC2D}" presName="childComposite" presStyleCnt="0">
        <dgm:presLayoutVars>
          <dgm:chMax val="0"/>
          <dgm:chPref val="0"/>
        </dgm:presLayoutVars>
      </dgm:prSet>
      <dgm:spPr/>
    </dgm:pt>
    <dgm:pt modelId="{E44D341F-F522-4F13-9C95-D6899696E141}" type="pres">
      <dgm:prSet presAssocID="{851A430C-D376-4EF9-9E91-1855A62CFC2D}" presName="ChildAccent" presStyleLbl="solidFgAcc1" presStyleIdx="1" presStyleCnt="2"/>
      <dgm:spPr/>
    </dgm:pt>
    <dgm:pt modelId="{F0D9C53F-C557-4D76-925F-B60A030C3DB1}" type="pres">
      <dgm:prSet presAssocID="{851A430C-D376-4EF9-9E91-1855A62CFC2D}" presName="Child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4986F029-8F25-407C-AA54-B9ECD58326B7}" srcId="{AC1822D9-522A-4A33-B355-EF14E4B9FD9A}" destId="{0EC359AB-1B2C-4796-8C4D-F9DE0474CF98}" srcOrd="0" destOrd="0" parTransId="{0D69FC4C-0D09-40DE-9EA2-8416F8F3CF10}" sibTransId="{872C2B21-66C5-423A-B072-5B5FD5D25806}"/>
    <dgm:cxn modelId="{197F2A45-F9DA-4671-871B-DCA81BC097D7}" srcId="{0EC359AB-1B2C-4796-8C4D-F9DE0474CF98}" destId="{851A430C-D376-4EF9-9E91-1855A62CFC2D}" srcOrd="1" destOrd="0" parTransId="{DAF8A4D9-C806-4F8B-9DA5-37AB38E7F212}" sibTransId="{43BBA1BE-0E8B-483D-A8F9-7B15D5DBD524}"/>
    <dgm:cxn modelId="{CC8C0B53-1789-411E-888C-D4D197693662}" type="presOf" srcId="{1A9B28F3-94DC-43D4-8B51-E10E44793B4B}" destId="{15517C21-DF01-4A32-AF27-0CD1DD6E50C7}" srcOrd="0" destOrd="0" presId="urn:microsoft.com/office/officeart/2008/layout/SquareAccentList"/>
    <dgm:cxn modelId="{67AAD795-5DEB-437B-AB44-402BFE20ABBE}" type="presOf" srcId="{AC1822D9-522A-4A33-B355-EF14E4B9FD9A}" destId="{72FD3305-3320-4E0F-9B41-A78986446E38}" srcOrd="0" destOrd="0" presId="urn:microsoft.com/office/officeart/2008/layout/SquareAccentList"/>
    <dgm:cxn modelId="{CAE55DA6-B063-43FF-9060-E3E548AE2D84}" type="presOf" srcId="{851A430C-D376-4EF9-9E91-1855A62CFC2D}" destId="{F0D9C53F-C557-4D76-925F-B60A030C3DB1}" srcOrd="0" destOrd="0" presId="urn:microsoft.com/office/officeart/2008/layout/SquareAccentList"/>
    <dgm:cxn modelId="{07AFADC3-B087-4E45-8CF2-314E1ED317A2}" srcId="{0EC359AB-1B2C-4796-8C4D-F9DE0474CF98}" destId="{1A9B28F3-94DC-43D4-8B51-E10E44793B4B}" srcOrd="0" destOrd="0" parTransId="{7A652D5F-E168-4413-91D1-083C4D7693DE}" sibTransId="{943149BD-A918-40F0-8184-F02D80843464}"/>
    <dgm:cxn modelId="{F5E376F8-4E2B-4210-86F7-03B60A15A803}" type="presOf" srcId="{0EC359AB-1B2C-4796-8C4D-F9DE0474CF98}" destId="{2FDB879B-5D0E-4EA7-8E48-C87A069BCF7D}" srcOrd="0" destOrd="0" presId="urn:microsoft.com/office/officeart/2008/layout/SquareAccentList"/>
    <dgm:cxn modelId="{2DFD83AA-83F3-4A66-81A3-73FBE8F58C29}" type="presParOf" srcId="{72FD3305-3320-4E0F-9B41-A78986446E38}" destId="{6FE0A59D-885E-43D9-9C8B-276114D60ED5}" srcOrd="0" destOrd="0" presId="urn:microsoft.com/office/officeart/2008/layout/SquareAccentList"/>
    <dgm:cxn modelId="{54BD7559-FF3D-45C6-AADD-ADD6C2035AD1}" type="presParOf" srcId="{6FE0A59D-885E-43D9-9C8B-276114D60ED5}" destId="{4E5D2108-88A4-4F83-BF29-6515A1B76C70}" srcOrd="0" destOrd="0" presId="urn:microsoft.com/office/officeart/2008/layout/SquareAccentList"/>
    <dgm:cxn modelId="{4E130AEA-2A81-4C14-9D40-DF484C257EA7}" type="presParOf" srcId="{4E5D2108-88A4-4F83-BF29-6515A1B76C70}" destId="{1DA44722-180C-48A9-974E-F73BB78C5B9C}" srcOrd="0" destOrd="0" presId="urn:microsoft.com/office/officeart/2008/layout/SquareAccentList"/>
    <dgm:cxn modelId="{39A67214-C073-4909-9481-BD707674A448}" type="presParOf" srcId="{4E5D2108-88A4-4F83-BF29-6515A1B76C70}" destId="{7C02DDE4-D8B5-4BE1-9EC2-ADA72F6F886D}" srcOrd="1" destOrd="0" presId="urn:microsoft.com/office/officeart/2008/layout/SquareAccentList"/>
    <dgm:cxn modelId="{D3048C2B-A720-4065-978A-B558B523C5AA}" type="presParOf" srcId="{4E5D2108-88A4-4F83-BF29-6515A1B76C70}" destId="{2FDB879B-5D0E-4EA7-8E48-C87A069BCF7D}" srcOrd="2" destOrd="0" presId="urn:microsoft.com/office/officeart/2008/layout/SquareAccentList"/>
    <dgm:cxn modelId="{065458BA-676B-4962-8538-3868D089C981}" type="presParOf" srcId="{6FE0A59D-885E-43D9-9C8B-276114D60ED5}" destId="{1E3CABCA-DBCF-4A1B-9981-7716ADB0EA84}" srcOrd="1" destOrd="0" presId="urn:microsoft.com/office/officeart/2008/layout/SquareAccentList"/>
    <dgm:cxn modelId="{1E800332-5E8D-4623-87E7-38563181ABC9}" type="presParOf" srcId="{1E3CABCA-DBCF-4A1B-9981-7716ADB0EA84}" destId="{B32520DC-F55E-454C-9FEB-B217C401636D}" srcOrd="0" destOrd="0" presId="urn:microsoft.com/office/officeart/2008/layout/SquareAccentList"/>
    <dgm:cxn modelId="{997A7C80-3E57-4E80-9326-F947B68FB0E4}" type="presParOf" srcId="{B32520DC-F55E-454C-9FEB-B217C401636D}" destId="{3A7996DC-55B6-464B-B6A2-ECF59BF21AAF}" srcOrd="0" destOrd="0" presId="urn:microsoft.com/office/officeart/2008/layout/SquareAccentList"/>
    <dgm:cxn modelId="{BF924709-F839-4725-9AFF-96CFE7EE6602}" type="presParOf" srcId="{B32520DC-F55E-454C-9FEB-B217C401636D}" destId="{15517C21-DF01-4A32-AF27-0CD1DD6E50C7}" srcOrd="1" destOrd="0" presId="urn:microsoft.com/office/officeart/2008/layout/SquareAccentList"/>
    <dgm:cxn modelId="{8CE02DD6-542E-4D08-993B-0B5447331F3E}" type="presParOf" srcId="{1E3CABCA-DBCF-4A1B-9981-7716ADB0EA84}" destId="{EEB8E60A-3F7D-4362-BF66-A6680E5DED58}" srcOrd="1" destOrd="0" presId="urn:microsoft.com/office/officeart/2008/layout/SquareAccentList"/>
    <dgm:cxn modelId="{1400506B-3880-4529-9748-A978BF9D470D}" type="presParOf" srcId="{EEB8E60A-3F7D-4362-BF66-A6680E5DED58}" destId="{E44D341F-F522-4F13-9C95-D6899696E141}" srcOrd="0" destOrd="0" presId="urn:microsoft.com/office/officeart/2008/layout/SquareAccentList"/>
    <dgm:cxn modelId="{2AB1CBC7-590E-498F-B75A-C4983ACDA1E9}" type="presParOf" srcId="{EEB8E60A-3F7D-4362-BF66-A6680E5DED58}" destId="{F0D9C53F-C557-4D76-925F-B60A030C3DB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2D78958-9FD2-4F2A-A3A6-C7DE804C2C05}" type="doc">
      <dgm:prSet loTypeId="urn:microsoft.com/office/officeart/2005/8/layout/hList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89E1251-084B-48D8-978E-F4573D83A4E1}">
      <dgm:prSet phldrT="[Text]"/>
      <dgm:spPr/>
      <dgm:t>
        <a:bodyPr/>
        <a:lstStyle/>
        <a:p>
          <a:r>
            <a:rPr lang="en-US" altLang="en-US" dirty="0" err="1"/>
            <a:t>Konsep</a:t>
          </a:r>
          <a:r>
            <a:rPr lang="en-US" altLang="en-US" dirty="0"/>
            <a:t> </a:t>
          </a:r>
          <a:r>
            <a:rPr lang="en-US" altLang="en-US" dirty="0" err="1"/>
            <a:t>menurut</a:t>
          </a:r>
          <a:r>
            <a:rPr lang="en-US" altLang="en-US" dirty="0"/>
            <a:t> </a:t>
          </a:r>
          <a:r>
            <a:rPr lang="en-US" altLang="en-US" dirty="0" err="1"/>
            <a:t>kemampuannya</a:t>
          </a:r>
          <a:r>
            <a:rPr lang="en-US" altLang="en-US" dirty="0"/>
            <a:t> </a:t>
          </a:r>
          <a:r>
            <a:rPr lang="en-US" altLang="en-US" dirty="0" err="1"/>
            <a:t>mengartikan</a:t>
          </a:r>
          <a:r>
            <a:rPr lang="en-US" altLang="en-US" dirty="0"/>
            <a:t> </a:t>
          </a:r>
          <a:r>
            <a:rPr lang="en-US" altLang="en-US" dirty="0" err="1"/>
            <a:t>sesuatu</a:t>
          </a:r>
          <a:endParaRPr lang="en-US" dirty="0"/>
        </a:p>
      </dgm:t>
    </dgm:pt>
    <dgm:pt modelId="{F4DDDC61-EC30-4AF5-BA14-A27AD8E4312E}" type="parTrans" cxnId="{72B459D1-6BDE-40BE-8331-DB18D00F2D93}">
      <dgm:prSet/>
      <dgm:spPr/>
      <dgm:t>
        <a:bodyPr/>
        <a:lstStyle/>
        <a:p>
          <a:endParaRPr lang="en-US"/>
        </a:p>
      </dgm:t>
    </dgm:pt>
    <dgm:pt modelId="{166CE7FF-36FB-40C4-AE3B-88A4E088FCAD}" type="sibTrans" cxnId="{72B459D1-6BDE-40BE-8331-DB18D00F2D93}">
      <dgm:prSet/>
      <dgm:spPr/>
      <dgm:t>
        <a:bodyPr/>
        <a:lstStyle/>
        <a:p>
          <a:endParaRPr lang="en-US"/>
        </a:p>
      </dgm:t>
    </dgm:pt>
    <dgm:pt modelId="{EC52D474-3A35-4F57-BAB1-89E13BD753E8}">
      <dgm:prSet phldrT="[Text]"/>
      <dgm:spPr/>
      <dgm:t>
        <a:bodyPr/>
        <a:lstStyle/>
        <a:p>
          <a:r>
            <a:rPr lang="en-US" altLang="en-US" dirty="0" err="1"/>
            <a:t>Konsep</a:t>
          </a:r>
          <a:r>
            <a:rPr lang="en-US" altLang="en-US" dirty="0"/>
            <a:t> </a:t>
          </a:r>
          <a:r>
            <a:rPr lang="en-US" altLang="en-US" dirty="0" err="1"/>
            <a:t>kategorimatis</a:t>
          </a:r>
          <a:r>
            <a:rPr lang="en-US" altLang="en-US" dirty="0"/>
            <a:t>:</a:t>
          </a:r>
          <a:endParaRPr lang="en-US" dirty="0"/>
        </a:p>
      </dgm:t>
    </dgm:pt>
    <dgm:pt modelId="{86EE05CB-9760-4DD8-8FFB-EC1753FDD264}" type="parTrans" cxnId="{1204EFF8-8A6C-49B1-9A03-28D0F56037FC}">
      <dgm:prSet/>
      <dgm:spPr/>
      <dgm:t>
        <a:bodyPr/>
        <a:lstStyle/>
        <a:p>
          <a:endParaRPr lang="en-US"/>
        </a:p>
      </dgm:t>
    </dgm:pt>
    <dgm:pt modelId="{9E640065-7E66-41FB-9F75-12A67CF3D959}" type="sibTrans" cxnId="{1204EFF8-8A6C-49B1-9A03-28D0F56037FC}">
      <dgm:prSet/>
      <dgm:spPr/>
      <dgm:t>
        <a:bodyPr/>
        <a:lstStyle/>
        <a:p>
          <a:endParaRPr lang="en-US"/>
        </a:p>
      </dgm:t>
    </dgm:pt>
    <dgm:pt modelId="{82061199-19AE-4477-B86A-EDABEB529FAA}">
      <dgm:prSet phldrT="[Text]"/>
      <dgm:spPr/>
      <dgm:t>
        <a:bodyPr/>
        <a:lstStyle/>
        <a:p>
          <a:r>
            <a:rPr lang="en-US" altLang="en-US" dirty="0" err="1"/>
            <a:t>Konsep</a:t>
          </a:r>
          <a:r>
            <a:rPr lang="en-US" altLang="en-US" dirty="0"/>
            <a:t> </a:t>
          </a:r>
          <a:r>
            <a:rPr lang="en-US" altLang="en-US" dirty="0" err="1"/>
            <a:t>sinkategorimatis</a:t>
          </a:r>
          <a:r>
            <a:rPr lang="en-US" altLang="en-US" dirty="0"/>
            <a:t>:</a:t>
          </a:r>
          <a:endParaRPr lang="en-US" dirty="0"/>
        </a:p>
      </dgm:t>
    </dgm:pt>
    <dgm:pt modelId="{6706D76D-52F4-44E9-95C0-C272C772C451}" type="parTrans" cxnId="{73A21957-D6D6-4724-A809-00A1225BCB97}">
      <dgm:prSet/>
      <dgm:spPr/>
      <dgm:t>
        <a:bodyPr/>
        <a:lstStyle/>
        <a:p>
          <a:endParaRPr lang="en-US"/>
        </a:p>
      </dgm:t>
    </dgm:pt>
    <dgm:pt modelId="{30195836-E809-4991-97D1-7D8A07BA21C7}" type="sibTrans" cxnId="{73A21957-D6D6-4724-A809-00A1225BCB97}">
      <dgm:prSet/>
      <dgm:spPr/>
      <dgm:t>
        <a:bodyPr/>
        <a:lstStyle/>
        <a:p>
          <a:endParaRPr lang="en-US"/>
        </a:p>
      </dgm:t>
    </dgm:pt>
    <dgm:pt modelId="{620669F8-1B3E-4856-96C5-B87B34B925DE}">
      <dgm:prSet phldrT="[Text]"/>
      <dgm:spPr/>
      <dgm:t>
        <a:bodyPr/>
        <a:lstStyle/>
        <a:p>
          <a:r>
            <a:rPr lang="en-US" altLang="en-US" dirty="0" err="1"/>
            <a:t>Cth</a:t>
          </a:r>
          <a:r>
            <a:rPr lang="en-US" altLang="en-US" dirty="0"/>
            <a:t>: </a:t>
          </a:r>
          <a:r>
            <a:rPr lang="en-US" altLang="en-US" dirty="0" err="1"/>
            <a:t>manusia</a:t>
          </a:r>
          <a:r>
            <a:rPr lang="en-US" altLang="en-US" dirty="0"/>
            <a:t>, </a:t>
          </a:r>
          <a:r>
            <a:rPr lang="en-US" altLang="en-US" dirty="0" err="1"/>
            <a:t>rumah</a:t>
          </a:r>
          <a:r>
            <a:rPr lang="en-US" altLang="en-US" dirty="0"/>
            <a:t>, </a:t>
          </a:r>
          <a:r>
            <a:rPr lang="en-US" altLang="en-US" dirty="0" err="1"/>
            <a:t>saya</a:t>
          </a:r>
          <a:r>
            <a:rPr lang="en-US" altLang="en-US" dirty="0"/>
            <a:t>, </a:t>
          </a:r>
          <a:r>
            <a:rPr lang="en-US" altLang="en-US" dirty="0" err="1"/>
            <a:t>rasio</a:t>
          </a:r>
          <a:r>
            <a:rPr lang="en-US" altLang="en-US" dirty="0"/>
            <a:t> (kata </a:t>
          </a:r>
          <a:r>
            <a:rPr lang="en-US" altLang="en-US" dirty="0" err="1"/>
            <a:t>benda</a:t>
          </a:r>
          <a:r>
            <a:rPr lang="en-US" altLang="en-US" dirty="0"/>
            <a:t>)</a:t>
          </a:r>
          <a:endParaRPr lang="en-US" dirty="0"/>
        </a:p>
      </dgm:t>
    </dgm:pt>
    <dgm:pt modelId="{26A156F5-CD21-4599-887C-63D362BA9124}" type="parTrans" cxnId="{537FB115-35AE-4B9A-AD72-23A08F1A3FD1}">
      <dgm:prSet/>
      <dgm:spPr/>
      <dgm:t>
        <a:bodyPr/>
        <a:lstStyle/>
        <a:p>
          <a:endParaRPr lang="en-US"/>
        </a:p>
      </dgm:t>
    </dgm:pt>
    <dgm:pt modelId="{BE045E1C-C922-4BAA-BD9D-A608F06CFCB0}" type="sibTrans" cxnId="{537FB115-35AE-4B9A-AD72-23A08F1A3FD1}">
      <dgm:prSet/>
      <dgm:spPr/>
      <dgm:t>
        <a:bodyPr/>
        <a:lstStyle/>
        <a:p>
          <a:endParaRPr lang="en-US"/>
        </a:p>
      </dgm:t>
    </dgm:pt>
    <dgm:pt modelId="{1AB55C58-CDAE-4DEE-A3ED-5EB4A9F848B9}">
      <dgm:prSet phldrT="[Text]"/>
      <dgm:spPr/>
      <dgm:t>
        <a:bodyPr/>
        <a:lstStyle/>
        <a:p>
          <a:r>
            <a:rPr lang="en-US" altLang="en-US" dirty="0" err="1"/>
            <a:t>Cth</a:t>
          </a:r>
          <a:r>
            <a:rPr lang="en-US" altLang="en-US" dirty="0"/>
            <a:t>: dan, </a:t>
          </a:r>
          <a:r>
            <a:rPr lang="en-US" altLang="en-US" dirty="0" err="1"/>
            <a:t>atau</a:t>
          </a:r>
          <a:r>
            <a:rPr lang="en-US" altLang="en-US" dirty="0"/>
            <a:t>, </a:t>
          </a:r>
          <a:r>
            <a:rPr lang="en-US" altLang="en-US" dirty="0" err="1"/>
            <a:t>tetapi</a:t>
          </a:r>
          <a:r>
            <a:rPr lang="en-US" altLang="en-US" dirty="0"/>
            <a:t> (kata </a:t>
          </a:r>
          <a:r>
            <a:rPr lang="en-US" altLang="en-US" dirty="0" err="1"/>
            <a:t>perangkai</a:t>
          </a:r>
          <a:r>
            <a:rPr lang="en-US" altLang="en-US" dirty="0"/>
            <a:t>, </a:t>
          </a:r>
          <a:r>
            <a:rPr lang="en-US" altLang="en-US" dirty="0" err="1"/>
            <a:t>hubung</a:t>
          </a:r>
          <a:r>
            <a:rPr lang="en-US" altLang="en-US" dirty="0"/>
            <a:t>, </a:t>
          </a:r>
          <a:r>
            <a:rPr lang="en-US" altLang="en-US" dirty="0" err="1"/>
            <a:t>tambahan</a:t>
          </a:r>
          <a:r>
            <a:rPr lang="en-US" altLang="en-US" dirty="0"/>
            <a:t>)</a:t>
          </a:r>
          <a:endParaRPr lang="en-US" dirty="0"/>
        </a:p>
      </dgm:t>
    </dgm:pt>
    <dgm:pt modelId="{46CA3084-02D6-4949-8266-7E0CA6AA5996}" type="parTrans" cxnId="{A7FC381B-D0A8-44D8-9557-BF644BEC82FC}">
      <dgm:prSet/>
      <dgm:spPr/>
      <dgm:t>
        <a:bodyPr/>
        <a:lstStyle/>
        <a:p>
          <a:endParaRPr lang="en-US"/>
        </a:p>
      </dgm:t>
    </dgm:pt>
    <dgm:pt modelId="{ADB34584-C648-40E9-A2EE-1CCBEC754BFB}" type="sibTrans" cxnId="{A7FC381B-D0A8-44D8-9557-BF644BEC82FC}">
      <dgm:prSet/>
      <dgm:spPr/>
      <dgm:t>
        <a:bodyPr/>
        <a:lstStyle/>
        <a:p>
          <a:endParaRPr lang="en-US"/>
        </a:p>
      </dgm:t>
    </dgm:pt>
    <dgm:pt modelId="{CA29068C-D4B7-498E-AC4A-C326C044870C}">
      <dgm:prSet phldrT="[Text]"/>
      <dgm:spPr/>
      <dgm:t>
        <a:bodyPr/>
        <a:lstStyle/>
        <a:p>
          <a:r>
            <a:rPr lang="en-US" altLang="en-US" dirty="0"/>
            <a:t>Kata yang </a:t>
          </a:r>
          <a:r>
            <a:rPr lang="en-US" altLang="en-US" dirty="0" err="1"/>
            <a:t>menjadi</a:t>
          </a:r>
          <a:r>
            <a:rPr lang="en-US" altLang="en-US" dirty="0"/>
            <a:t> term </a:t>
          </a:r>
          <a:r>
            <a:rPr lang="en-US" altLang="en-US" dirty="0" err="1"/>
            <a:t>tanpa</a:t>
          </a:r>
          <a:r>
            <a:rPr lang="en-US" altLang="en-US" dirty="0"/>
            <a:t> </a:t>
          </a:r>
          <a:r>
            <a:rPr lang="en-US" altLang="en-US" dirty="0" err="1"/>
            <a:t>bantuan</a:t>
          </a:r>
          <a:r>
            <a:rPr lang="en-US" altLang="en-US" dirty="0"/>
            <a:t> kata-kata lain.</a:t>
          </a:r>
          <a:endParaRPr lang="en-US" dirty="0"/>
        </a:p>
      </dgm:t>
    </dgm:pt>
    <dgm:pt modelId="{0108E7FE-95C1-4A6C-A73A-171C76CB0B4A}" type="parTrans" cxnId="{E417F5C9-2962-473D-AE9F-0D03CB60E37C}">
      <dgm:prSet/>
      <dgm:spPr/>
      <dgm:t>
        <a:bodyPr/>
        <a:lstStyle/>
        <a:p>
          <a:endParaRPr lang="en-US"/>
        </a:p>
      </dgm:t>
    </dgm:pt>
    <dgm:pt modelId="{F4126D94-5BB2-4230-BAA4-2736AB88403F}" type="sibTrans" cxnId="{E417F5C9-2962-473D-AE9F-0D03CB60E37C}">
      <dgm:prSet/>
      <dgm:spPr/>
      <dgm:t>
        <a:bodyPr/>
        <a:lstStyle/>
        <a:p>
          <a:endParaRPr lang="en-US"/>
        </a:p>
      </dgm:t>
    </dgm:pt>
    <dgm:pt modelId="{61BC85CB-2EED-4359-8E93-F1375EBB076C}">
      <dgm:prSet phldrT="[Text]"/>
      <dgm:spPr/>
      <dgm:t>
        <a:bodyPr/>
        <a:lstStyle/>
        <a:p>
          <a:r>
            <a:rPr lang="en-US" altLang="en-US" dirty="0"/>
            <a:t>Kata yang </a:t>
          </a:r>
          <a:r>
            <a:rPr lang="en-US" altLang="en-US" dirty="0" err="1"/>
            <a:t>tidak</a:t>
          </a:r>
          <a:r>
            <a:rPr lang="en-US" altLang="en-US" dirty="0"/>
            <a:t> </a:t>
          </a:r>
          <a:r>
            <a:rPr lang="en-US" altLang="en-US" dirty="0" err="1"/>
            <a:t>dapat</a:t>
          </a:r>
          <a:r>
            <a:rPr lang="en-US" altLang="en-US" dirty="0"/>
            <a:t> </a:t>
          </a:r>
          <a:r>
            <a:rPr lang="en-US" altLang="en-US" dirty="0" err="1"/>
            <a:t>menjadi</a:t>
          </a:r>
          <a:r>
            <a:rPr lang="en-US" altLang="en-US" dirty="0"/>
            <a:t> term </a:t>
          </a:r>
          <a:r>
            <a:rPr lang="en-US" altLang="en-US" dirty="0" err="1"/>
            <a:t>tanpa</a:t>
          </a:r>
          <a:r>
            <a:rPr lang="en-US" altLang="en-US" dirty="0"/>
            <a:t> </a:t>
          </a:r>
          <a:r>
            <a:rPr lang="en-US" altLang="en-US" dirty="0" err="1"/>
            <a:t>bantuan</a:t>
          </a:r>
          <a:r>
            <a:rPr lang="en-US" altLang="en-US" dirty="0"/>
            <a:t> kata-kata lain.</a:t>
          </a:r>
          <a:endParaRPr lang="en-US" dirty="0"/>
        </a:p>
      </dgm:t>
    </dgm:pt>
    <dgm:pt modelId="{1640DE7C-4855-4B86-8AB3-AE7108411C73}" type="parTrans" cxnId="{A73910A2-5D87-4955-A734-228F5E95481C}">
      <dgm:prSet/>
      <dgm:spPr/>
      <dgm:t>
        <a:bodyPr/>
        <a:lstStyle/>
        <a:p>
          <a:endParaRPr lang="en-US"/>
        </a:p>
      </dgm:t>
    </dgm:pt>
    <dgm:pt modelId="{CC576D18-6722-479B-9185-A301F84DBCEA}" type="sibTrans" cxnId="{A73910A2-5D87-4955-A734-228F5E95481C}">
      <dgm:prSet/>
      <dgm:spPr/>
      <dgm:t>
        <a:bodyPr/>
        <a:lstStyle/>
        <a:p>
          <a:endParaRPr lang="en-US"/>
        </a:p>
      </dgm:t>
    </dgm:pt>
    <dgm:pt modelId="{1A24B4C2-9E4C-432C-BB94-184FDD229C89}" type="pres">
      <dgm:prSet presAssocID="{32D78958-9FD2-4F2A-A3A6-C7DE804C2C05}" presName="composite" presStyleCnt="0">
        <dgm:presLayoutVars>
          <dgm:chMax val="1"/>
          <dgm:dir/>
          <dgm:resizeHandles val="exact"/>
        </dgm:presLayoutVars>
      </dgm:prSet>
      <dgm:spPr/>
    </dgm:pt>
    <dgm:pt modelId="{0657F000-1417-4C9F-9B30-7DE2F83F7BC8}" type="pres">
      <dgm:prSet presAssocID="{789E1251-084B-48D8-978E-F4573D83A4E1}" presName="roof" presStyleLbl="dkBgShp" presStyleIdx="0" presStyleCnt="2"/>
      <dgm:spPr/>
    </dgm:pt>
    <dgm:pt modelId="{F6734D17-84FF-4347-A95C-AC5BE1A10FCF}" type="pres">
      <dgm:prSet presAssocID="{789E1251-084B-48D8-978E-F4573D83A4E1}" presName="pillars" presStyleCnt="0"/>
      <dgm:spPr/>
    </dgm:pt>
    <dgm:pt modelId="{C0EEDA0D-3700-436F-AE7F-4CBF65FB925F}" type="pres">
      <dgm:prSet presAssocID="{789E1251-084B-48D8-978E-F4573D83A4E1}" presName="pillar1" presStyleLbl="node1" presStyleIdx="0" presStyleCnt="2">
        <dgm:presLayoutVars>
          <dgm:bulletEnabled val="1"/>
        </dgm:presLayoutVars>
      </dgm:prSet>
      <dgm:spPr/>
    </dgm:pt>
    <dgm:pt modelId="{5C3F7FE9-8F44-486C-AD3C-8A6481F8534D}" type="pres">
      <dgm:prSet presAssocID="{82061199-19AE-4477-B86A-EDABEB529FAA}" presName="pillarX" presStyleLbl="node1" presStyleIdx="1" presStyleCnt="2">
        <dgm:presLayoutVars>
          <dgm:bulletEnabled val="1"/>
        </dgm:presLayoutVars>
      </dgm:prSet>
      <dgm:spPr/>
    </dgm:pt>
    <dgm:pt modelId="{D20961B6-3CFB-4CA2-BD3D-13E19CF89C79}" type="pres">
      <dgm:prSet presAssocID="{789E1251-084B-48D8-978E-F4573D83A4E1}" presName="base" presStyleLbl="dkBgShp" presStyleIdx="1" presStyleCnt="2"/>
      <dgm:spPr/>
    </dgm:pt>
  </dgm:ptLst>
  <dgm:cxnLst>
    <dgm:cxn modelId="{537FB115-35AE-4B9A-AD72-23A08F1A3FD1}" srcId="{EC52D474-3A35-4F57-BAB1-89E13BD753E8}" destId="{620669F8-1B3E-4856-96C5-B87B34B925DE}" srcOrd="1" destOrd="0" parTransId="{26A156F5-CD21-4599-887C-63D362BA9124}" sibTransId="{BE045E1C-C922-4BAA-BD9D-A608F06CFCB0}"/>
    <dgm:cxn modelId="{A7FC381B-D0A8-44D8-9557-BF644BEC82FC}" srcId="{82061199-19AE-4477-B86A-EDABEB529FAA}" destId="{1AB55C58-CDAE-4DEE-A3ED-5EB4A9F848B9}" srcOrd="1" destOrd="0" parTransId="{46CA3084-02D6-4949-8266-7E0CA6AA5996}" sibTransId="{ADB34584-C648-40E9-A2EE-1CCBEC754BFB}"/>
    <dgm:cxn modelId="{06011D62-D558-4081-B6E8-CEFD80D89797}" type="presOf" srcId="{CA29068C-D4B7-498E-AC4A-C326C044870C}" destId="{C0EEDA0D-3700-436F-AE7F-4CBF65FB925F}" srcOrd="0" destOrd="1" presId="urn:microsoft.com/office/officeart/2005/8/layout/hList3"/>
    <dgm:cxn modelId="{F88F6071-CFC4-4EC7-95F3-A80D331C295A}" type="presOf" srcId="{789E1251-084B-48D8-978E-F4573D83A4E1}" destId="{0657F000-1417-4C9F-9B30-7DE2F83F7BC8}" srcOrd="0" destOrd="0" presId="urn:microsoft.com/office/officeart/2005/8/layout/hList3"/>
    <dgm:cxn modelId="{FBE33875-64FE-4C41-91EF-7688B2C2D944}" type="presOf" srcId="{82061199-19AE-4477-B86A-EDABEB529FAA}" destId="{5C3F7FE9-8F44-486C-AD3C-8A6481F8534D}" srcOrd="0" destOrd="0" presId="urn:microsoft.com/office/officeart/2005/8/layout/hList3"/>
    <dgm:cxn modelId="{73A21957-D6D6-4724-A809-00A1225BCB97}" srcId="{789E1251-084B-48D8-978E-F4573D83A4E1}" destId="{82061199-19AE-4477-B86A-EDABEB529FAA}" srcOrd="1" destOrd="0" parTransId="{6706D76D-52F4-44E9-95C0-C272C772C451}" sibTransId="{30195836-E809-4991-97D1-7D8A07BA21C7}"/>
    <dgm:cxn modelId="{901D1991-9009-4A56-AB46-BD160964F089}" type="presOf" srcId="{620669F8-1B3E-4856-96C5-B87B34B925DE}" destId="{C0EEDA0D-3700-436F-AE7F-4CBF65FB925F}" srcOrd="0" destOrd="2" presId="urn:microsoft.com/office/officeart/2005/8/layout/hList3"/>
    <dgm:cxn modelId="{A73910A2-5D87-4955-A734-228F5E95481C}" srcId="{82061199-19AE-4477-B86A-EDABEB529FAA}" destId="{61BC85CB-2EED-4359-8E93-F1375EBB076C}" srcOrd="0" destOrd="0" parTransId="{1640DE7C-4855-4B86-8AB3-AE7108411C73}" sibTransId="{CC576D18-6722-479B-9185-A301F84DBCEA}"/>
    <dgm:cxn modelId="{C96D17A8-FBB2-4B00-BA27-57CDA7F79CEE}" type="presOf" srcId="{EC52D474-3A35-4F57-BAB1-89E13BD753E8}" destId="{C0EEDA0D-3700-436F-AE7F-4CBF65FB925F}" srcOrd="0" destOrd="0" presId="urn:microsoft.com/office/officeart/2005/8/layout/hList3"/>
    <dgm:cxn modelId="{4E7372C6-7374-4147-9C66-A369EB8DC74D}" type="presOf" srcId="{1AB55C58-CDAE-4DEE-A3ED-5EB4A9F848B9}" destId="{5C3F7FE9-8F44-486C-AD3C-8A6481F8534D}" srcOrd="0" destOrd="2" presId="urn:microsoft.com/office/officeart/2005/8/layout/hList3"/>
    <dgm:cxn modelId="{E417F5C9-2962-473D-AE9F-0D03CB60E37C}" srcId="{EC52D474-3A35-4F57-BAB1-89E13BD753E8}" destId="{CA29068C-D4B7-498E-AC4A-C326C044870C}" srcOrd="0" destOrd="0" parTransId="{0108E7FE-95C1-4A6C-A73A-171C76CB0B4A}" sibTransId="{F4126D94-5BB2-4230-BAA4-2736AB88403F}"/>
    <dgm:cxn modelId="{72B459D1-6BDE-40BE-8331-DB18D00F2D93}" srcId="{32D78958-9FD2-4F2A-A3A6-C7DE804C2C05}" destId="{789E1251-084B-48D8-978E-F4573D83A4E1}" srcOrd="0" destOrd="0" parTransId="{F4DDDC61-EC30-4AF5-BA14-A27AD8E4312E}" sibTransId="{166CE7FF-36FB-40C4-AE3B-88A4E088FCAD}"/>
    <dgm:cxn modelId="{C6EF0DD7-3B72-4FB7-8337-5CB1A15E415F}" type="presOf" srcId="{32D78958-9FD2-4F2A-A3A6-C7DE804C2C05}" destId="{1A24B4C2-9E4C-432C-BB94-184FDD229C89}" srcOrd="0" destOrd="0" presId="urn:microsoft.com/office/officeart/2005/8/layout/hList3"/>
    <dgm:cxn modelId="{8B085DE3-C6B0-4EE6-AE3C-6F7EFE21F21C}" type="presOf" srcId="{61BC85CB-2EED-4359-8E93-F1375EBB076C}" destId="{5C3F7FE9-8F44-486C-AD3C-8A6481F8534D}" srcOrd="0" destOrd="1" presId="urn:microsoft.com/office/officeart/2005/8/layout/hList3"/>
    <dgm:cxn modelId="{1204EFF8-8A6C-49B1-9A03-28D0F56037FC}" srcId="{789E1251-084B-48D8-978E-F4573D83A4E1}" destId="{EC52D474-3A35-4F57-BAB1-89E13BD753E8}" srcOrd="0" destOrd="0" parTransId="{86EE05CB-9760-4DD8-8FFB-EC1753FDD264}" sibTransId="{9E640065-7E66-41FB-9F75-12A67CF3D959}"/>
    <dgm:cxn modelId="{997D4665-A4AC-4A99-B751-3DA09210B38F}" type="presParOf" srcId="{1A24B4C2-9E4C-432C-BB94-184FDD229C89}" destId="{0657F000-1417-4C9F-9B30-7DE2F83F7BC8}" srcOrd="0" destOrd="0" presId="urn:microsoft.com/office/officeart/2005/8/layout/hList3"/>
    <dgm:cxn modelId="{F72E1E19-87B1-428F-909A-D969054C0516}" type="presParOf" srcId="{1A24B4C2-9E4C-432C-BB94-184FDD229C89}" destId="{F6734D17-84FF-4347-A95C-AC5BE1A10FCF}" srcOrd="1" destOrd="0" presId="urn:microsoft.com/office/officeart/2005/8/layout/hList3"/>
    <dgm:cxn modelId="{41224007-E1DF-4E85-ABCD-A344B6395363}" type="presParOf" srcId="{F6734D17-84FF-4347-A95C-AC5BE1A10FCF}" destId="{C0EEDA0D-3700-436F-AE7F-4CBF65FB925F}" srcOrd="0" destOrd="0" presId="urn:microsoft.com/office/officeart/2005/8/layout/hList3"/>
    <dgm:cxn modelId="{BA4886C4-D18C-44AC-8437-A6E7FA21AA75}" type="presParOf" srcId="{F6734D17-84FF-4347-A95C-AC5BE1A10FCF}" destId="{5C3F7FE9-8F44-486C-AD3C-8A6481F8534D}" srcOrd="1" destOrd="0" presId="urn:microsoft.com/office/officeart/2005/8/layout/hList3"/>
    <dgm:cxn modelId="{CD1E740D-BFF0-4C70-A096-0129AD817228}" type="presParOf" srcId="{1A24B4C2-9E4C-432C-BB94-184FDD229C89}" destId="{D20961B6-3CFB-4CA2-BD3D-13E19CF89C7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D27692B-1FDB-4454-8403-2A0877FA4A2B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FA071A2-BDCC-47E4-9BFF-679DB5F19EC2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altLang="en-US" dirty="0"/>
            <a:t>Term </a:t>
          </a:r>
          <a:r>
            <a:rPr lang="en-US" altLang="en-US" dirty="0" err="1"/>
            <a:t>Univokal</a:t>
          </a:r>
          <a:endParaRPr lang="en-US" dirty="0"/>
        </a:p>
      </dgm:t>
    </dgm:pt>
    <dgm:pt modelId="{7A3FCA4D-4CCF-4C01-95A9-43545C89C542}" type="parTrans" cxnId="{B5B7B994-862B-4E0F-B085-6DD0897D96C7}">
      <dgm:prSet/>
      <dgm:spPr/>
      <dgm:t>
        <a:bodyPr/>
        <a:lstStyle/>
        <a:p>
          <a:endParaRPr lang="en-US"/>
        </a:p>
      </dgm:t>
    </dgm:pt>
    <dgm:pt modelId="{0695B715-B160-4E57-9C35-CACF08325240}" type="sibTrans" cxnId="{B5B7B994-862B-4E0F-B085-6DD0897D96C7}">
      <dgm:prSet/>
      <dgm:spPr/>
      <dgm:t>
        <a:bodyPr/>
        <a:lstStyle/>
        <a:p>
          <a:endParaRPr lang="en-US"/>
        </a:p>
      </dgm:t>
    </dgm:pt>
    <dgm:pt modelId="{20E2CC3C-582C-4C9F-993D-BEED91CF4368}">
      <dgm:prSet/>
      <dgm:spPr/>
      <dgm:t>
        <a:bodyPr/>
        <a:lstStyle/>
        <a:p>
          <a:r>
            <a:rPr lang="en-US" altLang="en-US" dirty="0" err="1"/>
            <a:t>Cth</a:t>
          </a:r>
          <a:r>
            <a:rPr lang="en-US" altLang="en-US" dirty="0"/>
            <a:t>: </a:t>
          </a:r>
          <a:r>
            <a:rPr lang="en-US" altLang="en-US" dirty="0" err="1"/>
            <a:t>rumah</a:t>
          </a:r>
          <a:r>
            <a:rPr lang="en-US" altLang="en-US" dirty="0"/>
            <a:t>, </a:t>
          </a:r>
          <a:r>
            <a:rPr lang="en-US" altLang="en-US" dirty="0" err="1"/>
            <a:t>mobil</a:t>
          </a:r>
          <a:r>
            <a:rPr lang="en-US" altLang="en-US" dirty="0"/>
            <a:t>, </a:t>
          </a:r>
          <a:r>
            <a:rPr lang="en-US" altLang="en-US" dirty="0" err="1"/>
            <a:t>masyarakat</a:t>
          </a:r>
          <a:endParaRPr lang="en-US" altLang="en-US" dirty="0"/>
        </a:p>
      </dgm:t>
    </dgm:pt>
    <dgm:pt modelId="{901154E0-2974-49E1-853B-AC3A366103A5}" type="parTrans" cxnId="{83D02C65-D1B9-45D1-942A-B385DEC45DAB}">
      <dgm:prSet/>
      <dgm:spPr/>
      <dgm:t>
        <a:bodyPr/>
        <a:lstStyle/>
        <a:p>
          <a:endParaRPr lang="en-US"/>
        </a:p>
      </dgm:t>
    </dgm:pt>
    <dgm:pt modelId="{665F483D-A882-434D-8C7D-D23C0C06ABAA}" type="sibTrans" cxnId="{83D02C65-D1B9-45D1-942A-B385DEC45DAB}">
      <dgm:prSet/>
      <dgm:spPr/>
      <dgm:t>
        <a:bodyPr/>
        <a:lstStyle/>
        <a:p>
          <a:endParaRPr lang="en-US"/>
        </a:p>
      </dgm:t>
    </dgm:pt>
    <dgm:pt modelId="{01B1B37D-FBD0-46DB-AF3A-78961F9A19C9}">
      <dgm:prSet/>
      <dgm:spPr/>
      <dgm:t>
        <a:bodyPr/>
        <a:lstStyle/>
        <a:p>
          <a:r>
            <a:rPr lang="en-US" altLang="en-US" dirty="0"/>
            <a:t>Term </a:t>
          </a:r>
          <a:r>
            <a:rPr lang="en-US" altLang="en-US" dirty="0" err="1"/>
            <a:t>Ekuivokal</a:t>
          </a:r>
          <a:endParaRPr lang="en-US" altLang="en-US" dirty="0"/>
        </a:p>
      </dgm:t>
    </dgm:pt>
    <dgm:pt modelId="{63BD9809-20FF-4892-85FE-3E56C3608A10}" type="parTrans" cxnId="{79085B59-8019-448D-B515-BFB3EE9ACF3A}">
      <dgm:prSet/>
      <dgm:spPr/>
      <dgm:t>
        <a:bodyPr/>
        <a:lstStyle/>
        <a:p>
          <a:endParaRPr lang="en-US"/>
        </a:p>
      </dgm:t>
    </dgm:pt>
    <dgm:pt modelId="{A1C4CA9A-1EE2-4D1F-B1E4-9B9A0FF196BC}" type="sibTrans" cxnId="{79085B59-8019-448D-B515-BFB3EE9ACF3A}">
      <dgm:prSet/>
      <dgm:spPr/>
      <dgm:t>
        <a:bodyPr/>
        <a:lstStyle/>
        <a:p>
          <a:endParaRPr lang="en-US"/>
        </a:p>
      </dgm:t>
    </dgm:pt>
    <dgm:pt modelId="{5390AFB6-A51C-401B-BD34-F8494736ED86}">
      <dgm:prSet/>
      <dgm:spPr/>
      <dgm:t>
        <a:bodyPr/>
        <a:lstStyle/>
        <a:p>
          <a:r>
            <a:rPr lang="en-US" altLang="en-US" dirty="0" err="1"/>
            <a:t>Cth</a:t>
          </a:r>
          <a:r>
            <a:rPr lang="en-US" altLang="en-US" dirty="0"/>
            <a:t>: </a:t>
          </a:r>
          <a:r>
            <a:rPr lang="en-US" altLang="en-US" dirty="0" err="1"/>
            <a:t>tikus</a:t>
          </a:r>
          <a:r>
            <a:rPr lang="en-US" altLang="en-US" dirty="0"/>
            <a:t> (</a:t>
          </a:r>
          <a:r>
            <a:rPr lang="en-US" altLang="en-US" dirty="0" err="1"/>
            <a:t>binatang</a:t>
          </a:r>
          <a:r>
            <a:rPr lang="en-US" altLang="en-US" dirty="0"/>
            <a:t>) – </a:t>
          </a:r>
          <a:r>
            <a:rPr lang="en-US" altLang="en-US" dirty="0" err="1"/>
            <a:t>tikus</a:t>
          </a:r>
          <a:r>
            <a:rPr lang="en-US" altLang="en-US" dirty="0"/>
            <a:t> (</a:t>
          </a:r>
          <a:r>
            <a:rPr lang="en-US" altLang="en-US" dirty="0" err="1"/>
            <a:t>koruptor</a:t>
          </a:r>
          <a:r>
            <a:rPr lang="en-US" altLang="en-US" dirty="0"/>
            <a:t>)</a:t>
          </a:r>
        </a:p>
      </dgm:t>
    </dgm:pt>
    <dgm:pt modelId="{F5BF208B-E24D-4A2D-98DD-76AC8D058DA1}" type="parTrans" cxnId="{81FDDD61-EA2D-4429-82AE-E76AA1427515}">
      <dgm:prSet/>
      <dgm:spPr/>
      <dgm:t>
        <a:bodyPr/>
        <a:lstStyle/>
        <a:p>
          <a:endParaRPr lang="en-US"/>
        </a:p>
      </dgm:t>
    </dgm:pt>
    <dgm:pt modelId="{6DD78281-7F1D-4169-9F74-53FCE01752FE}" type="sibTrans" cxnId="{81FDDD61-EA2D-4429-82AE-E76AA1427515}">
      <dgm:prSet/>
      <dgm:spPr/>
      <dgm:t>
        <a:bodyPr/>
        <a:lstStyle/>
        <a:p>
          <a:endParaRPr lang="en-US"/>
        </a:p>
      </dgm:t>
    </dgm:pt>
    <dgm:pt modelId="{EF64F474-9696-40FC-A823-8F4F0A7F9912}">
      <dgm:prSet/>
      <dgm:spPr/>
      <dgm:t>
        <a:bodyPr/>
        <a:lstStyle/>
        <a:p>
          <a:r>
            <a:rPr lang="en-US" altLang="en-US" dirty="0"/>
            <a:t>Term </a:t>
          </a:r>
          <a:r>
            <a:rPr lang="en-US" altLang="en-US" dirty="0" err="1"/>
            <a:t>Analogis</a:t>
          </a:r>
          <a:endParaRPr lang="en-US" altLang="en-US" dirty="0"/>
        </a:p>
      </dgm:t>
    </dgm:pt>
    <dgm:pt modelId="{49BAA195-8F5B-445F-8C3A-A33F212FAB37}" type="parTrans" cxnId="{6417F0FE-B81B-40D3-8F03-E4DC7FBF0330}">
      <dgm:prSet/>
      <dgm:spPr/>
      <dgm:t>
        <a:bodyPr/>
        <a:lstStyle/>
        <a:p>
          <a:endParaRPr lang="en-US"/>
        </a:p>
      </dgm:t>
    </dgm:pt>
    <dgm:pt modelId="{15C501AC-509B-4614-A7EF-91725E505F7D}" type="sibTrans" cxnId="{6417F0FE-B81B-40D3-8F03-E4DC7FBF0330}">
      <dgm:prSet/>
      <dgm:spPr/>
      <dgm:t>
        <a:bodyPr/>
        <a:lstStyle/>
        <a:p>
          <a:endParaRPr lang="en-US"/>
        </a:p>
      </dgm:t>
    </dgm:pt>
    <dgm:pt modelId="{6D5D91A1-48B1-43FE-BF95-E1E2ECCE2BC5}">
      <dgm:prSet/>
      <dgm:spPr/>
      <dgm:t>
        <a:bodyPr/>
        <a:lstStyle/>
        <a:p>
          <a:r>
            <a:rPr lang="en-US" altLang="en-US" dirty="0" err="1"/>
            <a:t>Cth</a:t>
          </a:r>
          <a:r>
            <a:rPr lang="en-US" altLang="en-US" dirty="0"/>
            <a:t>: </a:t>
          </a:r>
          <a:r>
            <a:rPr lang="en-US" altLang="en-US" dirty="0" err="1"/>
            <a:t>tanggal</a:t>
          </a:r>
          <a:r>
            <a:rPr lang="en-US" altLang="en-US" dirty="0"/>
            <a:t> </a:t>
          </a:r>
          <a:r>
            <a:rPr lang="en-US" altLang="en-US" dirty="0" err="1"/>
            <a:t>muda</a:t>
          </a:r>
          <a:r>
            <a:rPr lang="en-US" altLang="en-US" dirty="0"/>
            <a:t>, orang </a:t>
          </a:r>
          <a:r>
            <a:rPr lang="en-US" altLang="en-US" dirty="0" err="1"/>
            <a:t>muda</a:t>
          </a:r>
          <a:endParaRPr lang="en-US" altLang="en-US" dirty="0"/>
        </a:p>
      </dgm:t>
    </dgm:pt>
    <dgm:pt modelId="{927A8C93-AC89-499B-975D-CE17A603796C}" type="parTrans" cxnId="{ED425F58-2E07-4FC1-8152-3EDD3F5A1DA8}">
      <dgm:prSet/>
      <dgm:spPr/>
      <dgm:t>
        <a:bodyPr/>
        <a:lstStyle/>
        <a:p>
          <a:endParaRPr lang="en-US"/>
        </a:p>
      </dgm:t>
    </dgm:pt>
    <dgm:pt modelId="{79E5D2BF-B3A3-46C2-B632-EF6F8D4D9FA2}" type="sibTrans" cxnId="{ED425F58-2E07-4FC1-8152-3EDD3F5A1DA8}">
      <dgm:prSet/>
      <dgm:spPr/>
      <dgm:t>
        <a:bodyPr/>
        <a:lstStyle/>
        <a:p>
          <a:endParaRPr lang="en-US"/>
        </a:p>
      </dgm:t>
    </dgm:pt>
    <dgm:pt modelId="{ADA124C9-7C7E-42AD-B028-D83F680B7462}">
      <dgm:prSet phldrT="[Text]"/>
      <dgm:spPr/>
      <dgm:t>
        <a:bodyPr/>
        <a:lstStyle/>
        <a:p>
          <a:r>
            <a:rPr lang="en-US" altLang="en-US" dirty="0" err="1"/>
            <a:t>Kesatuan</a:t>
          </a:r>
          <a:r>
            <a:rPr lang="en-US" altLang="en-US" dirty="0"/>
            <a:t> arti yang </a:t>
          </a:r>
          <a:r>
            <a:rPr lang="en-US" altLang="en-US" dirty="0" err="1"/>
            <a:t>sempurna</a:t>
          </a:r>
          <a:endParaRPr lang="en-US" dirty="0"/>
        </a:p>
      </dgm:t>
    </dgm:pt>
    <dgm:pt modelId="{910635BC-AE11-4762-B266-A68B852306AD}" type="parTrans" cxnId="{F32EBFB4-15E5-49A3-AAB9-3BDC7E60C6B6}">
      <dgm:prSet/>
      <dgm:spPr/>
      <dgm:t>
        <a:bodyPr/>
        <a:lstStyle/>
        <a:p>
          <a:endParaRPr lang="en-US"/>
        </a:p>
      </dgm:t>
    </dgm:pt>
    <dgm:pt modelId="{7DA6AC70-FFAF-48C9-A68E-D2EF3686552C}" type="sibTrans" cxnId="{F32EBFB4-15E5-49A3-AAB9-3BDC7E60C6B6}">
      <dgm:prSet/>
      <dgm:spPr/>
      <dgm:t>
        <a:bodyPr/>
        <a:lstStyle/>
        <a:p>
          <a:endParaRPr lang="en-US"/>
        </a:p>
      </dgm:t>
    </dgm:pt>
    <dgm:pt modelId="{EA1A55FE-D28D-4A8A-ADB7-AFD2D386A6B6}">
      <dgm:prSet/>
      <dgm:spPr/>
      <dgm:t>
        <a:bodyPr/>
        <a:lstStyle/>
        <a:p>
          <a:r>
            <a:rPr lang="en-US" altLang="en-US" dirty="0"/>
            <a:t>Kata </a:t>
          </a:r>
          <a:r>
            <a:rPr lang="en-US" altLang="en-US" dirty="0" err="1"/>
            <a:t>sama</a:t>
          </a:r>
          <a:r>
            <a:rPr lang="en-US" altLang="en-US" dirty="0"/>
            <a:t>, arti </a:t>
          </a:r>
          <a:r>
            <a:rPr lang="en-US" altLang="en-US" dirty="0" err="1"/>
            <a:t>berbeda</a:t>
          </a:r>
          <a:endParaRPr lang="en-US" altLang="en-US" dirty="0"/>
        </a:p>
      </dgm:t>
    </dgm:pt>
    <dgm:pt modelId="{7BFAE4B9-F134-4722-B138-4DC77A1B1F7D}" type="parTrans" cxnId="{0143FD48-D252-42DF-9371-4A1C718D8F24}">
      <dgm:prSet/>
      <dgm:spPr/>
      <dgm:t>
        <a:bodyPr/>
        <a:lstStyle/>
        <a:p>
          <a:endParaRPr lang="en-US"/>
        </a:p>
      </dgm:t>
    </dgm:pt>
    <dgm:pt modelId="{C66CD8A0-555D-4790-ADD4-50EA7EDF5659}" type="sibTrans" cxnId="{0143FD48-D252-42DF-9371-4A1C718D8F24}">
      <dgm:prSet/>
      <dgm:spPr/>
      <dgm:t>
        <a:bodyPr/>
        <a:lstStyle/>
        <a:p>
          <a:endParaRPr lang="en-US"/>
        </a:p>
      </dgm:t>
    </dgm:pt>
    <dgm:pt modelId="{1E19C48C-1B7F-4A93-B03E-D700A4D75403}">
      <dgm:prSet/>
      <dgm:spPr/>
      <dgm:t>
        <a:bodyPr/>
        <a:lstStyle/>
        <a:p>
          <a:r>
            <a:rPr lang="en-US" altLang="en-US" dirty="0"/>
            <a:t>Arti </a:t>
          </a:r>
          <a:r>
            <a:rPr lang="en-US" altLang="en-US" dirty="0" err="1"/>
            <a:t>sebagian</a:t>
          </a:r>
          <a:r>
            <a:rPr lang="en-US" altLang="en-US" dirty="0"/>
            <a:t> </a:t>
          </a:r>
          <a:r>
            <a:rPr lang="en-US" altLang="en-US" dirty="0" err="1"/>
            <a:t>sama</a:t>
          </a:r>
          <a:r>
            <a:rPr lang="en-US" altLang="en-US" dirty="0"/>
            <a:t>, </a:t>
          </a:r>
          <a:r>
            <a:rPr lang="en-US" altLang="en-US" dirty="0" err="1"/>
            <a:t>sebagian</a:t>
          </a:r>
          <a:r>
            <a:rPr lang="en-US" altLang="en-US" dirty="0"/>
            <a:t> </a:t>
          </a:r>
          <a:r>
            <a:rPr lang="en-US" altLang="en-US" dirty="0" err="1"/>
            <a:t>berbeda</a:t>
          </a:r>
          <a:endParaRPr lang="en-US" altLang="en-US" dirty="0"/>
        </a:p>
      </dgm:t>
    </dgm:pt>
    <dgm:pt modelId="{4BEBA761-293E-4CFB-BACF-1C2A6E0EEBC6}" type="parTrans" cxnId="{A937F5A8-9449-4CFD-86F9-0C4BAD2205E9}">
      <dgm:prSet/>
      <dgm:spPr/>
      <dgm:t>
        <a:bodyPr/>
        <a:lstStyle/>
        <a:p>
          <a:endParaRPr lang="en-US"/>
        </a:p>
      </dgm:t>
    </dgm:pt>
    <dgm:pt modelId="{FB7BD209-5B4D-4128-BEA8-2BBFB0D9E600}" type="sibTrans" cxnId="{A937F5A8-9449-4CFD-86F9-0C4BAD2205E9}">
      <dgm:prSet/>
      <dgm:spPr/>
      <dgm:t>
        <a:bodyPr/>
        <a:lstStyle/>
        <a:p>
          <a:endParaRPr lang="en-US"/>
        </a:p>
      </dgm:t>
    </dgm:pt>
    <dgm:pt modelId="{656D6DC6-7955-4F4B-A1D0-4CC3D78474F3}" type="pres">
      <dgm:prSet presAssocID="{6D27692B-1FDB-4454-8403-2A0877FA4A2B}" presName="linear" presStyleCnt="0">
        <dgm:presLayoutVars>
          <dgm:dir/>
          <dgm:animLvl val="lvl"/>
          <dgm:resizeHandles val="exact"/>
        </dgm:presLayoutVars>
      </dgm:prSet>
      <dgm:spPr/>
    </dgm:pt>
    <dgm:pt modelId="{F8622EE2-B01D-4802-B9A9-49D8BF8FC601}" type="pres">
      <dgm:prSet presAssocID="{7FA071A2-BDCC-47E4-9BFF-679DB5F19EC2}" presName="parentLin" presStyleCnt="0"/>
      <dgm:spPr/>
    </dgm:pt>
    <dgm:pt modelId="{A247EFD3-BBD1-4F3F-9744-CCEF1E6D6219}" type="pres">
      <dgm:prSet presAssocID="{7FA071A2-BDCC-47E4-9BFF-679DB5F19EC2}" presName="parentLeftMargin" presStyleLbl="node1" presStyleIdx="0" presStyleCnt="3"/>
      <dgm:spPr/>
    </dgm:pt>
    <dgm:pt modelId="{9E436C71-59B1-4F00-8E59-627DB3E0F4D8}" type="pres">
      <dgm:prSet presAssocID="{7FA071A2-BDCC-47E4-9BFF-679DB5F19EC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0BBF4BA-EBDE-415A-829E-8686138E1922}" type="pres">
      <dgm:prSet presAssocID="{7FA071A2-BDCC-47E4-9BFF-679DB5F19EC2}" presName="negativeSpace" presStyleCnt="0"/>
      <dgm:spPr/>
    </dgm:pt>
    <dgm:pt modelId="{60319214-3700-4672-849C-1F9421B9B78B}" type="pres">
      <dgm:prSet presAssocID="{7FA071A2-BDCC-47E4-9BFF-679DB5F19EC2}" presName="childText" presStyleLbl="conFgAcc1" presStyleIdx="0" presStyleCnt="3">
        <dgm:presLayoutVars>
          <dgm:bulletEnabled val="1"/>
        </dgm:presLayoutVars>
      </dgm:prSet>
      <dgm:spPr/>
    </dgm:pt>
    <dgm:pt modelId="{774853F8-EFCE-45E3-9098-EDE37B8163B8}" type="pres">
      <dgm:prSet presAssocID="{0695B715-B160-4E57-9C35-CACF08325240}" presName="spaceBetweenRectangles" presStyleCnt="0"/>
      <dgm:spPr/>
    </dgm:pt>
    <dgm:pt modelId="{F067A6EE-2C3F-4C09-AF04-3C7CEDE7BE67}" type="pres">
      <dgm:prSet presAssocID="{01B1B37D-FBD0-46DB-AF3A-78961F9A19C9}" presName="parentLin" presStyleCnt="0"/>
      <dgm:spPr/>
    </dgm:pt>
    <dgm:pt modelId="{DCF0393E-CD9D-4234-892F-B5A69472E071}" type="pres">
      <dgm:prSet presAssocID="{01B1B37D-FBD0-46DB-AF3A-78961F9A19C9}" presName="parentLeftMargin" presStyleLbl="node1" presStyleIdx="0" presStyleCnt="3"/>
      <dgm:spPr/>
    </dgm:pt>
    <dgm:pt modelId="{0CA2EF41-8622-4C53-BC6F-719C3C048761}" type="pres">
      <dgm:prSet presAssocID="{01B1B37D-FBD0-46DB-AF3A-78961F9A19C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76F1102-CC83-4610-BA88-0B26DBE3A419}" type="pres">
      <dgm:prSet presAssocID="{01B1B37D-FBD0-46DB-AF3A-78961F9A19C9}" presName="negativeSpace" presStyleCnt="0"/>
      <dgm:spPr/>
    </dgm:pt>
    <dgm:pt modelId="{6E0DA970-4187-4E3D-851D-76630A02A08A}" type="pres">
      <dgm:prSet presAssocID="{01B1B37D-FBD0-46DB-AF3A-78961F9A19C9}" presName="childText" presStyleLbl="conFgAcc1" presStyleIdx="1" presStyleCnt="3">
        <dgm:presLayoutVars>
          <dgm:bulletEnabled val="1"/>
        </dgm:presLayoutVars>
      </dgm:prSet>
      <dgm:spPr/>
    </dgm:pt>
    <dgm:pt modelId="{0AB0C653-DBCA-464F-B9CF-8CF3DA7725A5}" type="pres">
      <dgm:prSet presAssocID="{A1C4CA9A-1EE2-4D1F-B1E4-9B9A0FF196BC}" presName="spaceBetweenRectangles" presStyleCnt="0"/>
      <dgm:spPr/>
    </dgm:pt>
    <dgm:pt modelId="{662DD3C0-B960-4195-9707-8ADE09678129}" type="pres">
      <dgm:prSet presAssocID="{EF64F474-9696-40FC-A823-8F4F0A7F9912}" presName="parentLin" presStyleCnt="0"/>
      <dgm:spPr/>
    </dgm:pt>
    <dgm:pt modelId="{2477CC84-2742-4715-A586-826EA49176F6}" type="pres">
      <dgm:prSet presAssocID="{EF64F474-9696-40FC-A823-8F4F0A7F9912}" presName="parentLeftMargin" presStyleLbl="node1" presStyleIdx="1" presStyleCnt="3"/>
      <dgm:spPr/>
    </dgm:pt>
    <dgm:pt modelId="{DAFAB40A-E5CB-4DDC-AE95-26B77EC4F52F}" type="pres">
      <dgm:prSet presAssocID="{EF64F474-9696-40FC-A823-8F4F0A7F991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0477CEA-9496-4FAD-BF95-B0333FF7AF53}" type="pres">
      <dgm:prSet presAssocID="{EF64F474-9696-40FC-A823-8F4F0A7F9912}" presName="negativeSpace" presStyleCnt="0"/>
      <dgm:spPr/>
    </dgm:pt>
    <dgm:pt modelId="{F3102043-0703-400C-90D1-8482A7C7EDC9}" type="pres">
      <dgm:prSet presAssocID="{EF64F474-9696-40FC-A823-8F4F0A7F991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BBDC80D-30E6-4F2D-BC02-E15962B3874C}" type="presOf" srcId="{7FA071A2-BDCC-47E4-9BFF-679DB5F19EC2}" destId="{A247EFD3-BBD1-4F3F-9744-CCEF1E6D6219}" srcOrd="0" destOrd="0" presId="urn:microsoft.com/office/officeart/2005/8/layout/list1"/>
    <dgm:cxn modelId="{C3990F5F-7E7F-488E-9506-1CBF4077D864}" type="presOf" srcId="{ADA124C9-7C7E-42AD-B028-D83F680B7462}" destId="{60319214-3700-4672-849C-1F9421B9B78B}" srcOrd="0" destOrd="0" presId="urn:microsoft.com/office/officeart/2005/8/layout/list1"/>
    <dgm:cxn modelId="{67E6CB5F-A758-4067-892E-A6B3CE1E7B99}" type="presOf" srcId="{6D5D91A1-48B1-43FE-BF95-E1E2ECCE2BC5}" destId="{F3102043-0703-400C-90D1-8482A7C7EDC9}" srcOrd="0" destOrd="1" presId="urn:microsoft.com/office/officeart/2005/8/layout/list1"/>
    <dgm:cxn modelId="{81FDDD61-EA2D-4429-82AE-E76AA1427515}" srcId="{01B1B37D-FBD0-46DB-AF3A-78961F9A19C9}" destId="{5390AFB6-A51C-401B-BD34-F8494736ED86}" srcOrd="1" destOrd="0" parTransId="{F5BF208B-E24D-4A2D-98DD-76AC8D058DA1}" sibTransId="{6DD78281-7F1D-4169-9F74-53FCE01752FE}"/>
    <dgm:cxn modelId="{83D02C65-D1B9-45D1-942A-B385DEC45DAB}" srcId="{7FA071A2-BDCC-47E4-9BFF-679DB5F19EC2}" destId="{20E2CC3C-582C-4C9F-993D-BEED91CF4368}" srcOrd="1" destOrd="0" parTransId="{901154E0-2974-49E1-853B-AC3A366103A5}" sibTransId="{665F483D-A882-434D-8C7D-D23C0C06ABAA}"/>
    <dgm:cxn modelId="{0143FD48-D252-42DF-9371-4A1C718D8F24}" srcId="{01B1B37D-FBD0-46DB-AF3A-78961F9A19C9}" destId="{EA1A55FE-D28D-4A8A-ADB7-AFD2D386A6B6}" srcOrd="0" destOrd="0" parTransId="{7BFAE4B9-F134-4722-B138-4DC77A1B1F7D}" sibTransId="{C66CD8A0-555D-4790-ADD4-50EA7EDF5659}"/>
    <dgm:cxn modelId="{525F0B49-8C89-4F34-B8C3-EA5DD6BC3B4D}" type="presOf" srcId="{7FA071A2-BDCC-47E4-9BFF-679DB5F19EC2}" destId="{9E436C71-59B1-4F00-8E59-627DB3E0F4D8}" srcOrd="1" destOrd="0" presId="urn:microsoft.com/office/officeart/2005/8/layout/list1"/>
    <dgm:cxn modelId="{B5632F51-8335-4A7B-A7B9-E32F43C2542F}" type="presOf" srcId="{EA1A55FE-D28D-4A8A-ADB7-AFD2D386A6B6}" destId="{6E0DA970-4187-4E3D-851D-76630A02A08A}" srcOrd="0" destOrd="0" presId="urn:microsoft.com/office/officeart/2005/8/layout/list1"/>
    <dgm:cxn modelId="{ED425F58-2E07-4FC1-8152-3EDD3F5A1DA8}" srcId="{EF64F474-9696-40FC-A823-8F4F0A7F9912}" destId="{6D5D91A1-48B1-43FE-BF95-E1E2ECCE2BC5}" srcOrd="1" destOrd="0" parTransId="{927A8C93-AC89-499B-975D-CE17A603796C}" sibTransId="{79E5D2BF-B3A3-46C2-B632-EF6F8D4D9FA2}"/>
    <dgm:cxn modelId="{79085B59-8019-448D-B515-BFB3EE9ACF3A}" srcId="{6D27692B-1FDB-4454-8403-2A0877FA4A2B}" destId="{01B1B37D-FBD0-46DB-AF3A-78961F9A19C9}" srcOrd="1" destOrd="0" parTransId="{63BD9809-20FF-4892-85FE-3E56C3608A10}" sibTransId="{A1C4CA9A-1EE2-4D1F-B1E4-9B9A0FF196BC}"/>
    <dgm:cxn modelId="{C589C88B-9813-4B86-82FD-525E8CEF521A}" type="presOf" srcId="{EF64F474-9696-40FC-A823-8F4F0A7F9912}" destId="{DAFAB40A-E5CB-4DDC-AE95-26B77EC4F52F}" srcOrd="1" destOrd="0" presId="urn:microsoft.com/office/officeart/2005/8/layout/list1"/>
    <dgm:cxn modelId="{382AB994-563A-4E22-8AB6-E06FD4A09B74}" type="presOf" srcId="{6D27692B-1FDB-4454-8403-2A0877FA4A2B}" destId="{656D6DC6-7955-4F4B-A1D0-4CC3D78474F3}" srcOrd="0" destOrd="0" presId="urn:microsoft.com/office/officeart/2005/8/layout/list1"/>
    <dgm:cxn modelId="{B5B7B994-862B-4E0F-B085-6DD0897D96C7}" srcId="{6D27692B-1FDB-4454-8403-2A0877FA4A2B}" destId="{7FA071A2-BDCC-47E4-9BFF-679DB5F19EC2}" srcOrd="0" destOrd="0" parTransId="{7A3FCA4D-4CCF-4C01-95A9-43545C89C542}" sibTransId="{0695B715-B160-4E57-9C35-CACF08325240}"/>
    <dgm:cxn modelId="{55953FA8-D4E0-4162-B8AF-5ACAC06807D2}" type="presOf" srcId="{5390AFB6-A51C-401B-BD34-F8494736ED86}" destId="{6E0DA970-4187-4E3D-851D-76630A02A08A}" srcOrd="0" destOrd="1" presId="urn:microsoft.com/office/officeart/2005/8/layout/list1"/>
    <dgm:cxn modelId="{A937F5A8-9449-4CFD-86F9-0C4BAD2205E9}" srcId="{EF64F474-9696-40FC-A823-8F4F0A7F9912}" destId="{1E19C48C-1B7F-4A93-B03E-D700A4D75403}" srcOrd="0" destOrd="0" parTransId="{4BEBA761-293E-4CFB-BACF-1C2A6E0EEBC6}" sibTransId="{FB7BD209-5B4D-4128-BEA8-2BBFB0D9E600}"/>
    <dgm:cxn modelId="{75F1A1A9-7D0B-4B2F-B1E6-2C2B81FCFBC2}" type="presOf" srcId="{01B1B37D-FBD0-46DB-AF3A-78961F9A19C9}" destId="{0CA2EF41-8622-4C53-BC6F-719C3C048761}" srcOrd="1" destOrd="0" presId="urn:microsoft.com/office/officeart/2005/8/layout/list1"/>
    <dgm:cxn modelId="{F32EBFB4-15E5-49A3-AAB9-3BDC7E60C6B6}" srcId="{7FA071A2-BDCC-47E4-9BFF-679DB5F19EC2}" destId="{ADA124C9-7C7E-42AD-B028-D83F680B7462}" srcOrd="0" destOrd="0" parTransId="{910635BC-AE11-4762-B266-A68B852306AD}" sibTransId="{7DA6AC70-FFAF-48C9-A68E-D2EF3686552C}"/>
    <dgm:cxn modelId="{62FBAFC6-4377-4A16-BD16-BD8057F1DCBA}" type="presOf" srcId="{1E19C48C-1B7F-4A93-B03E-D700A4D75403}" destId="{F3102043-0703-400C-90D1-8482A7C7EDC9}" srcOrd="0" destOrd="0" presId="urn:microsoft.com/office/officeart/2005/8/layout/list1"/>
    <dgm:cxn modelId="{C8D494C8-050B-4336-8C3D-978348A479A7}" type="presOf" srcId="{EF64F474-9696-40FC-A823-8F4F0A7F9912}" destId="{2477CC84-2742-4715-A586-826EA49176F6}" srcOrd="0" destOrd="0" presId="urn:microsoft.com/office/officeart/2005/8/layout/list1"/>
    <dgm:cxn modelId="{45FB38CB-46A0-480E-9E9D-9A0F4FDEFE3B}" type="presOf" srcId="{20E2CC3C-582C-4C9F-993D-BEED91CF4368}" destId="{60319214-3700-4672-849C-1F9421B9B78B}" srcOrd="0" destOrd="1" presId="urn:microsoft.com/office/officeart/2005/8/layout/list1"/>
    <dgm:cxn modelId="{90A5EBF9-D6A4-4C1F-BDD6-EE7AA2C708FE}" type="presOf" srcId="{01B1B37D-FBD0-46DB-AF3A-78961F9A19C9}" destId="{DCF0393E-CD9D-4234-892F-B5A69472E071}" srcOrd="0" destOrd="0" presId="urn:microsoft.com/office/officeart/2005/8/layout/list1"/>
    <dgm:cxn modelId="{6417F0FE-B81B-40D3-8F03-E4DC7FBF0330}" srcId="{6D27692B-1FDB-4454-8403-2A0877FA4A2B}" destId="{EF64F474-9696-40FC-A823-8F4F0A7F9912}" srcOrd="2" destOrd="0" parTransId="{49BAA195-8F5B-445F-8C3A-A33F212FAB37}" sibTransId="{15C501AC-509B-4614-A7EF-91725E505F7D}"/>
    <dgm:cxn modelId="{194BF04F-4E86-4515-BD51-47605F277408}" type="presParOf" srcId="{656D6DC6-7955-4F4B-A1D0-4CC3D78474F3}" destId="{F8622EE2-B01D-4802-B9A9-49D8BF8FC601}" srcOrd="0" destOrd="0" presId="urn:microsoft.com/office/officeart/2005/8/layout/list1"/>
    <dgm:cxn modelId="{CB3B0457-6E42-4643-BE08-4163562A2A4B}" type="presParOf" srcId="{F8622EE2-B01D-4802-B9A9-49D8BF8FC601}" destId="{A247EFD3-BBD1-4F3F-9744-CCEF1E6D6219}" srcOrd="0" destOrd="0" presId="urn:microsoft.com/office/officeart/2005/8/layout/list1"/>
    <dgm:cxn modelId="{90DE2273-6F03-4509-BD89-28E096A0D3AB}" type="presParOf" srcId="{F8622EE2-B01D-4802-B9A9-49D8BF8FC601}" destId="{9E436C71-59B1-4F00-8E59-627DB3E0F4D8}" srcOrd="1" destOrd="0" presId="urn:microsoft.com/office/officeart/2005/8/layout/list1"/>
    <dgm:cxn modelId="{BF3FDCAC-01BF-4D69-AE71-44A9FEF09AB9}" type="presParOf" srcId="{656D6DC6-7955-4F4B-A1D0-4CC3D78474F3}" destId="{60BBF4BA-EBDE-415A-829E-8686138E1922}" srcOrd="1" destOrd="0" presId="urn:microsoft.com/office/officeart/2005/8/layout/list1"/>
    <dgm:cxn modelId="{870E67CB-5067-452E-B65D-003BB4D2710F}" type="presParOf" srcId="{656D6DC6-7955-4F4B-A1D0-4CC3D78474F3}" destId="{60319214-3700-4672-849C-1F9421B9B78B}" srcOrd="2" destOrd="0" presId="urn:microsoft.com/office/officeart/2005/8/layout/list1"/>
    <dgm:cxn modelId="{84606980-A08A-40C9-9DFB-3429F8C5175F}" type="presParOf" srcId="{656D6DC6-7955-4F4B-A1D0-4CC3D78474F3}" destId="{774853F8-EFCE-45E3-9098-EDE37B8163B8}" srcOrd="3" destOrd="0" presId="urn:microsoft.com/office/officeart/2005/8/layout/list1"/>
    <dgm:cxn modelId="{96328C2B-29E8-48AF-9E67-7E43AA8CBBB9}" type="presParOf" srcId="{656D6DC6-7955-4F4B-A1D0-4CC3D78474F3}" destId="{F067A6EE-2C3F-4C09-AF04-3C7CEDE7BE67}" srcOrd="4" destOrd="0" presId="urn:microsoft.com/office/officeart/2005/8/layout/list1"/>
    <dgm:cxn modelId="{B1DAC92B-905B-4415-8822-9F3A7982C3FA}" type="presParOf" srcId="{F067A6EE-2C3F-4C09-AF04-3C7CEDE7BE67}" destId="{DCF0393E-CD9D-4234-892F-B5A69472E071}" srcOrd="0" destOrd="0" presId="urn:microsoft.com/office/officeart/2005/8/layout/list1"/>
    <dgm:cxn modelId="{3CF70C5D-7F56-4673-8095-52D283DB822A}" type="presParOf" srcId="{F067A6EE-2C3F-4C09-AF04-3C7CEDE7BE67}" destId="{0CA2EF41-8622-4C53-BC6F-719C3C048761}" srcOrd="1" destOrd="0" presId="urn:microsoft.com/office/officeart/2005/8/layout/list1"/>
    <dgm:cxn modelId="{AB7B1A75-6E2B-4CEF-B32F-5654BA293B0A}" type="presParOf" srcId="{656D6DC6-7955-4F4B-A1D0-4CC3D78474F3}" destId="{676F1102-CC83-4610-BA88-0B26DBE3A419}" srcOrd="5" destOrd="0" presId="urn:microsoft.com/office/officeart/2005/8/layout/list1"/>
    <dgm:cxn modelId="{88AC2398-A78A-470A-80D5-A9A083941858}" type="presParOf" srcId="{656D6DC6-7955-4F4B-A1D0-4CC3D78474F3}" destId="{6E0DA970-4187-4E3D-851D-76630A02A08A}" srcOrd="6" destOrd="0" presId="urn:microsoft.com/office/officeart/2005/8/layout/list1"/>
    <dgm:cxn modelId="{51BBD66A-4351-4BCC-B395-F3A751E08B5B}" type="presParOf" srcId="{656D6DC6-7955-4F4B-A1D0-4CC3D78474F3}" destId="{0AB0C653-DBCA-464F-B9CF-8CF3DA7725A5}" srcOrd="7" destOrd="0" presId="urn:microsoft.com/office/officeart/2005/8/layout/list1"/>
    <dgm:cxn modelId="{B61A5848-4AEB-4581-B3AD-DBC069775342}" type="presParOf" srcId="{656D6DC6-7955-4F4B-A1D0-4CC3D78474F3}" destId="{662DD3C0-B960-4195-9707-8ADE09678129}" srcOrd="8" destOrd="0" presId="urn:microsoft.com/office/officeart/2005/8/layout/list1"/>
    <dgm:cxn modelId="{B26048BA-DC6E-4E47-B225-3C74802899F7}" type="presParOf" srcId="{662DD3C0-B960-4195-9707-8ADE09678129}" destId="{2477CC84-2742-4715-A586-826EA49176F6}" srcOrd="0" destOrd="0" presId="urn:microsoft.com/office/officeart/2005/8/layout/list1"/>
    <dgm:cxn modelId="{84EA6891-2D01-4A2B-94E4-AC4860B35028}" type="presParOf" srcId="{662DD3C0-B960-4195-9707-8ADE09678129}" destId="{DAFAB40A-E5CB-4DDC-AE95-26B77EC4F52F}" srcOrd="1" destOrd="0" presId="urn:microsoft.com/office/officeart/2005/8/layout/list1"/>
    <dgm:cxn modelId="{777E67E9-326D-4D85-809F-06623B8F73DC}" type="presParOf" srcId="{656D6DC6-7955-4F4B-A1D0-4CC3D78474F3}" destId="{90477CEA-9496-4FAD-BF95-B0333FF7AF53}" srcOrd="9" destOrd="0" presId="urn:microsoft.com/office/officeart/2005/8/layout/list1"/>
    <dgm:cxn modelId="{3A75C246-16FA-40B1-A63C-DA9523061D80}" type="presParOf" srcId="{656D6DC6-7955-4F4B-A1D0-4CC3D78474F3}" destId="{F3102043-0703-400C-90D1-8482A7C7EDC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7D60A0B-9FFB-46AC-95D9-D69575C4AEAB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B4830E9-7EEE-4219-BAE1-A2C080EB542A}">
      <dgm:prSet/>
      <dgm:spPr/>
      <dgm:t>
        <a:bodyPr/>
        <a:lstStyle/>
        <a:p>
          <a:r>
            <a:rPr lang="en-US" altLang="en-US" dirty="0" err="1">
              <a:cs typeface="Arial" panose="020B0604020202020204" pitchFamily="34" charset="0"/>
            </a:rPr>
            <a:t>Cth</a:t>
          </a:r>
          <a:r>
            <a:rPr lang="en-US" altLang="en-US" dirty="0">
              <a:cs typeface="Arial" panose="020B0604020202020204" pitchFamily="34" charset="0"/>
            </a:rPr>
            <a:t>: </a:t>
          </a:r>
          <a:r>
            <a:rPr lang="en-US" altLang="en-US" dirty="0" err="1">
              <a:cs typeface="Arial" panose="020B0604020202020204" pitchFamily="34" charset="0"/>
            </a:rPr>
            <a:t>buku</a:t>
          </a:r>
          <a:r>
            <a:rPr lang="en-US" altLang="en-US" dirty="0">
              <a:cs typeface="Arial" panose="020B0604020202020204" pitchFamily="34" charset="0"/>
            </a:rPr>
            <a:t>, </a:t>
          </a:r>
          <a:r>
            <a:rPr lang="en-US" altLang="en-US" dirty="0" err="1">
              <a:cs typeface="Arial" panose="020B0604020202020204" pitchFamily="34" charset="0"/>
            </a:rPr>
            <a:t>manusia</a:t>
          </a:r>
          <a:endParaRPr lang="en-US" altLang="en-US" dirty="0">
            <a:cs typeface="Arial" panose="020B0604020202020204" pitchFamily="34" charset="0"/>
          </a:endParaRPr>
        </a:p>
      </dgm:t>
    </dgm:pt>
    <dgm:pt modelId="{247133C5-9445-4053-A94F-D0AE21E7A3DF}" type="parTrans" cxnId="{0012A9E9-01FE-433D-81EE-28D11DBB2719}">
      <dgm:prSet/>
      <dgm:spPr/>
      <dgm:t>
        <a:bodyPr/>
        <a:lstStyle/>
        <a:p>
          <a:endParaRPr lang="en-US"/>
        </a:p>
      </dgm:t>
    </dgm:pt>
    <dgm:pt modelId="{24838999-9767-47C6-ABDA-646357D80D97}" type="sibTrans" cxnId="{0012A9E9-01FE-433D-81EE-28D11DBB2719}">
      <dgm:prSet/>
      <dgm:spPr/>
      <dgm:t>
        <a:bodyPr/>
        <a:lstStyle/>
        <a:p>
          <a:endParaRPr lang="en-US"/>
        </a:p>
      </dgm:t>
    </dgm:pt>
    <dgm:pt modelId="{C1FCADED-2FA9-4201-956C-3C51BB1F42A6}">
      <dgm:prSet/>
      <dgm:spPr/>
      <dgm:t>
        <a:bodyPr/>
        <a:lstStyle/>
        <a:p>
          <a:r>
            <a:rPr lang="en-US" altLang="en-US" dirty="0">
              <a:cs typeface="Arial" panose="020B0604020202020204" pitchFamily="34" charset="0"/>
            </a:rPr>
            <a:t>Term </a:t>
          </a:r>
          <a:r>
            <a:rPr lang="en-US" altLang="en-US" dirty="0" err="1">
              <a:cs typeface="Arial" panose="020B0604020202020204" pitchFamily="34" charset="0"/>
            </a:rPr>
            <a:t>Kolektif</a:t>
          </a:r>
          <a:endParaRPr lang="en-US" altLang="en-US" dirty="0">
            <a:cs typeface="Arial" panose="020B0604020202020204" pitchFamily="34" charset="0"/>
          </a:endParaRPr>
        </a:p>
      </dgm:t>
    </dgm:pt>
    <dgm:pt modelId="{34539BE3-A3A6-4427-9F23-B6CBBE98F3A2}" type="parTrans" cxnId="{3D54A2DF-96BF-4F23-A24B-0413CA8A5DFC}">
      <dgm:prSet/>
      <dgm:spPr/>
      <dgm:t>
        <a:bodyPr/>
        <a:lstStyle/>
        <a:p>
          <a:endParaRPr lang="en-US"/>
        </a:p>
      </dgm:t>
    </dgm:pt>
    <dgm:pt modelId="{054A2982-0CE8-4CD5-BC47-099D8DB8D38E}" type="sibTrans" cxnId="{3D54A2DF-96BF-4F23-A24B-0413CA8A5DFC}">
      <dgm:prSet/>
      <dgm:spPr/>
      <dgm:t>
        <a:bodyPr/>
        <a:lstStyle/>
        <a:p>
          <a:endParaRPr lang="en-US"/>
        </a:p>
      </dgm:t>
    </dgm:pt>
    <dgm:pt modelId="{6FF5CAB1-F035-4250-A86E-7921E467572D}">
      <dgm:prSet/>
      <dgm:spPr/>
      <dgm:t>
        <a:bodyPr/>
        <a:lstStyle/>
        <a:p>
          <a:r>
            <a:rPr lang="en-US" altLang="en-US" dirty="0" err="1">
              <a:cs typeface="Arial" panose="020B0604020202020204" pitchFamily="34" charset="0"/>
            </a:rPr>
            <a:t>Cth</a:t>
          </a:r>
          <a:r>
            <a:rPr lang="en-US" altLang="en-US" dirty="0">
              <a:cs typeface="Arial" panose="020B0604020202020204" pitchFamily="34" charset="0"/>
            </a:rPr>
            <a:t>: dewan </a:t>
          </a:r>
          <a:r>
            <a:rPr lang="en-US" altLang="en-US" dirty="0" err="1">
              <a:cs typeface="Arial" panose="020B0604020202020204" pitchFamily="34" charset="0"/>
            </a:rPr>
            <a:t>juri</a:t>
          </a:r>
          <a:r>
            <a:rPr lang="en-US" altLang="en-US" dirty="0">
              <a:cs typeface="Arial" panose="020B0604020202020204" pitchFamily="34" charset="0"/>
            </a:rPr>
            <a:t>, </a:t>
          </a:r>
          <a:r>
            <a:rPr lang="en-US" altLang="en-US" dirty="0" err="1">
              <a:cs typeface="Arial" panose="020B0604020202020204" pitchFamily="34" charset="0"/>
            </a:rPr>
            <a:t>angkatan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bersenjata</a:t>
          </a:r>
          <a:endParaRPr lang="en-US" altLang="en-US" dirty="0">
            <a:cs typeface="Arial" panose="020B0604020202020204" pitchFamily="34" charset="0"/>
          </a:endParaRPr>
        </a:p>
      </dgm:t>
    </dgm:pt>
    <dgm:pt modelId="{68F1FA46-1A5B-48FE-A23F-8C7ECAAEEBF1}" type="parTrans" cxnId="{9FB8F09C-BDB9-480A-8100-ED07EF91C124}">
      <dgm:prSet/>
      <dgm:spPr/>
      <dgm:t>
        <a:bodyPr/>
        <a:lstStyle/>
        <a:p>
          <a:endParaRPr lang="en-US"/>
        </a:p>
      </dgm:t>
    </dgm:pt>
    <dgm:pt modelId="{37A699C7-103F-4D54-B291-449ABB95EBE5}" type="sibTrans" cxnId="{9FB8F09C-BDB9-480A-8100-ED07EF91C124}">
      <dgm:prSet/>
      <dgm:spPr/>
      <dgm:t>
        <a:bodyPr/>
        <a:lstStyle/>
        <a:p>
          <a:endParaRPr lang="en-US"/>
        </a:p>
      </dgm:t>
    </dgm:pt>
    <dgm:pt modelId="{F937B0ED-E3AC-478F-AE7D-82C539999DAD}">
      <dgm:prSet/>
      <dgm:spPr/>
      <dgm:t>
        <a:bodyPr/>
        <a:lstStyle/>
        <a:p>
          <a:r>
            <a:rPr lang="en-US" altLang="en-US" dirty="0">
              <a:cs typeface="Arial" panose="020B0604020202020204" pitchFamily="34" charset="0"/>
            </a:rPr>
            <a:t>Term Tunggal</a:t>
          </a:r>
        </a:p>
      </dgm:t>
    </dgm:pt>
    <dgm:pt modelId="{3843CAE4-A2DA-4C43-8C73-32FF8FC57A2B}" type="parTrans" cxnId="{39BB6F27-6C35-4060-8D3B-B9CB2353849A}">
      <dgm:prSet/>
      <dgm:spPr/>
      <dgm:t>
        <a:bodyPr/>
        <a:lstStyle/>
        <a:p>
          <a:endParaRPr lang="en-US"/>
        </a:p>
      </dgm:t>
    </dgm:pt>
    <dgm:pt modelId="{8CA37776-2DCF-4032-AC41-37178483C125}" type="sibTrans" cxnId="{39BB6F27-6C35-4060-8D3B-B9CB2353849A}">
      <dgm:prSet/>
      <dgm:spPr/>
      <dgm:t>
        <a:bodyPr/>
        <a:lstStyle/>
        <a:p>
          <a:endParaRPr lang="en-US"/>
        </a:p>
      </dgm:t>
    </dgm:pt>
    <dgm:pt modelId="{411AC134-6628-41E3-9747-13572AC69983}">
      <dgm:prSet/>
      <dgm:spPr/>
      <dgm:t>
        <a:bodyPr/>
        <a:lstStyle/>
        <a:p>
          <a:r>
            <a:rPr lang="en-US" altLang="en-US" dirty="0" err="1">
              <a:cs typeface="Arial" panose="020B0604020202020204" pitchFamily="34" charset="0"/>
            </a:rPr>
            <a:t>Cth</a:t>
          </a:r>
          <a:r>
            <a:rPr lang="en-US" altLang="en-US" dirty="0">
              <a:cs typeface="Arial" panose="020B0604020202020204" pitchFamily="34" charset="0"/>
            </a:rPr>
            <a:t>: </a:t>
          </a:r>
          <a:r>
            <a:rPr lang="en-US" altLang="en-US" dirty="0" err="1">
              <a:cs typeface="Arial" panose="020B0604020202020204" pitchFamily="34" charset="0"/>
            </a:rPr>
            <a:t>Unpad</a:t>
          </a:r>
          <a:r>
            <a:rPr lang="en-US" altLang="en-US" dirty="0">
              <a:cs typeface="Arial" panose="020B0604020202020204" pitchFamily="34" charset="0"/>
            </a:rPr>
            <a:t>, </a:t>
          </a:r>
          <a:r>
            <a:rPr lang="en-US" altLang="en-US" dirty="0" err="1">
              <a:cs typeface="Arial" panose="020B0604020202020204" pitchFamily="34" charset="0"/>
            </a:rPr>
            <a:t>Presiden</a:t>
          </a:r>
          <a:r>
            <a:rPr lang="en-US" altLang="en-US" dirty="0">
              <a:cs typeface="Arial" panose="020B0604020202020204" pitchFamily="34" charset="0"/>
            </a:rPr>
            <a:t> Indonesia yang </a:t>
          </a:r>
          <a:r>
            <a:rPr lang="en-US" altLang="en-US" dirty="0" err="1">
              <a:cs typeface="Arial" panose="020B0604020202020204" pitchFamily="34" charset="0"/>
            </a:rPr>
            <a:t>pertama</a:t>
          </a:r>
          <a:endParaRPr lang="en-US" altLang="en-US" dirty="0">
            <a:cs typeface="Arial" panose="020B0604020202020204" pitchFamily="34" charset="0"/>
          </a:endParaRPr>
        </a:p>
      </dgm:t>
    </dgm:pt>
    <dgm:pt modelId="{11775099-6A65-4028-A545-4BFA0FA4163C}" type="parTrans" cxnId="{44A9F3B5-FB46-492A-A736-79B4CBD34412}">
      <dgm:prSet/>
      <dgm:spPr/>
      <dgm:t>
        <a:bodyPr/>
        <a:lstStyle/>
        <a:p>
          <a:endParaRPr lang="en-US"/>
        </a:p>
      </dgm:t>
    </dgm:pt>
    <dgm:pt modelId="{E869F0C7-1090-4936-94D3-1C420B86CEE7}" type="sibTrans" cxnId="{44A9F3B5-FB46-492A-A736-79B4CBD34412}">
      <dgm:prSet/>
      <dgm:spPr/>
      <dgm:t>
        <a:bodyPr/>
        <a:lstStyle/>
        <a:p>
          <a:endParaRPr lang="en-US"/>
        </a:p>
      </dgm:t>
    </dgm:pt>
    <dgm:pt modelId="{6136DA63-D6E6-43B3-877F-E097F65444D2}">
      <dgm:prSet phldrT="[Text]"/>
      <dgm:spPr/>
      <dgm:t>
        <a:bodyPr/>
        <a:lstStyle/>
        <a:p>
          <a:r>
            <a:rPr lang="en-US" altLang="en-US" dirty="0" err="1">
              <a:cs typeface="Arial" panose="020B0604020202020204" pitchFamily="34" charset="0"/>
            </a:rPr>
            <a:t>Menunjukkan</a:t>
          </a:r>
          <a:r>
            <a:rPr lang="en-US" altLang="en-US" dirty="0">
              <a:cs typeface="Arial" panose="020B0604020202020204" pitchFamily="34" charset="0"/>
            </a:rPr>
            <a:t> pada </a:t>
          </a:r>
          <a:r>
            <a:rPr lang="en-US" altLang="en-US" dirty="0" err="1">
              <a:cs typeface="Arial" panose="020B0604020202020204" pitchFamily="34" charset="0"/>
            </a:rPr>
            <a:t>suatu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himpunan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apapun</a:t>
          </a:r>
          <a:endParaRPr lang="en-US" dirty="0"/>
        </a:p>
      </dgm:t>
    </dgm:pt>
    <dgm:pt modelId="{6A126B02-D145-45B3-8EE4-C2E730A6F328}" type="parTrans" cxnId="{F768574B-6068-46AA-A67E-ABCB279B352B}">
      <dgm:prSet/>
      <dgm:spPr/>
      <dgm:t>
        <a:bodyPr/>
        <a:lstStyle/>
        <a:p>
          <a:endParaRPr lang="en-US"/>
        </a:p>
      </dgm:t>
    </dgm:pt>
    <dgm:pt modelId="{B644718E-8925-48BC-86A3-7F91F980C4C5}" type="sibTrans" cxnId="{F768574B-6068-46AA-A67E-ABCB279B352B}">
      <dgm:prSet/>
      <dgm:spPr/>
      <dgm:t>
        <a:bodyPr/>
        <a:lstStyle/>
        <a:p>
          <a:endParaRPr lang="en-US"/>
        </a:p>
      </dgm:t>
    </dgm:pt>
    <dgm:pt modelId="{6263D538-B4EB-4C79-8FD3-A3C9DC40F894}">
      <dgm:prSet/>
      <dgm:spPr/>
      <dgm:t>
        <a:bodyPr/>
        <a:lstStyle/>
        <a:p>
          <a:r>
            <a:rPr lang="en-US" altLang="en-US" dirty="0" err="1">
              <a:cs typeface="Arial" panose="020B0604020202020204" pitchFamily="34" charset="0"/>
            </a:rPr>
            <a:t>Menunjukkan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kelompok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benda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atau</a:t>
          </a:r>
          <a:r>
            <a:rPr lang="en-US" altLang="en-US" dirty="0">
              <a:cs typeface="Arial" panose="020B0604020202020204" pitchFamily="34" charset="0"/>
            </a:rPr>
            <a:t> orang yang </a:t>
          </a:r>
          <a:r>
            <a:rPr lang="en-US" altLang="en-US" dirty="0" err="1">
              <a:cs typeface="Arial" panose="020B0604020202020204" pitchFamily="34" charset="0"/>
            </a:rPr>
            <a:t>dapat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dipandang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sebagai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satu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kesatuan</a:t>
          </a:r>
          <a:endParaRPr lang="en-US" altLang="en-US" dirty="0">
            <a:cs typeface="Arial" panose="020B0604020202020204" pitchFamily="34" charset="0"/>
          </a:endParaRPr>
        </a:p>
      </dgm:t>
    </dgm:pt>
    <dgm:pt modelId="{6641F234-D428-4E49-8BC5-D0A83D5E8374}" type="parTrans" cxnId="{B15B3E31-CB6A-4B48-BB5C-1EE4F1B35174}">
      <dgm:prSet/>
      <dgm:spPr/>
      <dgm:t>
        <a:bodyPr/>
        <a:lstStyle/>
        <a:p>
          <a:endParaRPr lang="en-US"/>
        </a:p>
      </dgm:t>
    </dgm:pt>
    <dgm:pt modelId="{7B7B4F80-FA8D-44D7-99CE-D9CEA1727CBE}" type="sibTrans" cxnId="{B15B3E31-CB6A-4B48-BB5C-1EE4F1B35174}">
      <dgm:prSet/>
      <dgm:spPr/>
      <dgm:t>
        <a:bodyPr/>
        <a:lstStyle/>
        <a:p>
          <a:endParaRPr lang="en-US"/>
        </a:p>
      </dgm:t>
    </dgm:pt>
    <dgm:pt modelId="{AAE744CF-F204-4F21-B7D5-B5400585AB99}">
      <dgm:prSet/>
      <dgm:spPr/>
      <dgm:t>
        <a:bodyPr/>
        <a:lstStyle/>
        <a:p>
          <a:r>
            <a:rPr lang="en-US" altLang="en-US" dirty="0" err="1">
              <a:cs typeface="Arial" panose="020B0604020202020204" pitchFamily="34" charset="0"/>
            </a:rPr>
            <a:t>Menunjukkan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sebuah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benda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saja</a:t>
          </a:r>
          <a:r>
            <a:rPr lang="en-US" altLang="en-US" dirty="0">
              <a:cs typeface="Arial" panose="020B0604020202020204" pitchFamily="34" charset="0"/>
            </a:rPr>
            <a:t>/</a:t>
          </a:r>
          <a:r>
            <a:rPr lang="en-US" altLang="en-US" dirty="0" err="1">
              <a:cs typeface="Arial" panose="020B0604020202020204" pitchFamily="34" charset="0"/>
            </a:rPr>
            <a:t>seorang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saja</a:t>
          </a:r>
          <a:r>
            <a:rPr lang="en-US" altLang="en-US" dirty="0">
              <a:cs typeface="Arial" panose="020B0604020202020204" pitchFamily="34" charset="0"/>
            </a:rPr>
            <a:t> /</a:t>
          </a:r>
          <a:r>
            <a:rPr lang="en-US" altLang="en-US" dirty="0" err="1">
              <a:cs typeface="Arial" panose="020B0604020202020204" pitchFamily="34" charset="0"/>
            </a:rPr>
            <a:t>himpunan</a:t>
          </a:r>
          <a:r>
            <a:rPr lang="en-US" altLang="en-US" dirty="0">
              <a:cs typeface="Arial" panose="020B0604020202020204" pitchFamily="34" charset="0"/>
            </a:rPr>
            <a:t> yang </a:t>
          </a:r>
          <a:r>
            <a:rPr lang="en-US" altLang="en-US" dirty="0" err="1">
              <a:cs typeface="Arial" panose="020B0604020202020204" pitchFamily="34" charset="0"/>
            </a:rPr>
            <a:t>beranggotakan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satu</a:t>
          </a:r>
          <a:endParaRPr lang="en-US" altLang="en-US" dirty="0">
            <a:cs typeface="Arial" panose="020B0604020202020204" pitchFamily="34" charset="0"/>
          </a:endParaRPr>
        </a:p>
      </dgm:t>
    </dgm:pt>
    <dgm:pt modelId="{C4E673E0-E165-4111-ABAE-1F47615B76F4}" type="parTrans" cxnId="{6052A855-4EE0-4112-9FF7-78B0A63EE6DF}">
      <dgm:prSet/>
      <dgm:spPr/>
      <dgm:t>
        <a:bodyPr/>
        <a:lstStyle/>
        <a:p>
          <a:endParaRPr lang="en-US"/>
        </a:p>
      </dgm:t>
    </dgm:pt>
    <dgm:pt modelId="{562F97D5-86E0-45CB-967C-7D257179DDE6}" type="sibTrans" cxnId="{6052A855-4EE0-4112-9FF7-78B0A63EE6DF}">
      <dgm:prSet/>
      <dgm:spPr/>
      <dgm:t>
        <a:bodyPr/>
        <a:lstStyle/>
        <a:p>
          <a:endParaRPr lang="en-US"/>
        </a:p>
      </dgm:t>
    </dgm:pt>
    <dgm:pt modelId="{9A98CAE7-3160-42CD-B607-5AB614F3DB33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altLang="en-US" dirty="0">
              <a:cs typeface="Arial" panose="020B0604020202020204" pitchFamily="34" charset="0"/>
            </a:rPr>
            <a:t>Term </a:t>
          </a:r>
          <a:r>
            <a:rPr lang="en-US" altLang="en-US" dirty="0" err="1">
              <a:cs typeface="Arial" panose="020B0604020202020204" pitchFamily="34" charset="0"/>
            </a:rPr>
            <a:t>Umum</a:t>
          </a:r>
          <a:endParaRPr lang="en-US" dirty="0"/>
        </a:p>
      </dgm:t>
    </dgm:pt>
    <dgm:pt modelId="{F25687E7-1436-41D1-B423-DB335554FF92}" type="parTrans" cxnId="{00C69C68-DD14-4EC9-AFC0-4657DDA56557}">
      <dgm:prSet/>
      <dgm:spPr/>
      <dgm:t>
        <a:bodyPr/>
        <a:lstStyle/>
        <a:p>
          <a:endParaRPr lang="en-US"/>
        </a:p>
      </dgm:t>
    </dgm:pt>
    <dgm:pt modelId="{4D6D004E-E907-46DB-991A-2CD267C11255}" type="sibTrans" cxnId="{00C69C68-DD14-4EC9-AFC0-4657DDA56557}">
      <dgm:prSet/>
      <dgm:spPr/>
      <dgm:t>
        <a:bodyPr/>
        <a:lstStyle/>
        <a:p>
          <a:endParaRPr lang="en-US"/>
        </a:p>
      </dgm:t>
    </dgm:pt>
    <dgm:pt modelId="{7D91ECCD-7ABD-4BFC-A26A-79EA3C81C8B0}" type="pres">
      <dgm:prSet presAssocID="{17D60A0B-9FFB-46AC-95D9-D69575C4AEAB}" presName="linear" presStyleCnt="0">
        <dgm:presLayoutVars>
          <dgm:dir/>
          <dgm:animLvl val="lvl"/>
          <dgm:resizeHandles val="exact"/>
        </dgm:presLayoutVars>
      </dgm:prSet>
      <dgm:spPr/>
    </dgm:pt>
    <dgm:pt modelId="{2B8DCD42-6CB5-4F44-A783-D29AB1157969}" type="pres">
      <dgm:prSet presAssocID="{9A98CAE7-3160-42CD-B607-5AB614F3DB33}" presName="parentLin" presStyleCnt="0"/>
      <dgm:spPr/>
    </dgm:pt>
    <dgm:pt modelId="{E0E8457B-936A-471D-83A4-679B423B5DB3}" type="pres">
      <dgm:prSet presAssocID="{9A98CAE7-3160-42CD-B607-5AB614F3DB33}" presName="parentLeftMargin" presStyleLbl="node1" presStyleIdx="0" presStyleCnt="3"/>
      <dgm:spPr/>
    </dgm:pt>
    <dgm:pt modelId="{E721A235-D209-41DA-8550-0D8E9F0D4973}" type="pres">
      <dgm:prSet presAssocID="{9A98CAE7-3160-42CD-B607-5AB614F3DB3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5F843DE-F507-4468-B6F5-B0559D78DB00}" type="pres">
      <dgm:prSet presAssocID="{9A98CAE7-3160-42CD-B607-5AB614F3DB33}" presName="negativeSpace" presStyleCnt="0"/>
      <dgm:spPr/>
    </dgm:pt>
    <dgm:pt modelId="{B3763367-C1DD-4EDB-B36F-BAAB5E6A0480}" type="pres">
      <dgm:prSet presAssocID="{9A98CAE7-3160-42CD-B607-5AB614F3DB33}" presName="childText" presStyleLbl="conFgAcc1" presStyleIdx="0" presStyleCnt="3">
        <dgm:presLayoutVars>
          <dgm:bulletEnabled val="1"/>
        </dgm:presLayoutVars>
      </dgm:prSet>
      <dgm:spPr/>
    </dgm:pt>
    <dgm:pt modelId="{0C0ED8A9-4AAF-4F68-9639-9556EECAA791}" type="pres">
      <dgm:prSet presAssocID="{4D6D004E-E907-46DB-991A-2CD267C11255}" presName="spaceBetweenRectangles" presStyleCnt="0"/>
      <dgm:spPr/>
    </dgm:pt>
    <dgm:pt modelId="{7A9E59BD-E220-41DA-9AF5-86FCFAAD4298}" type="pres">
      <dgm:prSet presAssocID="{C1FCADED-2FA9-4201-956C-3C51BB1F42A6}" presName="parentLin" presStyleCnt="0"/>
      <dgm:spPr/>
    </dgm:pt>
    <dgm:pt modelId="{B542DC4D-B735-4F84-8E02-7FBA514CBC10}" type="pres">
      <dgm:prSet presAssocID="{C1FCADED-2FA9-4201-956C-3C51BB1F42A6}" presName="parentLeftMargin" presStyleLbl="node1" presStyleIdx="0" presStyleCnt="3"/>
      <dgm:spPr/>
    </dgm:pt>
    <dgm:pt modelId="{A890B657-B8FC-4934-BEF3-379AF635198F}" type="pres">
      <dgm:prSet presAssocID="{C1FCADED-2FA9-4201-956C-3C51BB1F42A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80615AC-CE2A-4901-8622-2471AAC259A1}" type="pres">
      <dgm:prSet presAssocID="{C1FCADED-2FA9-4201-956C-3C51BB1F42A6}" presName="negativeSpace" presStyleCnt="0"/>
      <dgm:spPr/>
    </dgm:pt>
    <dgm:pt modelId="{9D4297D1-F3C7-457F-9A25-EDCFDE1FDCFA}" type="pres">
      <dgm:prSet presAssocID="{C1FCADED-2FA9-4201-956C-3C51BB1F42A6}" presName="childText" presStyleLbl="conFgAcc1" presStyleIdx="1" presStyleCnt="3">
        <dgm:presLayoutVars>
          <dgm:bulletEnabled val="1"/>
        </dgm:presLayoutVars>
      </dgm:prSet>
      <dgm:spPr/>
    </dgm:pt>
    <dgm:pt modelId="{E65981A5-0D01-450E-9ADE-933F459D6DA4}" type="pres">
      <dgm:prSet presAssocID="{054A2982-0CE8-4CD5-BC47-099D8DB8D38E}" presName="spaceBetweenRectangles" presStyleCnt="0"/>
      <dgm:spPr/>
    </dgm:pt>
    <dgm:pt modelId="{B6DDAF6F-BF26-4191-B435-25E53F9BBF84}" type="pres">
      <dgm:prSet presAssocID="{F937B0ED-E3AC-478F-AE7D-82C539999DAD}" presName="parentLin" presStyleCnt="0"/>
      <dgm:spPr/>
    </dgm:pt>
    <dgm:pt modelId="{C6157818-45F4-43E6-A43A-81F30549F13E}" type="pres">
      <dgm:prSet presAssocID="{F937B0ED-E3AC-478F-AE7D-82C539999DAD}" presName="parentLeftMargin" presStyleLbl="node1" presStyleIdx="1" presStyleCnt="3"/>
      <dgm:spPr/>
    </dgm:pt>
    <dgm:pt modelId="{8B14CBDE-42D0-40B9-A762-7FE2395D5F2B}" type="pres">
      <dgm:prSet presAssocID="{F937B0ED-E3AC-478F-AE7D-82C539999DA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8F2B25C-217F-468F-92CB-C80469E37CF6}" type="pres">
      <dgm:prSet presAssocID="{F937B0ED-E3AC-478F-AE7D-82C539999DAD}" presName="negativeSpace" presStyleCnt="0"/>
      <dgm:spPr/>
    </dgm:pt>
    <dgm:pt modelId="{73DBC3DF-F5DC-4C07-85E3-5F30472016E2}" type="pres">
      <dgm:prSet presAssocID="{F937B0ED-E3AC-478F-AE7D-82C539999D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DCF5610-6EF3-48D7-B075-5D08E2909ADF}" type="presOf" srcId="{F937B0ED-E3AC-478F-AE7D-82C539999DAD}" destId="{C6157818-45F4-43E6-A43A-81F30549F13E}" srcOrd="0" destOrd="0" presId="urn:microsoft.com/office/officeart/2005/8/layout/list1"/>
    <dgm:cxn modelId="{39BB6F27-6C35-4060-8D3B-B9CB2353849A}" srcId="{17D60A0B-9FFB-46AC-95D9-D69575C4AEAB}" destId="{F937B0ED-E3AC-478F-AE7D-82C539999DAD}" srcOrd="2" destOrd="0" parTransId="{3843CAE4-A2DA-4C43-8C73-32FF8FC57A2B}" sibTransId="{8CA37776-2DCF-4032-AC41-37178483C125}"/>
    <dgm:cxn modelId="{90CF142C-51A4-455A-9961-906556B46280}" type="presOf" srcId="{17D60A0B-9FFB-46AC-95D9-D69575C4AEAB}" destId="{7D91ECCD-7ABD-4BFC-A26A-79EA3C81C8B0}" srcOrd="0" destOrd="0" presId="urn:microsoft.com/office/officeart/2005/8/layout/list1"/>
    <dgm:cxn modelId="{6978DF2F-D922-4691-8152-55CD398447E7}" type="presOf" srcId="{9A98CAE7-3160-42CD-B607-5AB614F3DB33}" destId="{E0E8457B-936A-471D-83A4-679B423B5DB3}" srcOrd="0" destOrd="0" presId="urn:microsoft.com/office/officeart/2005/8/layout/list1"/>
    <dgm:cxn modelId="{B15B3E31-CB6A-4B48-BB5C-1EE4F1B35174}" srcId="{C1FCADED-2FA9-4201-956C-3C51BB1F42A6}" destId="{6263D538-B4EB-4C79-8FD3-A3C9DC40F894}" srcOrd="0" destOrd="0" parTransId="{6641F234-D428-4E49-8BC5-D0A83D5E8374}" sibTransId="{7B7B4F80-FA8D-44D7-99CE-D9CEA1727CBE}"/>
    <dgm:cxn modelId="{95BDFC5D-F940-4CE8-B3D6-905B4E3FC68E}" type="presOf" srcId="{C1FCADED-2FA9-4201-956C-3C51BB1F42A6}" destId="{B542DC4D-B735-4F84-8E02-7FBA514CBC10}" srcOrd="0" destOrd="0" presId="urn:microsoft.com/office/officeart/2005/8/layout/list1"/>
    <dgm:cxn modelId="{C0B16564-E950-4A8C-B74C-9C64BD92FB77}" type="presOf" srcId="{9A98CAE7-3160-42CD-B607-5AB614F3DB33}" destId="{E721A235-D209-41DA-8550-0D8E9F0D4973}" srcOrd="1" destOrd="0" presId="urn:microsoft.com/office/officeart/2005/8/layout/list1"/>
    <dgm:cxn modelId="{00C69C68-DD14-4EC9-AFC0-4657DDA56557}" srcId="{17D60A0B-9FFB-46AC-95D9-D69575C4AEAB}" destId="{9A98CAE7-3160-42CD-B607-5AB614F3DB33}" srcOrd="0" destOrd="0" parTransId="{F25687E7-1436-41D1-B423-DB335554FF92}" sibTransId="{4D6D004E-E907-46DB-991A-2CD267C11255}"/>
    <dgm:cxn modelId="{F768574B-6068-46AA-A67E-ABCB279B352B}" srcId="{9A98CAE7-3160-42CD-B607-5AB614F3DB33}" destId="{6136DA63-D6E6-43B3-877F-E097F65444D2}" srcOrd="0" destOrd="0" parTransId="{6A126B02-D145-45B3-8EE4-C2E730A6F328}" sibTransId="{B644718E-8925-48BC-86A3-7F91F980C4C5}"/>
    <dgm:cxn modelId="{6052A855-4EE0-4112-9FF7-78B0A63EE6DF}" srcId="{F937B0ED-E3AC-478F-AE7D-82C539999DAD}" destId="{AAE744CF-F204-4F21-B7D5-B5400585AB99}" srcOrd="0" destOrd="0" parTransId="{C4E673E0-E165-4111-ABAE-1F47615B76F4}" sibTransId="{562F97D5-86E0-45CB-967C-7D257179DDE6}"/>
    <dgm:cxn modelId="{8A84D180-3DA9-4381-9C85-0A33A2B71DFB}" type="presOf" srcId="{AAE744CF-F204-4F21-B7D5-B5400585AB99}" destId="{73DBC3DF-F5DC-4C07-85E3-5F30472016E2}" srcOrd="0" destOrd="0" presId="urn:microsoft.com/office/officeart/2005/8/layout/list1"/>
    <dgm:cxn modelId="{AF783D8E-B8CF-457D-ACC8-8A18B90851A0}" type="presOf" srcId="{6263D538-B4EB-4C79-8FD3-A3C9DC40F894}" destId="{9D4297D1-F3C7-457F-9A25-EDCFDE1FDCFA}" srcOrd="0" destOrd="0" presId="urn:microsoft.com/office/officeart/2005/8/layout/list1"/>
    <dgm:cxn modelId="{4BFEF893-1E91-4600-A732-500E0FA420AA}" type="presOf" srcId="{3B4830E9-7EEE-4219-BAE1-A2C080EB542A}" destId="{B3763367-C1DD-4EDB-B36F-BAAB5E6A0480}" srcOrd="0" destOrd="1" presId="urn:microsoft.com/office/officeart/2005/8/layout/list1"/>
    <dgm:cxn modelId="{9FB8F09C-BDB9-480A-8100-ED07EF91C124}" srcId="{C1FCADED-2FA9-4201-956C-3C51BB1F42A6}" destId="{6FF5CAB1-F035-4250-A86E-7921E467572D}" srcOrd="1" destOrd="0" parTransId="{68F1FA46-1A5B-48FE-A23F-8C7ECAAEEBF1}" sibTransId="{37A699C7-103F-4D54-B291-449ABB95EBE5}"/>
    <dgm:cxn modelId="{03D60BA4-A11B-4502-A7AD-77FAD7FA46D2}" type="presOf" srcId="{F937B0ED-E3AC-478F-AE7D-82C539999DAD}" destId="{8B14CBDE-42D0-40B9-A762-7FE2395D5F2B}" srcOrd="1" destOrd="0" presId="urn:microsoft.com/office/officeart/2005/8/layout/list1"/>
    <dgm:cxn modelId="{3F23A4AD-78A6-455C-88FF-E3541E1E4D1E}" type="presOf" srcId="{C1FCADED-2FA9-4201-956C-3C51BB1F42A6}" destId="{A890B657-B8FC-4934-BEF3-379AF635198F}" srcOrd="1" destOrd="0" presId="urn:microsoft.com/office/officeart/2005/8/layout/list1"/>
    <dgm:cxn modelId="{44A9F3B5-FB46-492A-A736-79B4CBD34412}" srcId="{F937B0ED-E3AC-478F-AE7D-82C539999DAD}" destId="{411AC134-6628-41E3-9747-13572AC69983}" srcOrd="1" destOrd="0" parTransId="{11775099-6A65-4028-A545-4BFA0FA4163C}" sibTransId="{E869F0C7-1090-4936-94D3-1C420B86CEE7}"/>
    <dgm:cxn modelId="{A7D05AC7-94AE-4C9A-B954-237246486473}" type="presOf" srcId="{6FF5CAB1-F035-4250-A86E-7921E467572D}" destId="{9D4297D1-F3C7-457F-9A25-EDCFDE1FDCFA}" srcOrd="0" destOrd="1" presId="urn:microsoft.com/office/officeart/2005/8/layout/list1"/>
    <dgm:cxn modelId="{5E24B8D4-35F5-4DEB-BC5B-1E1A7531D391}" type="presOf" srcId="{411AC134-6628-41E3-9747-13572AC69983}" destId="{73DBC3DF-F5DC-4C07-85E3-5F30472016E2}" srcOrd="0" destOrd="1" presId="urn:microsoft.com/office/officeart/2005/8/layout/list1"/>
    <dgm:cxn modelId="{3D54A2DF-96BF-4F23-A24B-0413CA8A5DFC}" srcId="{17D60A0B-9FFB-46AC-95D9-D69575C4AEAB}" destId="{C1FCADED-2FA9-4201-956C-3C51BB1F42A6}" srcOrd="1" destOrd="0" parTransId="{34539BE3-A3A6-4427-9F23-B6CBBE98F3A2}" sibTransId="{054A2982-0CE8-4CD5-BC47-099D8DB8D38E}"/>
    <dgm:cxn modelId="{0012A9E9-01FE-433D-81EE-28D11DBB2719}" srcId="{9A98CAE7-3160-42CD-B607-5AB614F3DB33}" destId="{3B4830E9-7EEE-4219-BAE1-A2C080EB542A}" srcOrd="1" destOrd="0" parTransId="{247133C5-9445-4053-A94F-D0AE21E7A3DF}" sibTransId="{24838999-9767-47C6-ABDA-646357D80D97}"/>
    <dgm:cxn modelId="{56AF82FD-B186-4497-B4C2-03629A0CDC81}" type="presOf" srcId="{6136DA63-D6E6-43B3-877F-E097F65444D2}" destId="{B3763367-C1DD-4EDB-B36F-BAAB5E6A0480}" srcOrd="0" destOrd="0" presId="urn:microsoft.com/office/officeart/2005/8/layout/list1"/>
    <dgm:cxn modelId="{028FDFC4-185F-417E-9516-198D205FD68F}" type="presParOf" srcId="{7D91ECCD-7ABD-4BFC-A26A-79EA3C81C8B0}" destId="{2B8DCD42-6CB5-4F44-A783-D29AB1157969}" srcOrd="0" destOrd="0" presId="urn:microsoft.com/office/officeart/2005/8/layout/list1"/>
    <dgm:cxn modelId="{798988E5-9FB5-4E79-9581-F366AD7CDB07}" type="presParOf" srcId="{2B8DCD42-6CB5-4F44-A783-D29AB1157969}" destId="{E0E8457B-936A-471D-83A4-679B423B5DB3}" srcOrd="0" destOrd="0" presId="urn:microsoft.com/office/officeart/2005/8/layout/list1"/>
    <dgm:cxn modelId="{1DCE74FA-EAC2-40E9-B54F-20AF5385638D}" type="presParOf" srcId="{2B8DCD42-6CB5-4F44-A783-D29AB1157969}" destId="{E721A235-D209-41DA-8550-0D8E9F0D4973}" srcOrd="1" destOrd="0" presId="urn:microsoft.com/office/officeart/2005/8/layout/list1"/>
    <dgm:cxn modelId="{E48D1001-3A83-4462-BC69-D551767CD255}" type="presParOf" srcId="{7D91ECCD-7ABD-4BFC-A26A-79EA3C81C8B0}" destId="{55F843DE-F507-4468-B6F5-B0559D78DB00}" srcOrd="1" destOrd="0" presId="urn:microsoft.com/office/officeart/2005/8/layout/list1"/>
    <dgm:cxn modelId="{129F6239-FC0F-4CCC-B3A5-639F170006E2}" type="presParOf" srcId="{7D91ECCD-7ABD-4BFC-A26A-79EA3C81C8B0}" destId="{B3763367-C1DD-4EDB-B36F-BAAB5E6A0480}" srcOrd="2" destOrd="0" presId="urn:microsoft.com/office/officeart/2005/8/layout/list1"/>
    <dgm:cxn modelId="{3753274D-035F-4880-B1FC-2202AC1886A6}" type="presParOf" srcId="{7D91ECCD-7ABD-4BFC-A26A-79EA3C81C8B0}" destId="{0C0ED8A9-4AAF-4F68-9639-9556EECAA791}" srcOrd="3" destOrd="0" presId="urn:microsoft.com/office/officeart/2005/8/layout/list1"/>
    <dgm:cxn modelId="{B54B7CD6-F628-4BBB-9B97-A06065EADBAE}" type="presParOf" srcId="{7D91ECCD-7ABD-4BFC-A26A-79EA3C81C8B0}" destId="{7A9E59BD-E220-41DA-9AF5-86FCFAAD4298}" srcOrd="4" destOrd="0" presId="urn:microsoft.com/office/officeart/2005/8/layout/list1"/>
    <dgm:cxn modelId="{9E0B4715-D39E-4DED-B183-1C1922BF204F}" type="presParOf" srcId="{7A9E59BD-E220-41DA-9AF5-86FCFAAD4298}" destId="{B542DC4D-B735-4F84-8E02-7FBA514CBC10}" srcOrd="0" destOrd="0" presId="urn:microsoft.com/office/officeart/2005/8/layout/list1"/>
    <dgm:cxn modelId="{A7D0CD24-2EB0-4ADF-A22E-70AA15AA868E}" type="presParOf" srcId="{7A9E59BD-E220-41DA-9AF5-86FCFAAD4298}" destId="{A890B657-B8FC-4934-BEF3-379AF635198F}" srcOrd="1" destOrd="0" presId="urn:microsoft.com/office/officeart/2005/8/layout/list1"/>
    <dgm:cxn modelId="{1789C026-09D8-4F2E-BD12-443F77E6985A}" type="presParOf" srcId="{7D91ECCD-7ABD-4BFC-A26A-79EA3C81C8B0}" destId="{980615AC-CE2A-4901-8622-2471AAC259A1}" srcOrd="5" destOrd="0" presId="urn:microsoft.com/office/officeart/2005/8/layout/list1"/>
    <dgm:cxn modelId="{82A234ED-B60D-4472-A84B-81E42C3267D9}" type="presParOf" srcId="{7D91ECCD-7ABD-4BFC-A26A-79EA3C81C8B0}" destId="{9D4297D1-F3C7-457F-9A25-EDCFDE1FDCFA}" srcOrd="6" destOrd="0" presId="urn:microsoft.com/office/officeart/2005/8/layout/list1"/>
    <dgm:cxn modelId="{DD959C29-D9A4-4278-BFAA-B0F8DCD88C3D}" type="presParOf" srcId="{7D91ECCD-7ABD-4BFC-A26A-79EA3C81C8B0}" destId="{E65981A5-0D01-450E-9ADE-933F459D6DA4}" srcOrd="7" destOrd="0" presId="urn:microsoft.com/office/officeart/2005/8/layout/list1"/>
    <dgm:cxn modelId="{02737468-314B-4669-848E-FAC7F9FD1AD5}" type="presParOf" srcId="{7D91ECCD-7ABD-4BFC-A26A-79EA3C81C8B0}" destId="{B6DDAF6F-BF26-4191-B435-25E53F9BBF84}" srcOrd="8" destOrd="0" presId="urn:microsoft.com/office/officeart/2005/8/layout/list1"/>
    <dgm:cxn modelId="{FF8DEAC5-2253-49ED-B322-B00CF36E6A7F}" type="presParOf" srcId="{B6DDAF6F-BF26-4191-B435-25E53F9BBF84}" destId="{C6157818-45F4-43E6-A43A-81F30549F13E}" srcOrd="0" destOrd="0" presId="urn:microsoft.com/office/officeart/2005/8/layout/list1"/>
    <dgm:cxn modelId="{7FBE74E5-4926-4334-9DA9-FD96B63FB187}" type="presParOf" srcId="{B6DDAF6F-BF26-4191-B435-25E53F9BBF84}" destId="{8B14CBDE-42D0-40B9-A762-7FE2395D5F2B}" srcOrd="1" destOrd="0" presId="urn:microsoft.com/office/officeart/2005/8/layout/list1"/>
    <dgm:cxn modelId="{BA459962-AD65-4CBB-B624-24FC1C6BC58B}" type="presParOf" srcId="{7D91ECCD-7ABD-4BFC-A26A-79EA3C81C8B0}" destId="{18F2B25C-217F-468F-92CB-C80469E37CF6}" srcOrd="9" destOrd="0" presId="urn:microsoft.com/office/officeart/2005/8/layout/list1"/>
    <dgm:cxn modelId="{373D4144-E6DA-43D6-B6B9-003CDF40E666}" type="presParOf" srcId="{7D91ECCD-7ABD-4BFC-A26A-79EA3C81C8B0}" destId="{73DBC3DF-F5DC-4C07-85E3-5F30472016E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5D87E77-4583-47DC-B343-ADD11241316E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8972FCA-D551-4D4C-A381-B14905FCBBBD}">
      <dgm:prSet phldrT="[Text]"/>
      <dgm:spPr/>
      <dgm:t>
        <a:bodyPr/>
        <a:lstStyle/>
        <a:p>
          <a:r>
            <a:rPr lang="en-US" altLang="en-US" dirty="0"/>
            <a:t>Term </a:t>
          </a:r>
          <a:r>
            <a:rPr lang="en-US" altLang="en-US" dirty="0" err="1"/>
            <a:t>Relatif</a:t>
          </a:r>
          <a:endParaRPr lang="en-US" dirty="0"/>
        </a:p>
      </dgm:t>
    </dgm:pt>
    <dgm:pt modelId="{B7947CF5-35FE-473D-991D-2C87D4014CBB}" type="parTrans" cxnId="{CA78627E-1D9F-434B-91C3-2C8ADD4256EE}">
      <dgm:prSet/>
      <dgm:spPr/>
      <dgm:t>
        <a:bodyPr/>
        <a:lstStyle/>
        <a:p>
          <a:endParaRPr lang="en-US"/>
        </a:p>
      </dgm:t>
    </dgm:pt>
    <dgm:pt modelId="{D5C115EB-EE79-4D39-9DEB-6F3D4272E301}" type="sibTrans" cxnId="{CA78627E-1D9F-434B-91C3-2C8ADD4256EE}">
      <dgm:prSet/>
      <dgm:spPr/>
      <dgm:t>
        <a:bodyPr/>
        <a:lstStyle/>
        <a:p>
          <a:endParaRPr lang="en-US"/>
        </a:p>
      </dgm:t>
    </dgm:pt>
    <dgm:pt modelId="{D0DDCCA7-2684-45AC-8629-04CFC2D6353A}">
      <dgm:prSet/>
      <dgm:spPr/>
      <dgm:t>
        <a:bodyPr/>
        <a:lstStyle/>
        <a:p>
          <a:r>
            <a:rPr lang="en-US" altLang="en-US" dirty="0" err="1">
              <a:sym typeface="Wingdings" panose="05000000000000000000" pitchFamily="2" charset="2"/>
            </a:rPr>
            <a:t>Cth</a:t>
          </a:r>
          <a:r>
            <a:rPr lang="en-US" altLang="en-US" dirty="0">
              <a:sym typeface="Wingdings" panose="05000000000000000000" pitchFamily="2" charset="2"/>
            </a:rPr>
            <a:t>: </a:t>
          </a:r>
          <a:r>
            <a:rPr lang="en-US" altLang="en-US" dirty="0" err="1">
              <a:sym typeface="Wingdings" panose="05000000000000000000" pitchFamily="2" charset="2"/>
            </a:rPr>
            <a:t>menikah</a:t>
          </a:r>
          <a:r>
            <a:rPr lang="en-US" altLang="en-US" dirty="0">
              <a:sym typeface="Wingdings" panose="05000000000000000000" pitchFamily="2" charset="2"/>
            </a:rPr>
            <a:t>, </a:t>
          </a:r>
          <a:r>
            <a:rPr lang="en-US" altLang="en-US" dirty="0" err="1">
              <a:sym typeface="Wingdings" panose="05000000000000000000" pitchFamily="2" charset="2"/>
            </a:rPr>
            <a:t>adik</a:t>
          </a:r>
          <a:r>
            <a:rPr lang="en-US" altLang="en-US" dirty="0">
              <a:sym typeface="Wingdings" panose="05000000000000000000" pitchFamily="2" charset="2"/>
            </a:rPr>
            <a:t>, </a:t>
          </a:r>
          <a:r>
            <a:rPr lang="en-US" altLang="en-US" dirty="0" err="1">
              <a:sym typeface="Wingdings" panose="05000000000000000000" pitchFamily="2" charset="2"/>
            </a:rPr>
            <a:t>abang</a:t>
          </a:r>
          <a:r>
            <a:rPr lang="en-US" altLang="en-US" dirty="0">
              <a:sym typeface="Wingdings" panose="05000000000000000000" pitchFamily="2" charset="2"/>
            </a:rPr>
            <a:t>, </a:t>
          </a:r>
          <a:r>
            <a:rPr lang="en-US" altLang="en-US" dirty="0" err="1">
              <a:sym typeface="Wingdings" panose="05000000000000000000" pitchFamily="2" charset="2"/>
            </a:rPr>
            <a:t>cucu</a:t>
          </a:r>
          <a:endParaRPr lang="en-US" altLang="en-US" dirty="0">
            <a:sym typeface="Wingdings" panose="05000000000000000000" pitchFamily="2" charset="2"/>
          </a:endParaRPr>
        </a:p>
      </dgm:t>
    </dgm:pt>
    <dgm:pt modelId="{0833D763-FB3A-4D57-9741-2D0E27F3D7C8}" type="parTrans" cxnId="{29D5CC56-7EB3-4B49-B62C-274C49DE8B66}">
      <dgm:prSet/>
      <dgm:spPr/>
      <dgm:t>
        <a:bodyPr/>
        <a:lstStyle/>
        <a:p>
          <a:endParaRPr lang="en-US"/>
        </a:p>
      </dgm:t>
    </dgm:pt>
    <dgm:pt modelId="{C7189589-8F99-4792-BF0D-B96B1AA72E9D}" type="sibTrans" cxnId="{29D5CC56-7EB3-4B49-B62C-274C49DE8B66}">
      <dgm:prSet/>
      <dgm:spPr/>
      <dgm:t>
        <a:bodyPr/>
        <a:lstStyle/>
        <a:p>
          <a:endParaRPr lang="en-US"/>
        </a:p>
      </dgm:t>
    </dgm:pt>
    <dgm:pt modelId="{C59CF301-A75E-45BE-BA10-A8380646C0F9}">
      <dgm:prSet/>
      <dgm:spPr/>
      <dgm:t>
        <a:bodyPr/>
        <a:lstStyle/>
        <a:p>
          <a:r>
            <a:rPr lang="en-US" altLang="en-US" dirty="0">
              <a:sym typeface="Wingdings" panose="05000000000000000000" pitchFamily="2" charset="2"/>
            </a:rPr>
            <a:t>Term Absolut</a:t>
          </a:r>
        </a:p>
      </dgm:t>
    </dgm:pt>
    <dgm:pt modelId="{47060512-92C3-446C-8A45-5681754CB19B}" type="parTrans" cxnId="{0E813B31-B9E6-41A1-8661-7AF51A76084D}">
      <dgm:prSet/>
      <dgm:spPr/>
      <dgm:t>
        <a:bodyPr/>
        <a:lstStyle/>
        <a:p>
          <a:endParaRPr lang="en-US"/>
        </a:p>
      </dgm:t>
    </dgm:pt>
    <dgm:pt modelId="{286EB514-FD99-42A2-9DA0-E51CEC9D6FB7}" type="sibTrans" cxnId="{0E813B31-B9E6-41A1-8661-7AF51A76084D}">
      <dgm:prSet/>
      <dgm:spPr/>
      <dgm:t>
        <a:bodyPr/>
        <a:lstStyle/>
        <a:p>
          <a:endParaRPr lang="en-US"/>
        </a:p>
      </dgm:t>
    </dgm:pt>
    <dgm:pt modelId="{16F23B20-BFEE-4732-9E75-40B4B590C14B}">
      <dgm:prSet/>
      <dgm:spPr/>
      <dgm:t>
        <a:bodyPr/>
        <a:lstStyle/>
        <a:p>
          <a:r>
            <a:rPr lang="en-US" altLang="en-US" dirty="0" err="1">
              <a:sym typeface="Wingdings" panose="05000000000000000000" pitchFamily="2" charset="2"/>
            </a:rPr>
            <a:t>Cth</a:t>
          </a:r>
          <a:r>
            <a:rPr lang="en-US" altLang="en-US" dirty="0">
              <a:sym typeface="Wingdings" panose="05000000000000000000" pitchFamily="2" charset="2"/>
            </a:rPr>
            <a:t>: </a:t>
          </a:r>
          <a:r>
            <a:rPr lang="en-US" altLang="en-US" dirty="0" err="1">
              <a:sym typeface="Wingdings" panose="05000000000000000000" pitchFamily="2" charset="2"/>
            </a:rPr>
            <a:t>gajah</a:t>
          </a:r>
          <a:r>
            <a:rPr lang="en-US" altLang="en-US" dirty="0">
              <a:sym typeface="Wingdings" panose="05000000000000000000" pitchFamily="2" charset="2"/>
            </a:rPr>
            <a:t>, </a:t>
          </a:r>
          <a:r>
            <a:rPr lang="en-US" altLang="en-US" dirty="0" err="1">
              <a:sym typeface="Wingdings" panose="05000000000000000000" pitchFamily="2" charset="2"/>
            </a:rPr>
            <a:t>pohon</a:t>
          </a:r>
          <a:endParaRPr lang="en-US" altLang="en-US" dirty="0">
            <a:sym typeface="Wingdings" panose="05000000000000000000" pitchFamily="2" charset="2"/>
          </a:endParaRPr>
        </a:p>
      </dgm:t>
    </dgm:pt>
    <dgm:pt modelId="{AF0C0157-16CE-4F43-AA46-6537D890BF47}" type="parTrans" cxnId="{57B50E31-18AD-42BB-84B4-42D561D8476E}">
      <dgm:prSet/>
      <dgm:spPr/>
      <dgm:t>
        <a:bodyPr/>
        <a:lstStyle/>
        <a:p>
          <a:endParaRPr lang="en-US"/>
        </a:p>
      </dgm:t>
    </dgm:pt>
    <dgm:pt modelId="{A22380F6-8E10-48CC-9E5C-8EA343FC2EAC}" type="sibTrans" cxnId="{57B50E31-18AD-42BB-84B4-42D561D8476E}">
      <dgm:prSet/>
      <dgm:spPr/>
      <dgm:t>
        <a:bodyPr/>
        <a:lstStyle/>
        <a:p>
          <a:endParaRPr lang="en-US"/>
        </a:p>
      </dgm:t>
    </dgm:pt>
    <dgm:pt modelId="{4B735F31-D7FD-4AEC-B4AF-B76A0B38214B}">
      <dgm:prSet phldrT="[Text]"/>
      <dgm:spPr/>
      <dgm:t>
        <a:bodyPr/>
        <a:lstStyle/>
        <a:p>
          <a:r>
            <a:rPr lang="en-US" altLang="en-US" dirty="0" err="1"/>
            <a:t>Tidak</a:t>
          </a:r>
          <a:r>
            <a:rPr lang="en-US" altLang="en-US" dirty="0"/>
            <a:t> </a:t>
          </a:r>
          <a:r>
            <a:rPr lang="en-US" altLang="en-US" dirty="0" err="1"/>
            <a:t>dapat</a:t>
          </a:r>
          <a:r>
            <a:rPr lang="en-US" altLang="en-US" dirty="0"/>
            <a:t> </a:t>
          </a:r>
          <a:r>
            <a:rPr lang="en-US" altLang="en-US" dirty="0" err="1"/>
            <a:t>dipahami</a:t>
          </a:r>
          <a:r>
            <a:rPr lang="en-US" altLang="en-US" dirty="0"/>
            <a:t> </a:t>
          </a:r>
          <a:r>
            <a:rPr lang="en-US" altLang="en-US" dirty="0" err="1"/>
            <a:t>bila</a:t>
          </a:r>
          <a:r>
            <a:rPr lang="en-US" altLang="en-US" dirty="0"/>
            <a:t> </a:t>
          </a:r>
          <a:r>
            <a:rPr lang="en-US" altLang="en-US" dirty="0" err="1"/>
            <a:t>tidak</a:t>
          </a:r>
          <a:r>
            <a:rPr lang="en-US" altLang="en-US" dirty="0"/>
            <a:t> </a:t>
          </a:r>
          <a:r>
            <a:rPr lang="en-US" altLang="en-US" dirty="0" err="1"/>
            <a:t>disertakan</a:t>
          </a:r>
          <a:r>
            <a:rPr lang="en-US" altLang="en-US" dirty="0"/>
            <a:t> </a:t>
          </a:r>
          <a:r>
            <a:rPr lang="en-US" altLang="en-US" dirty="0" err="1"/>
            <a:t>hubungannya</a:t>
          </a:r>
          <a:r>
            <a:rPr lang="en-US" altLang="en-US" dirty="0"/>
            <a:t> </a:t>
          </a:r>
          <a:r>
            <a:rPr lang="en-US" altLang="en-US" dirty="0" err="1"/>
            <a:t>dengan</a:t>
          </a:r>
          <a:r>
            <a:rPr lang="en-US" altLang="en-US" dirty="0"/>
            <a:t> </a:t>
          </a:r>
          <a:r>
            <a:rPr lang="en-US" altLang="en-US" dirty="0" err="1"/>
            <a:t>benda</a:t>
          </a:r>
          <a:r>
            <a:rPr lang="en-US" altLang="en-US" dirty="0"/>
            <a:t> </a:t>
          </a:r>
          <a:r>
            <a:rPr lang="en-US" altLang="en-US" dirty="0" err="1"/>
            <a:t>atau</a:t>
          </a:r>
          <a:r>
            <a:rPr lang="en-US" altLang="en-US" dirty="0"/>
            <a:t> </a:t>
          </a:r>
          <a:r>
            <a:rPr lang="en-US" altLang="en-US" dirty="0" err="1"/>
            <a:t>hal</a:t>
          </a:r>
          <a:r>
            <a:rPr lang="en-US" altLang="en-US" dirty="0"/>
            <a:t> lain.</a:t>
          </a:r>
          <a:endParaRPr lang="en-US" dirty="0"/>
        </a:p>
      </dgm:t>
    </dgm:pt>
    <dgm:pt modelId="{3AA7D971-7597-4D6D-93D8-CC0C3B044E43}" type="parTrans" cxnId="{B4BBEAB5-C3D5-4F6C-9E0E-51E18817A91F}">
      <dgm:prSet/>
      <dgm:spPr/>
      <dgm:t>
        <a:bodyPr/>
        <a:lstStyle/>
        <a:p>
          <a:endParaRPr lang="en-US"/>
        </a:p>
      </dgm:t>
    </dgm:pt>
    <dgm:pt modelId="{AC674C63-939C-4C16-82D7-B5FA59A0269B}" type="sibTrans" cxnId="{B4BBEAB5-C3D5-4F6C-9E0E-51E18817A91F}">
      <dgm:prSet/>
      <dgm:spPr/>
      <dgm:t>
        <a:bodyPr/>
        <a:lstStyle/>
        <a:p>
          <a:endParaRPr lang="en-US"/>
        </a:p>
      </dgm:t>
    </dgm:pt>
    <dgm:pt modelId="{253772C1-DB3D-4713-B53B-3999CD16FC7A}">
      <dgm:prSet/>
      <dgm:spPr/>
      <dgm:t>
        <a:bodyPr/>
        <a:lstStyle/>
        <a:p>
          <a:r>
            <a:rPr lang="en-US" altLang="en-US" dirty="0" err="1">
              <a:sym typeface="Wingdings" panose="05000000000000000000" pitchFamily="2" charset="2"/>
            </a:rPr>
            <a:t>Dapat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dipahami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dengan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sendirinya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tanpa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mencari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hubungannya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dengan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benda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atau</a:t>
          </a:r>
          <a:r>
            <a:rPr lang="en-US" altLang="en-US" dirty="0">
              <a:sym typeface="Wingdings" panose="05000000000000000000" pitchFamily="2" charset="2"/>
            </a:rPr>
            <a:t> </a:t>
          </a:r>
          <a:r>
            <a:rPr lang="en-US" altLang="en-US" dirty="0" err="1">
              <a:sym typeface="Wingdings" panose="05000000000000000000" pitchFamily="2" charset="2"/>
            </a:rPr>
            <a:t>hal</a:t>
          </a:r>
          <a:r>
            <a:rPr lang="en-US" altLang="en-US" dirty="0">
              <a:sym typeface="Wingdings" panose="05000000000000000000" pitchFamily="2" charset="2"/>
            </a:rPr>
            <a:t> lain</a:t>
          </a:r>
        </a:p>
      </dgm:t>
    </dgm:pt>
    <dgm:pt modelId="{7AAAAC43-FCF3-40FB-88EC-D574D5C30606}" type="parTrans" cxnId="{CE10D5A0-B6E3-42D3-BE4E-A549F19827CB}">
      <dgm:prSet/>
      <dgm:spPr/>
      <dgm:t>
        <a:bodyPr/>
        <a:lstStyle/>
        <a:p>
          <a:endParaRPr lang="en-US"/>
        </a:p>
      </dgm:t>
    </dgm:pt>
    <dgm:pt modelId="{971ABC49-00EC-4230-9583-9A4D6F85FE3B}" type="sibTrans" cxnId="{CE10D5A0-B6E3-42D3-BE4E-A549F19827CB}">
      <dgm:prSet/>
      <dgm:spPr/>
      <dgm:t>
        <a:bodyPr/>
        <a:lstStyle/>
        <a:p>
          <a:endParaRPr lang="en-US"/>
        </a:p>
      </dgm:t>
    </dgm:pt>
    <dgm:pt modelId="{524D061D-7FE1-46FE-9F71-9FC82608B485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altLang="en-US" dirty="0">
              <a:cs typeface="Arial" panose="020B0604020202020204" pitchFamily="34" charset="0"/>
            </a:rPr>
            <a:t>Term </a:t>
          </a:r>
          <a:r>
            <a:rPr lang="en-US" altLang="en-US" dirty="0" err="1">
              <a:cs typeface="Arial" panose="020B0604020202020204" pitchFamily="34" charset="0"/>
            </a:rPr>
            <a:t>konkrit</a:t>
          </a:r>
          <a:endParaRPr lang="en-US" dirty="0"/>
        </a:p>
      </dgm:t>
    </dgm:pt>
    <dgm:pt modelId="{70A47598-F771-4836-9241-5B1E0B50E722}" type="parTrans" cxnId="{6B204A24-0C47-423E-AF0B-ECF3B1004C41}">
      <dgm:prSet/>
      <dgm:spPr/>
      <dgm:t>
        <a:bodyPr/>
        <a:lstStyle/>
        <a:p>
          <a:endParaRPr lang="en-US"/>
        </a:p>
      </dgm:t>
    </dgm:pt>
    <dgm:pt modelId="{861BBA8F-41B2-458D-8FE0-06BDECF65D3A}" type="sibTrans" cxnId="{6B204A24-0C47-423E-AF0B-ECF3B1004C41}">
      <dgm:prSet/>
      <dgm:spPr/>
      <dgm:t>
        <a:bodyPr/>
        <a:lstStyle/>
        <a:p>
          <a:endParaRPr lang="en-US"/>
        </a:p>
      </dgm:t>
    </dgm:pt>
    <dgm:pt modelId="{FD12BD0F-E9AA-4ECE-858A-293C76C6E21A}">
      <dgm:prSet phldrT="[Text]"/>
      <dgm:spPr/>
      <dgm:t>
        <a:bodyPr/>
        <a:lstStyle/>
        <a:p>
          <a:r>
            <a:rPr lang="en-US" altLang="en-US" dirty="0">
              <a:cs typeface="Arial" panose="020B0604020202020204" pitchFamily="34" charset="0"/>
            </a:rPr>
            <a:t>Kata yang </a:t>
          </a:r>
          <a:r>
            <a:rPr lang="en-US" altLang="en-US" dirty="0" err="1">
              <a:cs typeface="Arial" panose="020B0604020202020204" pitchFamily="34" charset="0"/>
            </a:rPr>
            <a:t>menunjuk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suatu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benda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atau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hal</a:t>
          </a:r>
          <a:r>
            <a:rPr lang="en-US" altLang="en-US" dirty="0">
              <a:cs typeface="Arial" panose="020B0604020202020204" pitchFamily="34" charset="0"/>
            </a:rPr>
            <a:t> lain yang </a:t>
          </a:r>
          <a:r>
            <a:rPr lang="en-US" altLang="en-US" dirty="0" err="1">
              <a:cs typeface="Arial" panose="020B0604020202020204" pitchFamily="34" charset="0"/>
            </a:rPr>
            <a:t>berada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dalam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ruang</a:t>
          </a:r>
          <a:r>
            <a:rPr lang="en-US" altLang="en-US" dirty="0">
              <a:cs typeface="Arial" panose="020B0604020202020204" pitchFamily="34" charset="0"/>
            </a:rPr>
            <a:t> dan </a:t>
          </a:r>
          <a:r>
            <a:rPr lang="en-US" altLang="en-US" dirty="0" err="1">
              <a:cs typeface="Arial" panose="020B0604020202020204" pitchFamily="34" charset="0"/>
            </a:rPr>
            <a:t>waktu</a:t>
          </a:r>
          <a:endParaRPr lang="en-US" dirty="0"/>
        </a:p>
      </dgm:t>
    </dgm:pt>
    <dgm:pt modelId="{2F428FE6-392E-4E08-989B-B0A4C53DE34A}" type="parTrans" cxnId="{D870C109-7DA7-46EF-8CC2-01176416926A}">
      <dgm:prSet/>
      <dgm:spPr/>
      <dgm:t>
        <a:bodyPr/>
        <a:lstStyle/>
        <a:p>
          <a:endParaRPr lang="en-US"/>
        </a:p>
      </dgm:t>
    </dgm:pt>
    <dgm:pt modelId="{A30ECE59-4F30-4E6E-A4D2-875552E0E205}" type="sibTrans" cxnId="{D870C109-7DA7-46EF-8CC2-01176416926A}">
      <dgm:prSet/>
      <dgm:spPr/>
      <dgm:t>
        <a:bodyPr/>
        <a:lstStyle/>
        <a:p>
          <a:endParaRPr lang="en-US"/>
        </a:p>
      </dgm:t>
    </dgm:pt>
    <dgm:pt modelId="{4B8F71DD-5A12-491D-AD4E-B888D7F3ACC3}">
      <dgm:prSet/>
      <dgm:spPr/>
      <dgm:t>
        <a:bodyPr/>
        <a:lstStyle/>
        <a:p>
          <a:r>
            <a:rPr lang="en-US" altLang="en-US" dirty="0" err="1">
              <a:cs typeface="Arial" panose="020B0604020202020204" pitchFamily="34" charset="0"/>
            </a:rPr>
            <a:t>Manusia</a:t>
          </a:r>
          <a:r>
            <a:rPr lang="en-US" altLang="en-US" dirty="0">
              <a:cs typeface="Arial" panose="020B0604020202020204" pitchFamily="34" charset="0"/>
            </a:rPr>
            <a:t>, </a:t>
          </a:r>
          <a:r>
            <a:rPr lang="en-US" altLang="en-US" dirty="0" err="1">
              <a:cs typeface="Arial" panose="020B0604020202020204" pitchFamily="34" charset="0"/>
            </a:rPr>
            <a:t>marah</a:t>
          </a:r>
          <a:r>
            <a:rPr lang="en-US" altLang="en-US" dirty="0">
              <a:cs typeface="Arial" panose="020B0604020202020204" pitchFamily="34" charset="0"/>
            </a:rPr>
            <a:t>, </a:t>
          </a:r>
          <a:r>
            <a:rPr lang="en-US" altLang="en-US" dirty="0" err="1">
              <a:cs typeface="Arial" panose="020B0604020202020204" pitchFamily="34" charset="0"/>
            </a:rPr>
            <a:t>binatang</a:t>
          </a:r>
          <a:endParaRPr lang="en-US" dirty="0"/>
        </a:p>
      </dgm:t>
    </dgm:pt>
    <dgm:pt modelId="{18B4DD0F-5512-4DFA-B478-29AACDAB4B6A}" type="parTrans" cxnId="{CCF144A1-92D6-4F84-9C7B-4309557D9FD9}">
      <dgm:prSet/>
      <dgm:spPr/>
      <dgm:t>
        <a:bodyPr/>
        <a:lstStyle/>
        <a:p>
          <a:endParaRPr lang="en-US"/>
        </a:p>
      </dgm:t>
    </dgm:pt>
    <dgm:pt modelId="{9DFD50F3-A546-47C7-8E29-367016813859}" type="sibTrans" cxnId="{CCF144A1-92D6-4F84-9C7B-4309557D9FD9}">
      <dgm:prSet/>
      <dgm:spPr/>
      <dgm:t>
        <a:bodyPr/>
        <a:lstStyle/>
        <a:p>
          <a:endParaRPr lang="en-US"/>
        </a:p>
      </dgm:t>
    </dgm:pt>
    <dgm:pt modelId="{47CCB7FA-4171-4E42-8AE7-F8B3A99D51F3}">
      <dgm:prSet/>
      <dgm:spPr/>
      <dgm:t>
        <a:bodyPr/>
        <a:lstStyle/>
        <a:p>
          <a:r>
            <a:rPr lang="en-US" altLang="en-US" dirty="0">
              <a:cs typeface="Arial" panose="020B0604020202020204" pitchFamily="34" charset="0"/>
            </a:rPr>
            <a:t>Term </a:t>
          </a:r>
          <a:r>
            <a:rPr lang="en-US" altLang="en-US" dirty="0" err="1">
              <a:cs typeface="Arial" panose="020B0604020202020204" pitchFamily="34" charset="0"/>
            </a:rPr>
            <a:t>abstrak</a:t>
          </a:r>
          <a:r>
            <a:rPr lang="en-US" altLang="en-US" dirty="0">
              <a:cs typeface="Arial" panose="020B0604020202020204" pitchFamily="34" charset="0"/>
            </a:rPr>
            <a:t>:</a:t>
          </a:r>
          <a:endParaRPr lang="en-US" dirty="0"/>
        </a:p>
      </dgm:t>
    </dgm:pt>
    <dgm:pt modelId="{7DD33773-A986-4E11-B12E-56454A202FF2}" type="parTrans" cxnId="{829F91C1-1F53-40CD-89D5-4E380AA600E5}">
      <dgm:prSet/>
      <dgm:spPr/>
      <dgm:t>
        <a:bodyPr/>
        <a:lstStyle/>
        <a:p>
          <a:endParaRPr lang="en-US"/>
        </a:p>
      </dgm:t>
    </dgm:pt>
    <dgm:pt modelId="{7D20493A-7C9E-49A5-A026-45B8F3050AF6}" type="sibTrans" cxnId="{829F91C1-1F53-40CD-89D5-4E380AA600E5}">
      <dgm:prSet/>
      <dgm:spPr/>
      <dgm:t>
        <a:bodyPr/>
        <a:lstStyle/>
        <a:p>
          <a:endParaRPr lang="en-US"/>
        </a:p>
      </dgm:t>
    </dgm:pt>
    <dgm:pt modelId="{B758BC15-D51D-4248-B79C-EC0F8E524E2C}">
      <dgm:prSet/>
      <dgm:spPr/>
      <dgm:t>
        <a:bodyPr/>
        <a:lstStyle/>
        <a:p>
          <a:r>
            <a:rPr lang="en-US" altLang="en-US" dirty="0">
              <a:cs typeface="Arial" panose="020B0604020202020204" pitchFamily="34" charset="0"/>
            </a:rPr>
            <a:t>Term yang </a:t>
          </a:r>
          <a:r>
            <a:rPr lang="en-US" altLang="en-US" dirty="0" err="1">
              <a:cs typeface="Arial" panose="020B0604020202020204" pitchFamily="34" charset="0"/>
            </a:rPr>
            <a:t>menunjukkan</a:t>
          </a:r>
          <a:r>
            <a:rPr lang="en-US" altLang="en-US" dirty="0">
              <a:cs typeface="Arial" panose="020B0604020202020204" pitchFamily="34" charset="0"/>
            </a:rPr>
            <a:t> pada </a:t>
          </a:r>
          <a:r>
            <a:rPr lang="en-US" altLang="en-US" dirty="0" err="1">
              <a:cs typeface="Arial" panose="020B0604020202020204" pitchFamily="34" charset="0"/>
            </a:rPr>
            <a:t>sifat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atau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kumpulan</a:t>
          </a:r>
          <a:r>
            <a:rPr lang="en-US" altLang="en-US" dirty="0">
              <a:cs typeface="Arial" panose="020B0604020202020204" pitchFamily="34" charset="0"/>
            </a:rPr>
            <a:t> </a:t>
          </a:r>
          <a:r>
            <a:rPr lang="en-US" altLang="en-US" dirty="0" err="1">
              <a:cs typeface="Arial" panose="020B0604020202020204" pitchFamily="34" charset="0"/>
            </a:rPr>
            <a:t>sifat</a:t>
          </a:r>
          <a:r>
            <a:rPr lang="en-US" altLang="en-US" dirty="0">
              <a:cs typeface="Arial" panose="020B0604020202020204" pitchFamily="34" charset="0"/>
            </a:rPr>
            <a:t> dan juga </a:t>
          </a:r>
          <a:r>
            <a:rPr lang="en-US" altLang="en-US" dirty="0" err="1">
              <a:cs typeface="Arial" panose="020B0604020202020204" pitchFamily="34" charset="0"/>
            </a:rPr>
            <a:t>hubungan</a:t>
          </a:r>
          <a:endParaRPr lang="en-US" altLang="en-US" dirty="0">
            <a:cs typeface="Arial" panose="020B0604020202020204" pitchFamily="34" charset="0"/>
          </a:endParaRPr>
        </a:p>
      </dgm:t>
    </dgm:pt>
    <dgm:pt modelId="{56AAF8CC-CC07-4E45-8568-A6BB0C8ED06B}" type="parTrans" cxnId="{D7C7EBDE-A23A-4C1A-AAE1-C271017A1277}">
      <dgm:prSet/>
      <dgm:spPr/>
      <dgm:t>
        <a:bodyPr/>
        <a:lstStyle/>
        <a:p>
          <a:endParaRPr lang="en-US"/>
        </a:p>
      </dgm:t>
    </dgm:pt>
    <dgm:pt modelId="{0FCBF458-9197-4ACD-B8DF-9C52898ADA54}" type="sibTrans" cxnId="{D7C7EBDE-A23A-4C1A-AAE1-C271017A1277}">
      <dgm:prSet/>
      <dgm:spPr/>
      <dgm:t>
        <a:bodyPr/>
        <a:lstStyle/>
        <a:p>
          <a:endParaRPr lang="en-US"/>
        </a:p>
      </dgm:t>
    </dgm:pt>
    <dgm:pt modelId="{C6729487-C476-4D5C-9C70-269FCF2D5108}">
      <dgm:prSet/>
      <dgm:spPr/>
      <dgm:t>
        <a:bodyPr/>
        <a:lstStyle/>
        <a:p>
          <a:r>
            <a:rPr lang="en-US" altLang="en-US" dirty="0" err="1">
              <a:cs typeface="Arial" panose="020B0604020202020204" pitchFamily="34" charset="0"/>
            </a:rPr>
            <a:t>Cth</a:t>
          </a:r>
          <a:r>
            <a:rPr lang="en-US" altLang="en-US" dirty="0">
              <a:cs typeface="Arial" panose="020B0604020202020204" pitchFamily="34" charset="0"/>
            </a:rPr>
            <a:t>: </a:t>
          </a:r>
          <a:r>
            <a:rPr lang="en-US" altLang="en-US" dirty="0" err="1">
              <a:cs typeface="Arial" panose="020B0604020202020204" pitchFamily="34" charset="0"/>
            </a:rPr>
            <a:t>kemanusiaan</a:t>
          </a:r>
          <a:r>
            <a:rPr lang="en-US" altLang="en-US" dirty="0">
              <a:cs typeface="Arial" panose="020B0604020202020204" pitchFamily="34" charset="0"/>
            </a:rPr>
            <a:t>, </a:t>
          </a:r>
          <a:r>
            <a:rPr lang="en-US" altLang="en-US" dirty="0" err="1">
              <a:cs typeface="Arial" panose="020B0604020202020204" pitchFamily="34" charset="0"/>
            </a:rPr>
            <a:t>kemarahan</a:t>
          </a:r>
          <a:r>
            <a:rPr lang="en-US" altLang="en-US" dirty="0">
              <a:cs typeface="Arial" panose="020B0604020202020204" pitchFamily="34" charset="0"/>
            </a:rPr>
            <a:t>, </a:t>
          </a:r>
          <a:r>
            <a:rPr lang="en-US" altLang="en-US" dirty="0" err="1">
              <a:cs typeface="Arial" panose="020B0604020202020204" pitchFamily="34" charset="0"/>
            </a:rPr>
            <a:t>kebinatangan</a:t>
          </a:r>
          <a:endParaRPr lang="en-US" altLang="en-US" dirty="0">
            <a:cs typeface="Arial" panose="020B0604020202020204" pitchFamily="34" charset="0"/>
          </a:endParaRPr>
        </a:p>
      </dgm:t>
    </dgm:pt>
    <dgm:pt modelId="{C02C7048-B2DE-4F5E-B71B-13434494FE13}" type="parTrans" cxnId="{D63C4E84-B2C4-4534-ABCB-CE584DEB53CE}">
      <dgm:prSet/>
      <dgm:spPr/>
      <dgm:t>
        <a:bodyPr/>
        <a:lstStyle/>
        <a:p>
          <a:endParaRPr lang="en-US"/>
        </a:p>
      </dgm:t>
    </dgm:pt>
    <dgm:pt modelId="{BAEF53FA-CE0F-44D7-860D-67E3E7AD7217}" type="sibTrans" cxnId="{D63C4E84-B2C4-4534-ABCB-CE584DEB53CE}">
      <dgm:prSet/>
      <dgm:spPr/>
      <dgm:t>
        <a:bodyPr/>
        <a:lstStyle/>
        <a:p>
          <a:endParaRPr lang="en-US"/>
        </a:p>
      </dgm:t>
    </dgm:pt>
    <dgm:pt modelId="{92CB9FBA-747C-45FE-8C0B-6FA78E4205F9}" type="pres">
      <dgm:prSet presAssocID="{85D87E77-4583-47DC-B343-ADD11241316E}" presName="linear" presStyleCnt="0">
        <dgm:presLayoutVars>
          <dgm:dir/>
          <dgm:animLvl val="lvl"/>
          <dgm:resizeHandles val="exact"/>
        </dgm:presLayoutVars>
      </dgm:prSet>
      <dgm:spPr/>
    </dgm:pt>
    <dgm:pt modelId="{68B5DDF0-AB01-4274-A277-3B95824619D7}" type="pres">
      <dgm:prSet presAssocID="{524D061D-7FE1-46FE-9F71-9FC82608B485}" presName="parentLin" presStyleCnt="0"/>
      <dgm:spPr/>
    </dgm:pt>
    <dgm:pt modelId="{D74A5B50-B66E-4C3A-A82A-6939744ABDBF}" type="pres">
      <dgm:prSet presAssocID="{524D061D-7FE1-46FE-9F71-9FC82608B485}" presName="parentLeftMargin" presStyleLbl="node1" presStyleIdx="0" presStyleCnt="4"/>
      <dgm:spPr/>
    </dgm:pt>
    <dgm:pt modelId="{6BCC7E14-3B39-4362-B8E5-AC92F199FE68}" type="pres">
      <dgm:prSet presAssocID="{524D061D-7FE1-46FE-9F71-9FC82608B48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72354BB-1F98-4457-9781-97FC7788211E}" type="pres">
      <dgm:prSet presAssocID="{524D061D-7FE1-46FE-9F71-9FC82608B485}" presName="negativeSpace" presStyleCnt="0"/>
      <dgm:spPr/>
    </dgm:pt>
    <dgm:pt modelId="{3CD3AE15-C824-4459-8E05-BD22588117F5}" type="pres">
      <dgm:prSet presAssocID="{524D061D-7FE1-46FE-9F71-9FC82608B485}" presName="childText" presStyleLbl="conFgAcc1" presStyleIdx="0" presStyleCnt="4">
        <dgm:presLayoutVars>
          <dgm:bulletEnabled val="1"/>
        </dgm:presLayoutVars>
      </dgm:prSet>
      <dgm:spPr/>
    </dgm:pt>
    <dgm:pt modelId="{7D0ACD0D-CB8B-4185-8549-9D7D7613B893}" type="pres">
      <dgm:prSet presAssocID="{861BBA8F-41B2-458D-8FE0-06BDECF65D3A}" presName="spaceBetweenRectangles" presStyleCnt="0"/>
      <dgm:spPr/>
    </dgm:pt>
    <dgm:pt modelId="{F9936308-0DC8-41F4-85C2-73B14468ED70}" type="pres">
      <dgm:prSet presAssocID="{47CCB7FA-4171-4E42-8AE7-F8B3A99D51F3}" presName="parentLin" presStyleCnt="0"/>
      <dgm:spPr/>
    </dgm:pt>
    <dgm:pt modelId="{4917E9B1-1969-42D0-8859-EA0617101B39}" type="pres">
      <dgm:prSet presAssocID="{47CCB7FA-4171-4E42-8AE7-F8B3A99D51F3}" presName="parentLeftMargin" presStyleLbl="node1" presStyleIdx="0" presStyleCnt="4"/>
      <dgm:spPr/>
    </dgm:pt>
    <dgm:pt modelId="{C353C302-8842-4D0C-BB33-96C78197B5BF}" type="pres">
      <dgm:prSet presAssocID="{47CCB7FA-4171-4E42-8AE7-F8B3A99D51F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40014A5-FEED-49C0-A0FA-4445A5538DB4}" type="pres">
      <dgm:prSet presAssocID="{47CCB7FA-4171-4E42-8AE7-F8B3A99D51F3}" presName="negativeSpace" presStyleCnt="0"/>
      <dgm:spPr/>
    </dgm:pt>
    <dgm:pt modelId="{77277F9A-65F6-47BE-B0DE-1ECE60C09A61}" type="pres">
      <dgm:prSet presAssocID="{47CCB7FA-4171-4E42-8AE7-F8B3A99D51F3}" presName="childText" presStyleLbl="conFgAcc1" presStyleIdx="1" presStyleCnt="4">
        <dgm:presLayoutVars>
          <dgm:bulletEnabled val="1"/>
        </dgm:presLayoutVars>
      </dgm:prSet>
      <dgm:spPr/>
    </dgm:pt>
    <dgm:pt modelId="{0B6D68E8-FC50-4DFF-B9B4-4DDE8AC8C172}" type="pres">
      <dgm:prSet presAssocID="{7D20493A-7C9E-49A5-A026-45B8F3050AF6}" presName="spaceBetweenRectangles" presStyleCnt="0"/>
      <dgm:spPr/>
    </dgm:pt>
    <dgm:pt modelId="{B00542AA-CA2A-4353-BE9B-C1235B856352}" type="pres">
      <dgm:prSet presAssocID="{78972FCA-D551-4D4C-A381-B14905FCBBBD}" presName="parentLin" presStyleCnt="0"/>
      <dgm:spPr/>
    </dgm:pt>
    <dgm:pt modelId="{4F568DA9-4D5F-4281-ABAA-11FBD450311B}" type="pres">
      <dgm:prSet presAssocID="{78972FCA-D551-4D4C-A381-B14905FCBBBD}" presName="parentLeftMargin" presStyleLbl="node1" presStyleIdx="1" presStyleCnt="4"/>
      <dgm:spPr/>
    </dgm:pt>
    <dgm:pt modelId="{9ED56C50-C92F-4C41-A9E3-C0C66C441A57}" type="pres">
      <dgm:prSet presAssocID="{78972FCA-D551-4D4C-A381-B14905FCBBB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2437C36-66F7-4ED0-802B-54495FF8C56B}" type="pres">
      <dgm:prSet presAssocID="{78972FCA-D551-4D4C-A381-B14905FCBBBD}" presName="negativeSpace" presStyleCnt="0"/>
      <dgm:spPr/>
    </dgm:pt>
    <dgm:pt modelId="{6A14FFBF-1F93-48F1-A74C-FCE3E684B253}" type="pres">
      <dgm:prSet presAssocID="{78972FCA-D551-4D4C-A381-B14905FCBBBD}" presName="childText" presStyleLbl="conFgAcc1" presStyleIdx="2" presStyleCnt="4">
        <dgm:presLayoutVars>
          <dgm:bulletEnabled val="1"/>
        </dgm:presLayoutVars>
      </dgm:prSet>
      <dgm:spPr/>
    </dgm:pt>
    <dgm:pt modelId="{5D0C7870-770F-4E6F-BF47-33DD79CF812F}" type="pres">
      <dgm:prSet presAssocID="{D5C115EB-EE79-4D39-9DEB-6F3D4272E301}" presName="spaceBetweenRectangles" presStyleCnt="0"/>
      <dgm:spPr/>
    </dgm:pt>
    <dgm:pt modelId="{A2F6D37F-503B-4D4B-A13D-2AC137A76145}" type="pres">
      <dgm:prSet presAssocID="{C59CF301-A75E-45BE-BA10-A8380646C0F9}" presName="parentLin" presStyleCnt="0"/>
      <dgm:spPr/>
    </dgm:pt>
    <dgm:pt modelId="{96B311E7-0331-4FC4-A311-5B47D5807734}" type="pres">
      <dgm:prSet presAssocID="{C59CF301-A75E-45BE-BA10-A8380646C0F9}" presName="parentLeftMargin" presStyleLbl="node1" presStyleIdx="2" presStyleCnt="4"/>
      <dgm:spPr/>
    </dgm:pt>
    <dgm:pt modelId="{5B8817B4-07BD-4C72-B225-6575410525BC}" type="pres">
      <dgm:prSet presAssocID="{C59CF301-A75E-45BE-BA10-A8380646C0F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6DE4437-6A1E-4250-9F5B-FFE8D6491CF9}" type="pres">
      <dgm:prSet presAssocID="{C59CF301-A75E-45BE-BA10-A8380646C0F9}" presName="negativeSpace" presStyleCnt="0"/>
      <dgm:spPr/>
    </dgm:pt>
    <dgm:pt modelId="{55F72CCD-E966-4ADD-92D6-FE8B48D4387C}" type="pres">
      <dgm:prSet presAssocID="{C59CF301-A75E-45BE-BA10-A8380646C0F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5BEF301-DBFD-4908-9F22-787B44B9C61A}" type="presOf" srcId="{16F23B20-BFEE-4732-9E75-40B4B590C14B}" destId="{55F72CCD-E966-4ADD-92D6-FE8B48D4387C}" srcOrd="0" destOrd="1" presId="urn:microsoft.com/office/officeart/2005/8/layout/list1"/>
    <dgm:cxn modelId="{C7DF9B06-3270-4F10-9119-CED1B5C22E7C}" type="presOf" srcId="{4B8F71DD-5A12-491D-AD4E-B888D7F3ACC3}" destId="{3CD3AE15-C824-4459-8E05-BD22588117F5}" srcOrd="0" destOrd="1" presId="urn:microsoft.com/office/officeart/2005/8/layout/list1"/>
    <dgm:cxn modelId="{D870C109-7DA7-46EF-8CC2-01176416926A}" srcId="{524D061D-7FE1-46FE-9F71-9FC82608B485}" destId="{FD12BD0F-E9AA-4ECE-858A-293C76C6E21A}" srcOrd="0" destOrd="0" parTransId="{2F428FE6-392E-4E08-989B-B0A4C53DE34A}" sibTransId="{A30ECE59-4F30-4E6E-A4D2-875552E0E205}"/>
    <dgm:cxn modelId="{7C88F71B-ED5A-4E87-85AF-2C6A62AC3DF3}" type="presOf" srcId="{C59CF301-A75E-45BE-BA10-A8380646C0F9}" destId="{96B311E7-0331-4FC4-A311-5B47D5807734}" srcOrd="0" destOrd="0" presId="urn:microsoft.com/office/officeart/2005/8/layout/list1"/>
    <dgm:cxn modelId="{74A8B81F-BB6B-481B-B265-7BC37B7F3BBF}" type="presOf" srcId="{524D061D-7FE1-46FE-9F71-9FC82608B485}" destId="{6BCC7E14-3B39-4362-B8E5-AC92F199FE68}" srcOrd="1" destOrd="0" presId="urn:microsoft.com/office/officeart/2005/8/layout/list1"/>
    <dgm:cxn modelId="{82E1AD20-29E6-4CE8-BB1F-16F8187CDC41}" type="presOf" srcId="{85D87E77-4583-47DC-B343-ADD11241316E}" destId="{92CB9FBA-747C-45FE-8C0B-6FA78E4205F9}" srcOrd="0" destOrd="0" presId="urn:microsoft.com/office/officeart/2005/8/layout/list1"/>
    <dgm:cxn modelId="{6B204A24-0C47-423E-AF0B-ECF3B1004C41}" srcId="{85D87E77-4583-47DC-B343-ADD11241316E}" destId="{524D061D-7FE1-46FE-9F71-9FC82608B485}" srcOrd="0" destOrd="0" parTransId="{70A47598-F771-4836-9241-5B1E0B50E722}" sibTransId="{861BBA8F-41B2-458D-8FE0-06BDECF65D3A}"/>
    <dgm:cxn modelId="{69833128-1EBB-4E88-81F1-805821D66EFA}" type="presOf" srcId="{C59CF301-A75E-45BE-BA10-A8380646C0F9}" destId="{5B8817B4-07BD-4C72-B225-6575410525BC}" srcOrd="1" destOrd="0" presId="urn:microsoft.com/office/officeart/2005/8/layout/list1"/>
    <dgm:cxn modelId="{57B50E31-18AD-42BB-84B4-42D561D8476E}" srcId="{C59CF301-A75E-45BE-BA10-A8380646C0F9}" destId="{16F23B20-BFEE-4732-9E75-40B4B590C14B}" srcOrd="1" destOrd="0" parTransId="{AF0C0157-16CE-4F43-AA46-6537D890BF47}" sibTransId="{A22380F6-8E10-48CC-9E5C-8EA343FC2EAC}"/>
    <dgm:cxn modelId="{0E813B31-B9E6-41A1-8661-7AF51A76084D}" srcId="{85D87E77-4583-47DC-B343-ADD11241316E}" destId="{C59CF301-A75E-45BE-BA10-A8380646C0F9}" srcOrd="3" destOrd="0" parTransId="{47060512-92C3-446C-8A45-5681754CB19B}" sibTransId="{286EB514-FD99-42A2-9DA0-E51CEC9D6FB7}"/>
    <dgm:cxn modelId="{6318ED32-25EB-453A-8BC1-F459E3BC8DDF}" type="presOf" srcId="{78972FCA-D551-4D4C-A381-B14905FCBBBD}" destId="{4F568DA9-4D5F-4281-ABAA-11FBD450311B}" srcOrd="0" destOrd="0" presId="urn:microsoft.com/office/officeart/2005/8/layout/list1"/>
    <dgm:cxn modelId="{5C357748-905F-43A5-9B3B-E1136F8AD6D7}" type="presOf" srcId="{253772C1-DB3D-4713-B53B-3999CD16FC7A}" destId="{55F72CCD-E966-4ADD-92D6-FE8B48D4387C}" srcOrd="0" destOrd="0" presId="urn:microsoft.com/office/officeart/2005/8/layout/list1"/>
    <dgm:cxn modelId="{E3227C6B-E2EF-4202-9F5E-47EA3C4F0641}" type="presOf" srcId="{47CCB7FA-4171-4E42-8AE7-F8B3A99D51F3}" destId="{C353C302-8842-4D0C-BB33-96C78197B5BF}" srcOrd="1" destOrd="0" presId="urn:microsoft.com/office/officeart/2005/8/layout/list1"/>
    <dgm:cxn modelId="{29D5CC56-7EB3-4B49-B62C-274C49DE8B66}" srcId="{78972FCA-D551-4D4C-A381-B14905FCBBBD}" destId="{D0DDCCA7-2684-45AC-8629-04CFC2D6353A}" srcOrd="1" destOrd="0" parTransId="{0833D763-FB3A-4D57-9741-2D0E27F3D7C8}" sibTransId="{C7189589-8F99-4792-BF0D-B96B1AA72E9D}"/>
    <dgm:cxn modelId="{1B800479-0FB2-4BE7-B86F-C19E4469F4DB}" type="presOf" srcId="{524D061D-7FE1-46FE-9F71-9FC82608B485}" destId="{D74A5B50-B66E-4C3A-A82A-6939744ABDBF}" srcOrd="0" destOrd="0" presId="urn:microsoft.com/office/officeart/2005/8/layout/list1"/>
    <dgm:cxn modelId="{CA78627E-1D9F-434B-91C3-2C8ADD4256EE}" srcId="{85D87E77-4583-47DC-B343-ADD11241316E}" destId="{78972FCA-D551-4D4C-A381-B14905FCBBBD}" srcOrd="2" destOrd="0" parTransId="{B7947CF5-35FE-473D-991D-2C87D4014CBB}" sibTransId="{D5C115EB-EE79-4D39-9DEB-6F3D4272E301}"/>
    <dgm:cxn modelId="{D63C4E84-B2C4-4534-ABCB-CE584DEB53CE}" srcId="{47CCB7FA-4171-4E42-8AE7-F8B3A99D51F3}" destId="{C6729487-C476-4D5C-9C70-269FCF2D5108}" srcOrd="1" destOrd="0" parTransId="{C02C7048-B2DE-4F5E-B71B-13434494FE13}" sibTransId="{BAEF53FA-CE0F-44D7-860D-67E3E7AD7217}"/>
    <dgm:cxn modelId="{CE10D5A0-B6E3-42D3-BE4E-A549F19827CB}" srcId="{C59CF301-A75E-45BE-BA10-A8380646C0F9}" destId="{253772C1-DB3D-4713-B53B-3999CD16FC7A}" srcOrd="0" destOrd="0" parTransId="{7AAAAC43-FCF3-40FB-88EC-D574D5C30606}" sibTransId="{971ABC49-00EC-4230-9583-9A4D6F85FE3B}"/>
    <dgm:cxn modelId="{CCF144A1-92D6-4F84-9C7B-4309557D9FD9}" srcId="{524D061D-7FE1-46FE-9F71-9FC82608B485}" destId="{4B8F71DD-5A12-491D-AD4E-B888D7F3ACC3}" srcOrd="1" destOrd="0" parTransId="{18B4DD0F-5512-4DFA-B478-29AACDAB4B6A}" sibTransId="{9DFD50F3-A546-47C7-8E29-367016813859}"/>
    <dgm:cxn modelId="{B4BBEAB5-C3D5-4F6C-9E0E-51E18817A91F}" srcId="{78972FCA-D551-4D4C-A381-B14905FCBBBD}" destId="{4B735F31-D7FD-4AEC-B4AF-B76A0B38214B}" srcOrd="0" destOrd="0" parTransId="{3AA7D971-7597-4D6D-93D8-CC0C3B044E43}" sibTransId="{AC674C63-939C-4C16-82D7-B5FA59A0269B}"/>
    <dgm:cxn modelId="{A63DFDB6-0DF0-4039-AC99-EBC1D1DB3137}" type="presOf" srcId="{FD12BD0F-E9AA-4ECE-858A-293C76C6E21A}" destId="{3CD3AE15-C824-4459-8E05-BD22588117F5}" srcOrd="0" destOrd="0" presId="urn:microsoft.com/office/officeart/2005/8/layout/list1"/>
    <dgm:cxn modelId="{AA2718B8-17F4-4A17-AA04-8FE7DDD8937D}" type="presOf" srcId="{47CCB7FA-4171-4E42-8AE7-F8B3A99D51F3}" destId="{4917E9B1-1969-42D0-8859-EA0617101B39}" srcOrd="0" destOrd="0" presId="urn:microsoft.com/office/officeart/2005/8/layout/list1"/>
    <dgm:cxn modelId="{3678E6C0-28CD-4D96-8FFF-7BE0FF270BFD}" type="presOf" srcId="{78972FCA-D551-4D4C-A381-B14905FCBBBD}" destId="{9ED56C50-C92F-4C41-A9E3-C0C66C441A57}" srcOrd="1" destOrd="0" presId="urn:microsoft.com/office/officeart/2005/8/layout/list1"/>
    <dgm:cxn modelId="{829F91C1-1F53-40CD-89D5-4E380AA600E5}" srcId="{85D87E77-4583-47DC-B343-ADD11241316E}" destId="{47CCB7FA-4171-4E42-8AE7-F8B3A99D51F3}" srcOrd="1" destOrd="0" parTransId="{7DD33773-A986-4E11-B12E-56454A202FF2}" sibTransId="{7D20493A-7C9E-49A5-A026-45B8F3050AF6}"/>
    <dgm:cxn modelId="{00E11EC2-5DBF-4C55-B400-8C79C72C4203}" type="presOf" srcId="{D0DDCCA7-2684-45AC-8629-04CFC2D6353A}" destId="{6A14FFBF-1F93-48F1-A74C-FCE3E684B253}" srcOrd="0" destOrd="1" presId="urn:microsoft.com/office/officeart/2005/8/layout/list1"/>
    <dgm:cxn modelId="{55483ED6-0963-4126-8DB8-3AB80E3E5CF4}" type="presOf" srcId="{4B735F31-D7FD-4AEC-B4AF-B76A0B38214B}" destId="{6A14FFBF-1F93-48F1-A74C-FCE3E684B253}" srcOrd="0" destOrd="0" presId="urn:microsoft.com/office/officeart/2005/8/layout/list1"/>
    <dgm:cxn modelId="{CA0FC3DD-0BF3-4693-B7C7-131284AE4E0A}" type="presOf" srcId="{B758BC15-D51D-4248-B79C-EC0F8E524E2C}" destId="{77277F9A-65F6-47BE-B0DE-1ECE60C09A61}" srcOrd="0" destOrd="0" presId="urn:microsoft.com/office/officeart/2005/8/layout/list1"/>
    <dgm:cxn modelId="{D7C7EBDE-A23A-4C1A-AAE1-C271017A1277}" srcId="{47CCB7FA-4171-4E42-8AE7-F8B3A99D51F3}" destId="{B758BC15-D51D-4248-B79C-EC0F8E524E2C}" srcOrd="0" destOrd="0" parTransId="{56AAF8CC-CC07-4E45-8568-A6BB0C8ED06B}" sibTransId="{0FCBF458-9197-4ACD-B8DF-9C52898ADA54}"/>
    <dgm:cxn modelId="{7DDC6CFF-1A2A-4341-A9D6-F95AF8A86731}" type="presOf" srcId="{C6729487-C476-4D5C-9C70-269FCF2D5108}" destId="{77277F9A-65F6-47BE-B0DE-1ECE60C09A61}" srcOrd="0" destOrd="1" presId="urn:microsoft.com/office/officeart/2005/8/layout/list1"/>
    <dgm:cxn modelId="{D91C9270-1966-483A-9C16-C4A18B33A513}" type="presParOf" srcId="{92CB9FBA-747C-45FE-8C0B-6FA78E4205F9}" destId="{68B5DDF0-AB01-4274-A277-3B95824619D7}" srcOrd="0" destOrd="0" presId="urn:microsoft.com/office/officeart/2005/8/layout/list1"/>
    <dgm:cxn modelId="{7576037D-FE3D-47C1-ABE8-03A3CC290777}" type="presParOf" srcId="{68B5DDF0-AB01-4274-A277-3B95824619D7}" destId="{D74A5B50-B66E-4C3A-A82A-6939744ABDBF}" srcOrd="0" destOrd="0" presId="urn:microsoft.com/office/officeart/2005/8/layout/list1"/>
    <dgm:cxn modelId="{367DBD31-D992-4BAC-AE80-9D3BA334A8C4}" type="presParOf" srcId="{68B5DDF0-AB01-4274-A277-3B95824619D7}" destId="{6BCC7E14-3B39-4362-B8E5-AC92F199FE68}" srcOrd="1" destOrd="0" presId="urn:microsoft.com/office/officeart/2005/8/layout/list1"/>
    <dgm:cxn modelId="{0BF3F9A3-90A9-4518-80A7-5DA4BFF66F71}" type="presParOf" srcId="{92CB9FBA-747C-45FE-8C0B-6FA78E4205F9}" destId="{C72354BB-1F98-4457-9781-97FC7788211E}" srcOrd="1" destOrd="0" presId="urn:microsoft.com/office/officeart/2005/8/layout/list1"/>
    <dgm:cxn modelId="{89B24D7A-A496-4BF0-B1BB-22DC7C304C31}" type="presParOf" srcId="{92CB9FBA-747C-45FE-8C0B-6FA78E4205F9}" destId="{3CD3AE15-C824-4459-8E05-BD22588117F5}" srcOrd="2" destOrd="0" presId="urn:microsoft.com/office/officeart/2005/8/layout/list1"/>
    <dgm:cxn modelId="{7ADF6B4B-31A8-4793-A956-1C54EF18A873}" type="presParOf" srcId="{92CB9FBA-747C-45FE-8C0B-6FA78E4205F9}" destId="{7D0ACD0D-CB8B-4185-8549-9D7D7613B893}" srcOrd="3" destOrd="0" presId="urn:microsoft.com/office/officeart/2005/8/layout/list1"/>
    <dgm:cxn modelId="{FB3DAE42-DDD6-4A7C-81DA-40991257A8E6}" type="presParOf" srcId="{92CB9FBA-747C-45FE-8C0B-6FA78E4205F9}" destId="{F9936308-0DC8-41F4-85C2-73B14468ED70}" srcOrd="4" destOrd="0" presId="urn:microsoft.com/office/officeart/2005/8/layout/list1"/>
    <dgm:cxn modelId="{B5361BCB-3D0B-4EB2-A88E-11999CC60D54}" type="presParOf" srcId="{F9936308-0DC8-41F4-85C2-73B14468ED70}" destId="{4917E9B1-1969-42D0-8859-EA0617101B39}" srcOrd="0" destOrd="0" presId="urn:microsoft.com/office/officeart/2005/8/layout/list1"/>
    <dgm:cxn modelId="{FF1320F5-7114-43D3-917C-9234DF07577B}" type="presParOf" srcId="{F9936308-0DC8-41F4-85C2-73B14468ED70}" destId="{C353C302-8842-4D0C-BB33-96C78197B5BF}" srcOrd="1" destOrd="0" presId="urn:microsoft.com/office/officeart/2005/8/layout/list1"/>
    <dgm:cxn modelId="{DE324325-F01F-4E07-8C04-0FDE244DD618}" type="presParOf" srcId="{92CB9FBA-747C-45FE-8C0B-6FA78E4205F9}" destId="{C40014A5-FEED-49C0-A0FA-4445A5538DB4}" srcOrd="5" destOrd="0" presId="urn:microsoft.com/office/officeart/2005/8/layout/list1"/>
    <dgm:cxn modelId="{4F4CC8B3-E855-4C4B-B5CC-4D1744C5959D}" type="presParOf" srcId="{92CB9FBA-747C-45FE-8C0B-6FA78E4205F9}" destId="{77277F9A-65F6-47BE-B0DE-1ECE60C09A61}" srcOrd="6" destOrd="0" presId="urn:microsoft.com/office/officeart/2005/8/layout/list1"/>
    <dgm:cxn modelId="{D7AEEE7C-7538-46E8-9CCD-C3DBD81E9EA6}" type="presParOf" srcId="{92CB9FBA-747C-45FE-8C0B-6FA78E4205F9}" destId="{0B6D68E8-FC50-4DFF-B9B4-4DDE8AC8C172}" srcOrd="7" destOrd="0" presId="urn:microsoft.com/office/officeart/2005/8/layout/list1"/>
    <dgm:cxn modelId="{B97EA8F7-08ED-4B38-9B33-4360C35C71D0}" type="presParOf" srcId="{92CB9FBA-747C-45FE-8C0B-6FA78E4205F9}" destId="{B00542AA-CA2A-4353-BE9B-C1235B856352}" srcOrd="8" destOrd="0" presId="urn:microsoft.com/office/officeart/2005/8/layout/list1"/>
    <dgm:cxn modelId="{AD29FD62-2E3C-46AF-BD93-E982491AA42B}" type="presParOf" srcId="{B00542AA-CA2A-4353-BE9B-C1235B856352}" destId="{4F568DA9-4D5F-4281-ABAA-11FBD450311B}" srcOrd="0" destOrd="0" presId="urn:microsoft.com/office/officeart/2005/8/layout/list1"/>
    <dgm:cxn modelId="{57B61DD2-DF4A-4F37-A0EB-C65A751A83D7}" type="presParOf" srcId="{B00542AA-CA2A-4353-BE9B-C1235B856352}" destId="{9ED56C50-C92F-4C41-A9E3-C0C66C441A57}" srcOrd="1" destOrd="0" presId="urn:microsoft.com/office/officeart/2005/8/layout/list1"/>
    <dgm:cxn modelId="{C134FB5E-AA7C-47DD-93B1-2B4F1415CEA4}" type="presParOf" srcId="{92CB9FBA-747C-45FE-8C0B-6FA78E4205F9}" destId="{72437C36-66F7-4ED0-802B-54495FF8C56B}" srcOrd="9" destOrd="0" presId="urn:microsoft.com/office/officeart/2005/8/layout/list1"/>
    <dgm:cxn modelId="{AF2F7EFB-E9A4-466D-BE39-E831D32F21FC}" type="presParOf" srcId="{92CB9FBA-747C-45FE-8C0B-6FA78E4205F9}" destId="{6A14FFBF-1F93-48F1-A74C-FCE3E684B253}" srcOrd="10" destOrd="0" presId="urn:microsoft.com/office/officeart/2005/8/layout/list1"/>
    <dgm:cxn modelId="{7B582A07-061B-4FE4-8F76-5689BB207C63}" type="presParOf" srcId="{92CB9FBA-747C-45FE-8C0B-6FA78E4205F9}" destId="{5D0C7870-770F-4E6F-BF47-33DD79CF812F}" srcOrd="11" destOrd="0" presId="urn:microsoft.com/office/officeart/2005/8/layout/list1"/>
    <dgm:cxn modelId="{F61D55CD-5F17-41C9-81F2-1146A007E3BD}" type="presParOf" srcId="{92CB9FBA-747C-45FE-8C0B-6FA78E4205F9}" destId="{A2F6D37F-503B-4D4B-A13D-2AC137A76145}" srcOrd="12" destOrd="0" presId="urn:microsoft.com/office/officeart/2005/8/layout/list1"/>
    <dgm:cxn modelId="{DA04532A-0F79-430F-A9E0-FF3377B34217}" type="presParOf" srcId="{A2F6D37F-503B-4D4B-A13D-2AC137A76145}" destId="{96B311E7-0331-4FC4-A311-5B47D5807734}" srcOrd="0" destOrd="0" presId="urn:microsoft.com/office/officeart/2005/8/layout/list1"/>
    <dgm:cxn modelId="{0E0250D0-40E3-4082-9629-D34F99410798}" type="presParOf" srcId="{A2F6D37F-503B-4D4B-A13D-2AC137A76145}" destId="{5B8817B4-07BD-4C72-B225-6575410525BC}" srcOrd="1" destOrd="0" presId="urn:microsoft.com/office/officeart/2005/8/layout/list1"/>
    <dgm:cxn modelId="{5DD91BE9-C19E-43E2-BF69-F0AA96EF0C2E}" type="presParOf" srcId="{92CB9FBA-747C-45FE-8C0B-6FA78E4205F9}" destId="{D6DE4437-6A1E-4250-9F5B-FFE8D6491CF9}" srcOrd="13" destOrd="0" presId="urn:microsoft.com/office/officeart/2005/8/layout/list1"/>
    <dgm:cxn modelId="{69E56CFF-D2DF-484A-821B-458656E3395D}" type="presParOf" srcId="{92CB9FBA-747C-45FE-8C0B-6FA78E4205F9}" destId="{55F72CCD-E966-4ADD-92D6-FE8B48D4387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8525AB4-9BB7-48B5-ADA9-F90B0A238748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F07758-E636-4D56-85CE-77E24533D279}">
      <dgm:prSet phldrT="[Text]"/>
      <dgm:spPr/>
      <dgm:t>
        <a:bodyPr/>
        <a:lstStyle/>
        <a:p>
          <a:r>
            <a:rPr lang="en-US" altLang="en-US" dirty="0" err="1"/>
            <a:t>Proposisi</a:t>
          </a:r>
          <a:r>
            <a:rPr lang="en-US" altLang="en-US" dirty="0"/>
            <a:t> </a:t>
          </a:r>
          <a:r>
            <a:rPr lang="en-US" altLang="en-US" dirty="0" err="1"/>
            <a:t>adalah</a:t>
          </a:r>
          <a:r>
            <a:rPr lang="en-US" altLang="en-US" dirty="0"/>
            <a:t> </a:t>
          </a:r>
          <a:r>
            <a:rPr lang="en-US" altLang="en-US" dirty="0" err="1"/>
            <a:t>suatu</a:t>
          </a:r>
          <a:r>
            <a:rPr lang="en-US" altLang="en-US" dirty="0"/>
            <a:t> </a:t>
          </a:r>
          <a:r>
            <a:rPr lang="en-US" altLang="en-US" dirty="0" err="1"/>
            <a:t>penuturan</a:t>
          </a:r>
          <a:r>
            <a:rPr lang="en-US" altLang="en-US" dirty="0"/>
            <a:t> yang </a:t>
          </a:r>
          <a:r>
            <a:rPr lang="en-US" altLang="en-US" dirty="0" err="1"/>
            <a:t>utuh</a:t>
          </a:r>
          <a:endParaRPr lang="en-US" dirty="0"/>
        </a:p>
      </dgm:t>
    </dgm:pt>
    <dgm:pt modelId="{997EBC2B-1081-4AEE-8A92-B4F492ABA328}" type="parTrans" cxnId="{9568F981-42A5-4D74-B863-BD4CD125F60F}">
      <dgm:prSet/>
      <dgm:spPr/>
      <dgm:t>
        <a:bodyPr/>
        <a:lstStyle/>
        <a:p>
          <a:endParaRPr lang="en-US"/>
        </a:p>
      </dgm:t>
    </dgm:pt>
    <dgm:pt modelId="{4D1D86EB-1A1A-4A4C-BCCF-E6BCB8F6265F}" type="sibTrans" cxnId="{9568F981-42A5-4D74-B863-BD4CD125F60F}">
      <dgm:prSet/>
      <dgm:spPr/>
      <dgm:t>
        <a:bodyPr/>
        <a:lstStyle/>
        <a:p>
          <a:endParaRPr lang="en-US"/>
        </a:p>
      </dgm:t>
    </dgm:pt>
    <dgm:pt modelId="{F43A2360-3E0E-496D-B9F1-DEB82AD8263A}">
      <dgm:prSet/>
      <dgm:spPr/>
      <dgm:t>
        <a:bodyPr/>
        <a:lstStyle/>
        <a:p>
          <a:r>
            <a:rPr lang="en-US" altLang="en-US"/>
            <a:t>Proposisi adalah ungkapan keputusan dalam kata-kata</a:t>
          </a:r>
          <a:endParaRPr lang="en-US" altLang="en-US" dirty="0"/>
        </a:p>
      </dgm:t>
    </dgm:pt>
    <dgm:pt modelId="{C71F17B6-EF32-45FB-B212-733F16A8C417}" type="parTrans" cxnId="{14422CD1-83D4-46D2-BA3B-2AC2B595C2CB}">
      <dgm:prSet/>
      <dgm:spPr/>
      <dgm:t>
        <a:bodyPr/>
        <a:lstStyle/>
        <a:p>
          <a:endParaRPr lang="en-US"/>
        </a:p>
      </dgm:t>
    </dgm:pt>
    <dgm:pt modelId="{13EF93C9-B4EA-45B1-B902-1B9D9EB7BCF1}" type="sibTrans" cxnId="{14422CD1-83D4-46D2-BA3B-2AC2B595C2CB}">
      <dgm:prSet/>
      <dgm:spPr/>
      <dgm:t>
        <a:bodyPr/>
        <a:lstStyle/>
        <a:p>
          <a:endParaRPr lang="en-US"/>
        </a:p>
      </dgm:t>
    </dgm:pt>
    <dgm:pt modelId="{2AE66682-3609-4E14-9DA6-EBEC5872AAF9}">
      <dgm:prSet/>
      <dgm:spPr/>
      <dgm:t>
        <a:bodyPr/>
        <a:lstStyle/>
        <a:p>
          <a:r>
            <a:rPr lang="en-US" altLang="en-US"/>
            <a:t>Proposisi adalah suatu perbuatan tertentu manusia dalam mengakui atau memungkiri hubungan antara dua hal</a:t>
          </a:r>
          <a:endParaRPr lang="en-US" altLang="en-US" dirty="0">
            <a:sym typeface="Wingdings" panose="05000000000000000000" pitchFamily="2" charset="2"/>
          </a:endParaRPr>
        </a:p>
      </dgm:t>
    </dgm:pt>
    <dgm:pt modelId="{5DFB1159-9AEC-422A-B843-1C98ADBA6E05}" type="parTrans" cxnId="{DDEDC697-5650-40AB-85C1-B8FFFD2B12FC}">
      <dgm:prSet/>
      <dgm:spPr/>
      <dgm:t>
        <a:bodyPr/>
        <a:lstStyle/>
        <a:p>
          <a:endParaRPr lang="en-US"/>
        </a:p>
      </dgm:t>
    </dgm:pt>
    <dgm:pt modelId="{9948D7D0-FA45-4846-B573-5DC72C33745E}" type="sibTrans" cxnId="{DDEDC697-5650-40AB-85C1-B8FFFD2B12FC}">
      <dgm:prSet/>
      <dgm:spPr/>
      <dgm:t>
        <a:bodyPr/>
        <a:lstStyle/>
        <a:p>
          <a:endParaRPr lang="en-US"/>
        </a:p>
      </dgm:t>
    </dgm:pt>
    <dgm:pt modelId="{45B844DF-1F84-4AAB-8C59-0E5B199042F9}" type="pres">
      <dgm:prSet presAssocID="{18525AB4-9BB7-48B5-ADA9-F90B0A238748}" presName="Name0" presStyleCnt="0">
        <dgm:presLayoutVars>
          <dgm:dir/>
        </dgm:presLayoutVars>
      </dgm:prSet>
      <dgm:spPr/>
    </dgm:pt>
    <dgm:pt modelId="{699AE4FE-B150-4FCC-9432-C29FA9C1175D}" type="pres">
      <dgm:prSet presAssocID="{43F07758-E636-4D56-85CE-77E24533D279}" presName="noChildren" presStyleCnt="0"/>
      <dgm:spPr/>
    </dgm:pt>
    <dgm:pt modelId="{BF52C69D-33E7-423A-8A41-041E5906917E}" type="pres">
      <dgm:prSet presAssocID="{43F07758-E636-4D56-85CE-77E24533D279}" presName="gap" presStyleCnt="0"/>
      <dgm:spPr/>
    </dgm:pt>
    <dgm:pt modelId="{803FDD9D-1AE5-4A1D-99A3-F3178C6BE50D}" type="pres">
      <dgm:prSet presAssocID="{43F07758-E636-4D56-85CE-77E24533D279}" presName="medCircle2" presStyleLbl="vennNode1" presStyleIdx="0" presStyleCnt="3"/>
      <dgm:spPr>
        <a:solidFill>
          <a:srgbClr val="FFC000">
            <a:alpha val="50000"/>
          </a:srgbClr>
        </a:solidFill>
      </dgm:spPr>
    </dgm:pt>
    <dgm:pt modelId="{8393BB41-C7FB-491E-8429-32EA7DB429E2}" type="pres">
      <dgm:prSet presAssocID="{43F07758-E636-4D56-85CE-77E24533D279}" presName="txLvlOnly1" presStyleLbl="revTx" presStyleIdx="0" presStyleCnt="3"/>
      <dgm:spPr/>
    </dgm:pt>
    <dgm:pt modelId="{1ED55EED-05EA-4562-8476-21CA19F08ED1}" type="pres">
      <dgm:prSet presAssocID="{F43A2360-3E0E-496D-B9F1-DEB82AD8263A}" presName="noChildren" presStyleCnt="0"/>
      <dgm:spPr/>
    </dgm:pt>
    <dgm:pt modelId="{5E92A555-CB02-4022-A7EE-161E47D4A790}" type="pres">
      <dgm:prSet presAssocID="{F43A2360-3E0E-496D-B9F1-DEB82AD8263A}" presName="gap" presStyleCnt="0"/>
      <dgm:spPr/>
    </dgm:pt>
    <dgm:pt modelId="{51E33C39-8D29-457C-B6D4-758B30876C05}" type="pres">
      <dgm:prSet presAssocID="{F43A2360-3E0E-496D-B9F1-DEB82AD8263A}" presName="medCircle2" presStyleLbl="vennNode1" presStyleIdx="1" presStyleCnt="3"/>
      <dgm:spPr>
        <a:solidFill>
          <a:srgbClr val="FFC000">
            <a:alpha val="50000"/>
          </a:srgbClr>
        </a:solidFill>
      </dgm:spPr>
    </dgm:pt>
    <dgm:pt modelId="{815FD228-764D-4441-B5E2-91D02FEA9E12}" type="pres">
      <dgm:prSet presAssocID="{F43A2360-3E0E-496D-B9F1-DEB82AD8263A}" presName="txLvlOnly1" presStyleLbl="revTx" presStyleIdx="1" presStyleCnt="3"/>
      <dgm:spPr/>
    </dgm:pt>
    <dgm:pt modelId="{40155A6B-6B61-442B-BB75-044B3257B79D}" type="pres">
      <dgm:prSet presAssocID="{2AE66682-3609-4E14-9DA6-EBEC5872AAF9}" presName="noChildren" presStyleCnt="0"/>
      <dgm:spPr/>
    </dgm:pt>
    <dgm:pt modelId="{3FBDA57D-B67F-4C34-AFAC-A8349D4DACDF}" type="pres">
      <dgm:prSet presAssocID="{2AE66682-3609-4E14-9DA6-EBEC5872AAF9}" presName="gap" presStyleCnt="0"/>
      <dgm:spPr/>
    </dgm:pt>
    <dgm:pt modelId="{255DB965-D0B2-477D-ACC4-53CE6308515A}" type="pres">
      <dgm:prSet presAssocID="{2AE66682-3609-4E14-9DA6-EBEC5872AAF9}" presName="medCircle2" presStyleLbl="vennNode1" presStyleIdx="2" presStyleCnt="3"/>
      <dgm:spPr>
        <a:solidFill>
          <a:srgbClr val="FFC000">
            <a:alpha val="50000"/>
          </a:srgbClr>
        </a:solidFill>
      </dgm:spPr>
    </dgm:pt>
    <dgm:pt modelId="{E3CC2FDB-043C-4232-A492-B98D3909C66D}" type="pres">
      <dgm:prSet presAssocID="{2AE66682-3609-4E14-9DA6-EBEC5872AAF9}" presName="txLvlOnly1" presStyleLbl="revTx" presStyleIdx="2" presStyleCnt="3"/>
      <dgm:spPr/>
    </dgm:pt>
  </dgm:ptLst>
  <dgm:cxnLst>
    <dgm:cxn modelId="{85B01615-2FB8-4A85-87D6-EEC7B770E533}" type="presOf" srcId="{2AE66682-3609-4E14-9DA6-EBEC5872AAF9}" destId="{E3CC2FDB-043C-4232-A492-B98D3909C66D}" srcOrd="0" destOrd="0" presId="urn:microsoft.com/office/officeart/2008/layout/VerticalCircleList"/>
    <dgm:cxn modelId="{CA01E952-AAC5-4428-B152-590A8B26B20F}" type="presOf" srcId="{F43A2360-3E0E-496D-B9F1-DEB82AD8263A}" destId="{815FD228-764D-4441-B5E2-91D02FEA9E12}" srcOrd="0" destOrd="0" presId="urn:microsoft.com/office/officeart/2008/layout/VerticalCircleList"/>
    <dgm:cxn modelId="{9568F981-42A5-4D74-B863-BD4CD125F60F}" srcId="{18525AB4-9BB7-48B5-ADA9-F90B0A238748}" destId="{43F07758-E636-4D56-85CE-77E24533D279}" srcOrd="0" destOrd="0" parTransId="{997EBC2B-1081-4AEE-8A92-B4F492ABA328}" sibTransId="{4D1D86EB-1A1A-4A4C-BCCF-E6BCB8F6265F}"/>
    <dgm:cxn modelId="{DDEDC697-5650-40AB-85C1-B8FFFD2B12FC}" srcId="{18525AB4-9BB7-48B5-ADA9-F90B0A238748}" destId="{2AE66682-3609-4E14-9DA6-EBEC5872AAF9}" srcOrd="2" destOrd="0" parTransId="{5DFB1159-9AEC-422A-B843-1C98ADBA6E05}" sibTransId="{9948D7D0-FA45-4846-B573-5DC72C33745E}"/>
    <dgm:cxn modelId="{14422CD1-83D4-46D2-BA3B-2AC2B595C2CB}" srcId="{18525AB4-9BB7-48B5-ADA9-F90B0A238748}" destId="{F43A2360-3E0E-496D-B9F1-DEB82AD8263A}" srcOrd="1" destOrd="0" parTransId="{C71F17B6-EF32-45FB-B212-733F16A8C417}" sibTransId="{13EF93C9-B4EA-45B1-B902-1B9D9EB7BCF1}"/>
    <dgm:cxn modelId="{394147D2-788B-404F-A974-C286EA0586DC}" type="presOf" srcId="{43F07758-E636-4D56-85CE-77E24533D279}" destId="{8393BB41-C7FB-491E-8429-32EA7DB429E2}" srcOrd="0" destOrd="0" presId="urn:microsoft.com/office/officeart/2008/layout/VerticalCircleList"/>
    <dgm:cxn modelId="{3E8EC7FF-628C-4487-B7A0-41457056C2E0}" type="presOf" srcId="{18525AB4-9BB7-48B5-ADA9-F90B0A238748}" destId="{45B844DF-1F84-4AAB-8C59-0E5B199042F9}" srcOrd="0" destOrd="0" presId="urn:microsoft.com/office/officeart/2008/layout/VerticalCircleList"/>
    <dgm:cxn modelId="{6537E7F1-5F6A-476A-867E-6A2D0787E395}" type="presParOf" srcId="{45B844DF-1F84-4AAB-8C59-0E5B199042F9}" destId="{699AE4FE-B150-4FCC-9432-C29FA9C1175D}" srcOrd="0" destOrd="0" presId="urn:microsoft.com/office/officeart/2008/layout/VerticalCircleList"/>
    <dgm:cxn modelId="{C2A02471-0B58-460D-B6AB-23AFEC1A106E}" type="presParOf" srcId="{699AE4FE-B150-4FCC-9432-C29FA9C1175D}" destId="{BF52C69D-33E7-423A-8A41-041E5906917E}" srcOrd="0" destOrd="0" presId="urn:microsoft.com/office/officeart/2008/layout/VerticalCircleList"/>
    <dgm:cxn modelId="{4F79F0C8-1051-46B4-81F4-38B9BCFF8469}" type="presParOf" srcId="{699AE4FE-B150-4FCC-9432-C29FA9C1175D}" destId="{803FDD9D-1AE5-4A1D-99A3-F3178C6BE50D}" srcOrd="1" destOrd="0" presId="urn:microsoft.com/office/officeart/2008/layout/VerticalCircleList"/>
    <dgm:cxn modelId="{CFFADF23-3C9A-4E70-B9DA-6C61E0ABEC19}" type="presParOf" srcId="{699AE4FE-B150-4FCC-9432-C29FA9C1175D}" destId="{8393BB41-C7FB-491E-8429-32EA7DB429E2}" srcOrd="2" destOrd="0" presId="urn:microsoft.com/office/officeart/2008/layout/VerticalCircleList"/>
    <dgm:cxn modelId="{9476B2F4-EA1F-44AD-8BD9-A1A784CCC2E6}" type="presParOf" srcId="{45B844DF-1F84-4AAB-8C59-0E5B199042F9}" destId="{1ED55EED-05EA-4562-8476-21CA19F08ED1}" srcOrd="1" destOrd="0" presId="urn:microsoft.com/office/officeart/2008/layout/VerticalCircleList"/>
    <dgm:cxn modelId="{61912AFB-8B7E-4320-BC45-0099FE531CD2}" type="presParOf" srcId="{1ED55EED-05EA-4562-8476-21CA19F08ED1}" destId="{5E92A555-CB02-4022-A7EE-161E47D4A790}" srcOrd="0" destOrd="0" presId="urn:microsoft.com/office/officeart/2008/layout/VerticalCircleList"/>
    <dgm:cxn modelId="{73C1F42F-5204-497D-A2C0-5B2EA85268F8}" type="presParOf" srcId="{1ED55EED-05EA-4562-8476-21CA19F08ED1}" destId="{51E33C39-8D29-457C-B6D4-758B30876C05}" srcOrd="1" destOrd="0" presId="urn:microsoft.com/office/officeart/2008/layout/VerticalCircleList"/>
    <dgm:cxn modelId="{AC86747A-BD78-4E7C-830E-24CC00BD4D16}" type="presParOf" srcId="{1ED55EED-05EA-4562-8476-21CA19F08ED1}" destId="{815FD228-764D-4441-B5E2-91D02FEA9E12}" srcOrd="2" destOrd="0" presId="urn:microsoft.com/office/officeart/2008/layout/VerticalCircleList"/>
    <dgm:cxn modelId="{06EDB1C4-DE33-4823-B506-6E3B420C92D0}" type="presParOf" srcId="{45B844DF-1F84-4AAB-8C59-0E5B199042F9}" destId="{40155A6B-6B61-442B-BB75-044B3257B79D}" srcOrd="2" destOrd="0" presId="urn:microsoft.com/office/officeart/2008/layout/VerticalCircleList"/>
    <dgm:cxn modelId="{71D1E2B8-C950-4872-822B-B3C08BB49B4D}" type="presParOf" srcId="{40155A6B-6B61-442B-BB75-044B3257B79D}" destId="{3FBDA57D-B67F-4C34-AFAC-A8349D4DACDF}" srcOrd="0" destOrd="0" presId="urn:microsoft.com/office/officeart/2008/layout/VerticalCircleList"/>
    <dgm:cxn modelId="{3A93D947-7C6F-46DC-AB87-E69BE9541DB4}" type="presParOf" srcId="{40155A6B-6B61-442B-BB75-044B3257B79D}" destId="{255DB965-D0B2-477D-ACC4-53CE6308515A}" srcOrd="1" destOrd="0" presId="urn:microsoft.com/office/officeart/2008/layout/VerticalCircleList"/>
    <dgm:cxn modelId="{A47ECB81-B9E3-4187-B269-D7B338616E09}" type="presParOf" srcId="{40155A6B-6B61-442B-BB75-044B3257B79D}" destId="{E3CC2FDB-043C-4232-A492-B98D3909C66D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CCAC986-72A2-46AF-86E9-F5C6F26F80B0}" type="doc">
      <dgm:prSet loTypeId="urn:microsoft.com/office/officeart/2008/layout/PictureStrips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761B1FF-50EE-4F1B-8C0F-41BC96690000}">
      <dgm:prSet phldrT="[Text]" custT="1"/>
      <dgm:spPr/>
      <dgm:t>
        <a:bodyPr/>
        <a:lstStyle/>
        <a:p>
          <a:r>
            <a:rPr lang="en-ID" sz="2400" dirty="0" err="1"/>
            <a:t>Unsur</a:t>
          </a:r>
          <a:r>
            <a:rPr lang="en-ID" sz="2400" dirty="0"/>
            <a:t> </a:t>
          </a:r>
          <a:r>
            <a:rPr lang="en-ID" sz="2400" dirty="0" err="1"/>
            <a:t>Proposisi</a:t>
          </a:r>
          <a:endParaRPr lang="en-US" sz="2400" dirty="0"/>
        </a:p>
      </dgm:t>
    </dgm:pt>
    <dgm:pt modelId="{7BF2D627-1B45-4D94-8EAB-5BC41595D9C6}" type="parTrans" cxnId="{ACBD1EBC-CFE8-4B01-8FAD-6A1C65C6CD6B}">
      <dgm:prSet/>
      <dgm:spPr/>
      <dgm:t>
        <a:bodyPr/>
        <a:lstStyle/>
        <a:p>
          <a:endParaRPr lang="en-US"/>
        </a:p>
      </dgm:t>
    </dgm:pt>
    <dgm:pt modelId="{8B440F15-9F46-41BC-AF67-3EC95AFC40E8}" type="sibTrans" cxnId="{ACBD1EBC-CFE8-4B01-8FAD-6A1C65C6CD6B}">
      <dgm:prSet/>
      <dgm:spPr/>
      <dgm:t>
        <a:bodyPr/>
        <a:lstStyle/>
        <a:p>
          <a:endParaRPr lang="en-US"/>
        </a:p>
      </dgm:t>
    </dgm:pt>
    <dgm:pt modelId="{586CA83C-9A9E-439E-AB8D-C39612B7DFBF}">
      <dgm:prSet phldrT="[Text]" custT="1"/>
      <dgm:spPr/>
      <dgm:t>
        <a:bodyPr/>
        <a:lstStyle/>
        <a:p>
          <a:r>
            <a:rPr lang="en-US" altLang="en-US" sz="1600" dirty="0" err="1">
              <a:sym typeface="Wingdings" panose="05000000000000000000" pitchFamily="2" charset="2"/>
            </a:rPr>
            <a:t>Subjek</a:t>
          </a:r>
          <a:endParaRPr lang="en-US" sz="1600" dirty="0"/>
        </a:p>
      </dgm:t>
    </dgm:pt>
    <dgm:pt modelId="{9EE5582F-0E92-4F2C-B3BA-B78281B427BA}" type="parTrans" cxnId="{62B04847-EE55-4901-B945-D868C6F07720}">
      <dgm:prSet/>
      <dgm:spPr/>
      <dgm:t>
        <a:bodyPr/>
        <a:lstStyle/>
        <a:p>
          <a:endParaRPr lang="en-US"/>
        </a:p>
      </dgm:t>
    </dgm:pt>
    <dgm:pt modelId="{EF1E3C67-3A05-4AEE-A57B-EDD8E54967FC}" type="sibTrans" cxnId="{62B04847-EE55-4901-B945-D868C6F07720}">
      <dgm:prSet/>
      <dgm:spPr/>
      <dgm:t>
        <a:bodyPr/>
        <a:lstStyle/>
        <a:p>
          <a:endParaRPr lang="en-US"/>
        </a:p>
      </dgm:t>
    </dgm:pt>
    <dgm:pt modelId="{D45DC419-3743-44EA-BAB2-C1FC53B35075}">
      <dgm:prSet custT="1"/>
      <dgm:spPr/>
      <dgm:t>
        <a:bodyPr/>
        <a:lstStyle/>
        <a:p>
          <a:r>
            <a:rPr lang="en-US" altLang="en-US" sz="1600" dirty="0" err="1">
              <a:sym typeface="Wingdings" panose="05000000000000000000" pitchFamily="2" charset="2"/>
            </a:rPr>
            <a:t>Predikat</a:t>
          </a:r>
          <a:r>
            <a:rPr lang="en-US" altLang="en-US" sz="1600" dirty="0">
              <a:sym typeface="Wingdings" panose="05000000000000000000" pitchFamily="2" charset="2"/>
            </a:rPr>
            <a:t> </a:t>
          </a:r>
        </a:p>
      </dgm:t>
    </dgm:pt>
    <dgm:pt modelId="{326C6CE5-7142-41C5-B7AE-9239A567CF3F}" type="parTrans" cxnId="{4EA7FF3A-07EA-4EF8-97E6-70F59FABAAE7}">
      <dgm:prSet/>
      <dgm:spPr/>
      <dgm:t>
        <a:bodyPr/>
        <a:lstStyle/>
        <a:p>
          <a:endParaRPr lang="en-US"/>
        </a:p>
      </dgm:t>
    </dgm:pt>
    <dgm:pt modelId="{CC7903D6-6F77-4D1E-A368-C49467F76FB3}" type="sibTrans" cxnId="{4EA7FF3A-07EA-4EF8-97E6-70F59FABAAE7}">
      <dgm:prSet/>
      <dgm:spPr/>
      <dgm:t>
        <a:bodyPr/>
        <a:lstStyle/>
        <a:p>
          <a:endParaRPr lang="en-US"/>
        </a:p>
      </dgm:t>
    </dgm:pt>
    <dgm:pt modelId="{1EE90638-8E77-4D44-B8B4-3876509576D1}">
      <dgm:prSet custT="1"/>
      <dgm:spPr/>
      <dgm:t>
        <a:bodyPr/>
        <a:lstStyle/>
        <a:p>
          <a:r>
            <a:rPr lang="en-US" altLang="en-US" sz="1600" dirty="0" err="1">
              <a:sym typeface="Wingdings" panose="05000000000000000000" pitchFamily="2" charset="2"/>
            </a:rPr>
            <a:t>Kopula</a:t>
          </a:r>
          <a:r>
            <a:rPr lang="en-US" altLang="en-US" sz="1600" dirty="0">
              <a:sym typeface="Wingdings" panose="05000000000000000000" pitchFamily="2" charset="2"/>
            </a:rPr>
            <a:t> </a:t>
          </a:r>
          <a:r>
            <a:rPr lang="en-US" altLang="en-US" sz="1200" dirty="0">
              <a:sym typeface="Wingdings" panose="05000000000000000000" pitchFamily="2" charset="2"/>
            </a:rPr>
            <a:t> </a:t>
          </a:r>
          <a:r>
            <a:rPr lang="en-US" altLang="en-US" sz="1600" dirty="0" err="1">
              <a:sym typeface="Wingdings" panose="05000000000000000000" pitchFamily="2" charset="2"/>
            </a:rPr>
            <a:t>pemberi</a:t>
          </a:r>
          <a:r>
            <a:rPr lang="en-US" altLang="en-US" sz="1600" dirty="0">
              <a:sym typeface="Wingdings" panose="05000000000000000000" pitchFamily="2" charset="2"/>
            </a:rPr>
            <a:t> </a:t>
          </a:r>
          <a:r>
            <a:rPr lang="en-US" altLang="en-US" sz="1600" dirty="0" err="1">
              <a:sym typeface="Wingdings" panose="05000000000000000000" pitchFamily="2" charset="2"/>
            </a:rPr>
            <a:t>bentuk</a:t>
          </a:r>
          <a:endParaRPr lang="en-US" altLang="en-US" sz="1400" dirty="0">
            <a:sym typeface="Wingdings" panose="05000000000000000000" pitchFamily="2" charset="2"/>
          </a:endParaRPr>
        </a:p>
      </dgm:t>
    </dgm:pt>
    <dgm:pt modelId="{161D6A0B-1982-4FA8-9116-2556F5A52818}" type="parTrans" cxnId="{E4FF54EA-60BA-4FDA-9A38-18FE90790EC2}">
      <dgm:prSet/>
      <dgm:spPr/>
      <dgm:t>
        <a:bodyPr/>
        <a:lstStyle/>
        <a:p>
          <a:endParaRPr lang="en-US"/>
        </a:p>
      </dgm:t>
    </dgm:pt>
    <dgm:pt modelId="{A6C802AF-AC27-4BA9-AC2B-94BF86C87054}" type="sibTrans" cxnId="{E4FF54EA-60BA-4FDA-9A38-18FE90790EC2}">
      <dgm:prSet/>
      <dgm:spPr/>
      <dgm:t>
        <a:bodyPr/>
        <a:lstStyle/>
        <a:p>
          <a:endParaRPr lang="en-US"/>
        </a:p>
      </dgm:t>
    </dgm:pt>
    <dgm:pt modelId="{025CAF02-1E52-45E0-88F7-CD6CD43D5A9B}">
      <dgm:prSet custT="1"/>
      <dgm:spPr/>
      <dgm:t>
        <a:bodyPr/>
        <a:lstStyle/>
        <a:p>
          <a:r>
            <a:rPr lang="en-US" altLang="en-US" sz="1200" dirty="0">
              <a:sym typeface="Wingdings" panose="05000000000000000000" pitchFamily="2" charset="2"/>
            </a:rPr>
            <a:t>Kata yang </a:t>
          </a:r>
          <a:r>
            <a:rPr lang="en-US" altLang="en-US" sz="1200" dirty="0" err="1">
              <a:sym typeface="Wingdings" panose="05000000000000000000" pitchFamily="2" charset="2"/>
            </a:rPr>
            <a:t>menghubungkan</a:t>
          </a:r>
          <a:r>
            <a:rPr lang="en-US" altLang="en-US" sz="1200" dirty="0">
              <a:sym typeface="Wingdings" panose="05000000000000000000" pitchFamily="2" charset="2"/>
            </a:rPr>
            <a:t> </a:t>
          </a:r>
          <a:r>
            <a:rPr lang="en-US" altLang="en-US" sz="1200" dirty="0" err="1">
              <a:sym typeface="Wingdings" panose="05000000000000000000" pitchFamily="2" charset="2"/>
            </a:rPr>
            <a:t>subjek</a:t>
          </a:r>
          <a:r>
            <a:rPr lang="en-US" altLang="en-US" sz="1200" dirty="0">
              <a:sym typeface="Wingdings" panose="05000000000000000000" pitchFamily="2" charset="2"/>
            </a:rPr>
            <a:t> dan </a:t>
          </a:r>
          <a:r>
            <a:rPr lang="en-US" altLang="en-US" sz="1200" dirty="0" err="1">
              <a:sym typeface="Wingdings" panose="05000000000000000000" pitchFamily="2" charset="2"/>
            </a:rPr>
            <a:t>predikat</a:t>
          </a:r>
          <a:endParaRPr lang="en-US" altLang="en-US" sz="1200" dirty="0">
            <a:sym typeface="Wingdings" panose="05000000000000000000" pitchFamily="2" charset="2"/>
          </a:endParaRPr>
        </a:p>
      </dgm:t>
    </dgm:pt>
    <dgm:pt modelId="{BD291702-48CE-4F8F-AE9A-F12FA1E0F58B}" type="parTrans" cxnId="{3475742C-2F12-4FDE-B592-F646FDF6F7C1}">
      <dgm:prSet/>
      <dgm:spPr/>
      <dgm:t>
        <a:bodyPr/>
        <a:lstStyle/>
        <a:p>
          <a:endParaRPr lang="en-US"/>
        </a:p>
      </dgm:t>
    </dgm:pt>
    <dgm:pt modelId="{0D66BCE9-F99C-4351-9977-5029E5C1DE70}" type="sibTrans" cxnId="{3475742C-2F12-4FDE-B592-F646FDF6F7C1}">
      <dgm:prSet/>
      <dgm:spPr/>
      <dgm:t>
        <a:bodyPr/>
        <a:lstStyle/>
        <a:p>
          <a:endParaRPr lang="en-US"/>
        </a:p>
      </dgm:t>
    </dgm:pt>
    <dgm:pt modelId="{59CD8688-48C6-435C-A18E-CCB6C8EA387B}">
      <dgm:prSet custT="1"/>
      <dgm:spPr/>
      <dgm:t>
        <a:bodyPr/>
        <a:lstStyle/>
        <a:p>
          <a:r>
            <a:rPr lang="en-US" altLang="en-US" sz="1200" dirty="0">
              <a:sym typeface="Wingdings" panose="05000000000000000000" pitchFamily="2" charset="2"/>
            </a:rPr>
            <a:t>Kata yang </a:t>
          </a:r>
          <a:r>
            <a:rPr lang="en-US" altLang="en-US" sz="1200" dirty="0" err="1">
              <a:sym typeface="Wingdings" panose="05000000000000000000" pitchFamily="2" charset="2"/>
            </a:rPr>
            <a:t>mengakui</a:t>
          </a:r>
          <a:r>
            <a:rPr lang="en-US" altLang="en-US" sz="1200" dirty="0">
              <a:sym typeface="Wingdings" panose="05000000000000000000" pitchFamily="2" charset="2"/>
            </a:rPr>
            <a:t> </a:t>
          </a:r>
          <a:r>
            <a:rPr lang="en-US" altLang="en-US" sz="1200" dirty="0" err="1">
              <a:sym typeface="Wingdings" panose="05000000000000000000" pitchFamily="2" charset="2"/>
            </a:rPr>
            <a:t>atau</a:t>
          </a:r>
          <a:r>
            <a:rPr lang="en-US" altLang="en-US" sz="1200" dirty="0">
              <a:sym typeface="Wingdings" panose="05000000000000000000" pitchFamily="2" charset="2"/>
            </a:rPr>
            <a:t> </a:t>
          </a:r>
          <a:r>
            <a:rPr lang="en-US" altLang="en-US" sz="1200" dirty="0" err="1">
              <a:sym typeface="Wingdings" panose="05000000000000000000" pitchFamily="2" charset="2"/>
            </a:rPr>
            <a:t>memungkiri</a:t>
          </a:r>
          <a:r>
            <a:rPr lang="en-US" altLang="en-US" sz="1200" dirty="0">
              <a:sym typeface="Wingdings" panose="05000000000000000000" pitchFamily="2" charset="2"/>
            </a:rPr>
            <a:t> </a:t>
          </a:r>
          <a:r>
            <a:rPr lang="en-US" altLang="en-US" sz="1200" dirty="0" err="1">
              <a:sym typeface="Wingdings" panose="05000000000000000000" pitchFamily="2" charset="2"/>
            </a:rPr>
            <a:t>hubungan</a:t>
          </a:r>
          <a:endParaRPr lang="en-US" altLang="en-US" sz="1200" dirty="0">
            <a:sym typeface="Wingdings" panose="05000000000000000000" pitchFamily="2" charset="2"/>
          </a:endParaRPr>
        </a:p>
      </dgm:t>
    </dgm:pt>
    <dgm:pt modelId="{7C234C1E-DB8B-4949-9F9B-558F65CA0792}" type="parTrans" cxnId="{DA0E7532-5BF1-43BF-B398-6231FA3B50B2}">
      <dgm:prSet/>
      <dgm:spPr/>
      <dgm:t>
        <a:bodyPr/>
        <a:lstStyle/>
        <a:p>
          <a:endParaRPr lang="en-US"/>
        </a:p>
      </dgm:t>
    </dgm:pt>
    <dgm:pt modelId="{0315A9EC-D487-4EA9-B61B-8A6AE0D75CA4}" type="sibTrans" cxnId="{DA0E7532-5BF1-43BF-B398-6231FA3B50B2}">
      <dgm:prSet/>
      <dgm:spPr/>
      <dgm:t>
        <a:bodyPr/>
        <a:lstStyle/>
        <a:p>
          <a:endParaRPr lang="en-US"/>
        </a:p>
      </dgm:t>
    </dgm:pt>
    <dgm:pt modelId="{82533953-B7A5-46ED-907A-0D1E1A771CE5}">
      <dgm:prSet custT="1"/>
      <dgm:spPr/>
      <dgm:t>
        <a:bodyPr/>
        <a:lstStyle/>
        <a:p>
          <a:r>
            <a:rPr lang="en-US" altLang="en-US" sz="1800" dirty="0" err="1">
              <a:sym typeface="Wingdings" panose="05000000000000000000" pitchFamily="2" charset="2"/>
            </a:rPr>
            <a:t>Dalam</a:t>
          </a:r>
          <a:r>
            <a:rPr lang="en-US" altLang="en-US" sz="1800" dirty="0">
              <a:sym typeface="Wingdings" panose="05000000000000000000" pitchFamily="2" charset="2"/>
            </a:rPr>
            <a:t> proses </a:t>
          </a:r>
          <a:r>
            <a:rPr lang="en-US" altLang="en-US" sz="1800" dirty="0" err="1">
              <a:sym typeface="Wingdings" panose="05000000000000000000" pitchFamily="2" charset="2"/>
            </a:rPr>
            <a:t>penalaran</a:t>
          </a:r>
          <a:r>
            <a:rPr lang="en-US" altLang="en-US" sz="1800" dirty="0">
              <a:sym typeface="Wingdings" panose="05000000000000000000" pitchFamily="2" charset="2"/>
            </a:rPr>
            <a:t> </a:t>
          </a:r>
          <a:r>
            <a:rPr lang="en-US" altLang="en-US" sz="1800" dirty="0" err="1">
              <a:sym typeface="Wingdings" panose="05000000000000000000" pitchFamily="2" charset="2"/>
            </a:rPr>
            <a:t>perlu</a:t>
          </a:r>
          <a:r>
            <a:rPr lang="en-US" altLang="en-US" sz="1800" dirty="0">
              <a:sym typeface="Wingdings" panose="05000000000000000000" pitchFamily="2" charset="2"/>
            </a:rPr>
            <a:t> </a:t>
          </a:r>
          <a:r>
            <a:rPr lang="en-US" altLang="en-US" sz="1800" dirty="0" err="1">
              <a:sym typeface="Wingdings" panose="05000000000000000000" pitchFamily="2" charset="2"/>
            </a:rPr>
            <a:t>memperhatikan</a:t>
          </a:r>
          <a:endParaRPr lang="en-US" altLang="en-US" sz="1800" dirty="0">
            <a:sym typeface="Wingdings" panose="05000000000000000000" pitchFamily="2" charset="2"/>
          </a:endParaRPr>
        </a:p>
      </dgm:t>
    </dgm:pt>
    <dgm:pt modelId="{72C5BCE0-CBC3-4AFC-964A-3B20A84F7B06}" type="parTrans" cxnId="{2291F5BD-3DA1-43DE-8B19-B03804346DEE}">
      <dgm:prSet/>
      <dgm:spPr/>
      <dgm:t>
        <a:bodyPr/>
        <a:lstStyle/>
        <a:p>
          <a:endParaRPr lang="en-US"/>
        </a:p>
      </dgm:t>
    </dgm:pt>
    <dgm:pt modelId="{19CC27C2-44B6-4FF6-9871-467C81850808}" type="sibTrans" cxnId="{2291F5BD-3DA1-43DE-8B19-B03804346DEE}">
      <dgm:prSet/>
      <dgm:spPr/>
      <dgm:t>
        <a:bodyPr/>
        <a:lstStyle/>
        <a:p>
          <a:endParaRPr lang="en-US"/>
        </a:p>
      </dgm:t>
    </dgm:pt>
    <dgm:pt modelId="{3ED6842C-A4D2-4AD3-9A66-F6848BC6CFF4}">
      <dgm:prSet custT="1"/>
      <dgm:spPr/>
      <dgm:t>
        <a:bodyPr/>
        <a:lstStyle/>
        <a:p>
          <a:r>
            <a:rPr lang="en-US" altLang="en-US" sz="1600" dirty="0" err="1">
              <a:sym typeface="Wingdings" panose="05000000000000000000" pitchFamily="2" charset="2"/>
            </a:rPr>
            <a:t>Ekstensi</a:t>
          </a:r>
          <a:r>
            <a:rPr lang="en-US" altLang="en-US" sz="1600" dirty="0">
              <a:sym typeface="Wingdings" panose="05000000000000000000" pitchFamily="2" charset="2"/>
            </a:rPr>
            <a:t> (</a:t>
          </a:r>
          <a:r>
            <a:rPr lang="en-US" altLang="en-US" sz="1600" dirty="0" err="1">
              <a:sym typeface="Wingdings" panose="05000000000000000000" pitchFamily="2" charset="2"/>
            </a:rPr>
            <a:t>lingkungan</a:t>
          </a:r>
          <a:r>
            <a:rPr lang="en-US" altLang="en-US" sz="1600" dirty="0">
              <a:sym typeface="Wingdings" panose="05000000000000000000" pitchFamily="2" charset="2"/>
            </a:rPr>
            <a:t> term-term yang </a:t>
          </a:r>
          <a:r>
            <a:rPr lang="en-US" altLang="en-US" sz="1600" dirty="0" err="1">
              <a:sym typeface="Wingdings" panose="05000000000000000000" pitchFamily="2" charset="2"/>
            </a:rPr>
            <a:t>digunakan</a:t>
          </a:r>
          <a:r>
            <a:rPr lang="en-US" altLang="en-US" sz="1600" dirty="0">
              <a:sym typeface="Wingdings" panose="05000000000000000000" pitchFamily="2" charset="2"/>
            </a:rPr>
            <a:t>)</a:t>
          </a:r>
        </a:p>
      </dgm:t>
    </dgm:pt>
    <dgm:pt modelId="{59F41252-8506-493A-B88C-F52313A90A75}" type="parTrans" cxnId="{1D58EAC4-BAB3-49CB-AE4B-A7AEE88ED858}">
      <dgm:prSet/>
      <dgm:spPr/>
      <dgm:t>
        <a:bodyPr/>
        <a:lstStyle/>
        <a:p>
          <a:endParaRPr lang="en-US"/>
        </a:p>
      </dgm:t>
    </dgm:pt>
    <dgm:pt modelId="{C387ACFE-7E37-4318-AAD7-C5812E9033D1}" type="sibTrans" cxnId="{1D58EAC4-BAB3-49CB-AE4B-A7AEE88ED858}">
      <dgm:prSet/>
      <dgm:spPr/>
      <dgm:t>
        <a:bodyPr/>
        <a:lstStyle/>
        <a:p>
          <a:endParaRPr lang="en-US"/>
        </a:p>
      </dgm:t>
    </dgm:pt>
    <dgm:pt modelId="{E9C37462-8DF8-469E-992F-7D4B3186140F}">
      <dgm:prSet custT="1"/>
      <dgm:spPr/>
      <dgm:t>
        <a:bodyPr/>
        <a:lstStyle/>
        <a:p>
          <a:r>
            <a:rPr lang="en-US" altLang="en-US" sz="1600" dirty="0" err="1">
              <a:sym typeface="Wingdings" panose="05000000000000000000" pitchFamily="2" charset="2"/>
            </a:rPr>
            <a:t>Kualitas</a:t>
          </a:r>
          <a:r>
            <a:rPr lang="en-US" altLang="en-US" sz="1600" dirty="0">
              <a:sym typeface="Wingdings" panose="05000000000000000000" pitchFamily="2" charset="2"/>
            </a:rPr>
            <a:t> dan </a:t>
          </a:r>
          <a:r>
            <a:rPr lang="en-US" altLang="en-US" sz="1600" dirty="0" err="1">
              <a:sym typeface="Wingdings" panose="05000000000000000000" pitchFamily="2" charset="2"/>
            </a:rPr>
            <a:t>kuantitas</a:t>
          </a:r>
          <a:r>
            <a:rPr lang="en-US" altLang="en-US" sz="1600" dirty="0">
              <a:sym typeface="Wingdings" panose="05000000000000000000" pitchFamily="2" charset="2"/>
            </a:rPr>
            <a:t> </a:t>
          </a:r>
          <a:r>
            <a:rPr lang="en-US" altLang="en-US" sz="1600" dirty="0" err="1">
              <a:sym typeface="Wingdings" panose="05000000000000000000" pitchFamily="2" charset="2"/>
            </a:rPr>
            <a:t>proposisi</a:t>
          </a:r>
          <a:endParaRPr lang="en-US" sz="1600" dirty="0"/>
        </a:p>
      </dgm:t>
    </dgm:pt>
    <dgm:pt modelId="{7C2D3873-A811-4D52-89CF-8F7127CB8D4D}" type="parTrans" cxnId="{436F2320-DF7E-4097-8199-0A4A993257C2}">
      <dgm:prSet/>
      <dgm:spPr/>
      <dgm:t>
        <a:bodyPr/>
        <a:lstStyle/>
        <a:p>
          <a:endParaRPr lang="en-US"/>
        </a:p>
      </dgm:t>
    </dgm:pt>
    <dgm:pt modelId="{64459DE9-2AB6-48F9-B3E8-AC1D9EE62ECA}" type="sibTrans" cxnId="{436F2320-DF7E-4097-8199-0A4A993257C2}">
      <dgm:prSet/>
      <dgm:spPr/>
      <dgm:t>
        <a:bodyPr/>
        <a:lstStyle/>
        <a:p>
          <a:endParaRPr lang="en-US"/>
        </a:p>
      </dgm:t>
    </dgm:pt>
    <dgm:pt modelId="{E617A51D-F825-47D9-854B-EE43E8AF0A1E}">
      <dgm:prSet custT="1"/>
      <dgm:spPr/>
      <dgm:t>
        <a:bodyPr/>
        <a:lstStyle/>
        <a:p>
          <a:r>
            <a:rPr lang="en-ID" altLang="en-US" sz="1200" dirty="0">
              <a:sym typeface="Wingdings" panose="05000000000000000000" pitchFamily="2" charset="2"/>
            </a:rPr>
            <a:t>   </a:t>
          </a:r>
          <a:r>
            <a:rPr lang="en-ID" altLang="en-US" sz="1200" dirty="0" err="1">
              <a:sym typeface="Wingdings" panose="05000000000000000000" pitchFamily="2" charset="2"/>
            </a:rPr>
            <a:t>Pembilang</a:t>
          </a:r>
          <a:r>
            <a:rPr lang="en-ID" altLang="en-US" sz="1200" dirty="0">
              <a:sym typeface="Wingdings" panose="05000000000000000000" pitchFamily="2" charset="2"/>
            </a:rPr>
            <a:t>          </a:t>
          </a:r>
          <a:r>
            <a:rPr lang="en-ID" altLang="en-US" sz="1200" dirty="0">
              <a:solidFill>
                <a:srgbClr val="0070C0"/>
              </a:solidFill>
              <a:sym typeface="Wingdings" panose="05000000000000000000" pitchFamily="2" charset="2"/>
            </a:rPr>
            <a:t>S</a:t>
          </a:r>
          <a:r>
            <a:rPr lang="en-ID" altLang="en-US" sz="1200" dirty="0">
              <a:sym typeface="Wingdings" panose="05000000000000000000" pitchFamily="2" charset="2"/>
            </a:rPr>
            <a:t>             </a:t>
          </a:r>
          <a:r>
            <a:rPr lang="en-ID" altLang="en-US" sz="1200" dirty="0" err="1">
              <a:solidFill>
                <a:srgbClr val="FF0000"/>
              </a:solidFill>
              <a:sym typeface="Wingdings" panose="05000000000000000000" pitchFamily="2" charset="2"/>
            </a:rPr>
            <a:t>Kopula</a:t>
          </a:r>
          <a:r>
            <a:rPr lang="en-ID" altLang="en-US" sz="1200" dirty="0">
              <a:solidFill>
                <a:srgbClr val="FF0000"/>
              </a:solidFill>
              <a:sym typeface="Wingdings" panose="05000000000000000000" pitchFamily="2" charset="2"/>
            </a:rPr>
            <a:t>        </a:t>
          </a:r>
          <a:r>
            <a:rPr lang="en-ID" altLang="en-US" sz="1200" dirty="0">
              <a:sym typeface="Wingdings" panose="05000000000000000000" pitchFamily="2" charset="2"/>
            </a:rPr>
            <a:t> </a:t>
          </a:r>
          <a:r>
            <a:rPr lang="en-ID" altLang="en-US" sz="1200" dirty="0">
              <a:solidFill>
                <a:srgbClr val="00B050"/>
              </a:solidFill>
              <a:sym typeface="Wingdings" panose="05000000000000000000" pitchFamily="2" charset="2"/>
            </a:rPr>
            <a:t>P</a:t>
          </a:r>
          <a:endParaRPr lang="en-US" altLang="en-US" sz="1200" dirty="0">
            <a:solidFill>
              <a:srgbClr val="00B050"/>
            </a:solidFill>
            <a:sym typeface="Wingdings" panose="05000000000000000000" pitchFamily="2" charset="2"/>
          </a:endParaRPr>
        </a:p>
      </dgm:t>
    </dgm:pt>
    <dgm:pt modelId="{A12DE7AF-54ED-4046-A3FD-9E0DEF38B6B6}" type="parTrans" cxnId="{C9F74BEE-A9C4-40F7-A514-79573ABE25F5}">
      <dgm:prSet/>
      <dgm:spPr/>
      <dgm:t>
        <a:bodyPr/>
        <a:lstStyle/>
        <a:p>
          <a:endParaRPr lang="en-US"/>
        </a:p>
      </dgm:t>
    </dgm:pt>
    <dgm:pt modelId="{623C4AAA-1146-4F67-8A80-3714B2EDAC57}" type="sibTrans" cxnId="{C9F74BEE-A9C4-40F7-A514-79573ABE25F5}">
      <dgm:prSet/>
      <dgm:spPr/>
      <dgm:t>
        <a:bodyPr/>
        <a:lstStyle/>
        <a:p>
          <a:endParaRPr lang="en-US"/>
        </a:p>
      </dgm:t>
    </dgm:pt>
    <dgm:pt modelId="{95577491-165B-45DC-8472-5DB3D14529BC}">
      <dgm:prSet custT="1"/>
      <dgm:spPr/>
      <dgm:t>
        <a:bodyPr/>
        <a:lstStyle/>
        <a:p>
          <a:r>
            <a:rPr lang="en-US" altLang="en-US" sz="1800" dirty="0" err="1">
              <a:sym typeface="Wingdings" panose="05000000000000000000" pitchFamily="2" charset="2"/>
            </a:rPr>
            <a:t>Semua</a:t>
          </a:r>
          <a:r>
            <a:rPr lang="en-US" altLang="en-US" sz="1800" dirty="0">
              <a:sym typeface="Wingdings" panose="05000000000000000000" pitchFamily="2" charset="2"/>
            </a:rPr>
            <a:t> </a:t>
          </a:r>
          <a:r>
            <a:rPr lang="en-US" altLang="en-US" sz="1800" dirty="0" err="1">
              <a:solidFill>
                <a:srgbClr val="0070C0"/>
              </a:solidFill>
              <a:sym typeface="Wingdings" panose="05000000000000000000" pitchFamily="2" charset="2"/>
            </a:rPr>
            <a:t>manusia</a:t>
          </a:r>
          <a:r>
            <a:rPr lang="en-US" altLang="en-US" sz="1800" dirty="0">
              <a:sym typeface="Wingdings" panose="05000000000000000000" pitchFamily="2" charset="2"/>
            </a:rPr>
            <a:t> </a:t>
          </a:r>
          <a:r>
            <a:rPr lang="en-US" altLang="en-US" sz="1800" dirty="0" err="1">
              <a:solidFill>
                <a:srgbClr val="FF0000"/>
              </a:solidFill>
              <a:sym typeface="Wingdings" panose="05000000000000000000" pitchFamily="2" charset="2"/>
            </a:rPr>
            <a:t>adalah</a:t>
          </a:r>
          <a:r>
            <a:rPr lang="en-US" altLang="en-US" sz="1800" dirty="0">
              <a:sym typeface="Wingdings" panose="05000000000000000000" pitchFamily="2" charset="2"/>
            </a:rPr>
            <a:t> </a:t>
          </a:r>
          <a:r>
            <a:rPr lang="en-US" altLang="en-US" sz="1800" dirty="0" err="1">
              <a:solidFill>
                <a:srgbClr val="00B050"/>
              </a:solidFill>
              <a:sym typeface="Wingdings" panose="05000000000000000000" pitchFamily="2" charset="2"/>
            </a:rPr>
            <a:t>fana</a:t>
          </a:r>
          <a:endParaRPr lang="en-US" altLang="en-US" sz="1100" dirty="0">
            <a:solidFill>
              <a:srgbClr val="00B050"/>
            </a:solidFill>
            <a:sym typeface="Wingdings" panose="05000000000000000000" pitchFamily="2" charset="2"/>
          </a:endParaRPr>
        </a:p>
      </dgm:t>
    </dgm:pt>
    <dgm:pt modelId="{4E3A8283-CB70-4EC6-BF33-688FBD5968E0}" type="parTrans" cxnId="{C46C348D-A836-4389-8D46-27BBD599CD6B}">
      <dgm:prSet/>
      <dgm:spPr/>
      <dgm:t>
        <a:bodyPr/>
        <a:lstStyle/>
        <a:p>
          <a:endParaRPr lang="en-US"/>
        </a:p>
      </dgm:t>
    </dgm:pt>
    <dgm:pt modelId="{54FD194A-77E5-4257-B68B-1832D2E9E5F2}" type="sibTrans" cxnId="{C46C348D-A836-4389-8D46-27BBD599CD6B}">
      <dgm:prSet/>
      <dgm:spPr/>
      <dgm:t>
        <a:bodyPr/>
        <a:lstStyle/>
        <a:p>
          <a:endParaRPr lang="en-US"/>
        </a:p>
      </dgm:t>
    </dgm:pt>
    <dgm:pt modelId="{4BF65DD8-B60D-447D-BE69-E5FB3F27CEB0}">
      <dgm:prSet custT="1"/>
      <dgm:spPr/>
      <dgm:t>
        <a:bodyPr/>
        <a:lstStyle/>
        <a:p>
          <a:r>
            <a:rPr lang="en-ID" altLang="en-US" sz="1200" dirty="0">
              <a:sym typeface="Wingdings" panose="05000000000000000000" pitchFamily="2" charset="2"/>
            </a:rPr>
            <a:t>   (quantifier)</a:t>
          </a:r>
          <a:endParaRPr lang="en-US" altLang="en-US" sz="900" dirty="0">
            <a:solidFill>
              <a:srgbClr val="00B050"/>
            </a:solidFill>
            <a:sym typeface="Wingdings" panose="05000000000000000000" pitchFamily="2" charset="2"/>
          </a:endParaRPr>
        </a:p>
      </dgm:t>
    </dgm:pt>
    <dgm:pt modelId="{65C36E4D-B518-424D-9B0F-C34AED87DAFE}" type="parTrans" cxnId="{A79AD1E2-6478-474A-B99A-FAA3A17796A0}">
      <dgm:prSet/>
      <dgm:spPr/>
      <dgm:t>
        <a:bodyPr/>
        <a:lstStyle/>
        <a:p>
          <a:endParaRPr lang="en-US"/>
        </a:p>
      </dgm:t>
    </dgm:pt>
    <dgm:pt modelId="{06D06125-E089-4151-B228-777475D7FC4F}" type="sibTrans" cxnId="{A79AD1E2-6478-474A-B99A-FAA3A17796A0}">
      <dgm:prSet/>
      <dgm:spPr/>
      <dgm:t>
        <a:bodyPr/>
        <a:lstStyle/>
        <a:p>
          <a:endParaRPr lang="en-US"/>
        </a:p>
      </dgm:t>
    </dgm:pt>
    <dgm:pt modelId="{7D73E924-F419-4E91-B59B-134AC153C196}">
      <dgm:prSet custT="1"/>
      <dgm:spPr/>
      <dgm:t>
        <a:bodyPr/>
        <a:lstStyle/>
        <a:p>
          <a:endParaRPr lang="en-US" altLang="en-US" sz="900" dirty="0">
            <a:solidFill>
              <a:srgbClr val="00B050"/>
            </a:solidFill>
            <a:sym typeface="Wingdings" panose="05000000000000000000" pitchFamily="2" charset="2"/>
          </a:endParaRPr>
        </a:p>
      </dgm:t>
    </dgm:pt>
    <dgm:pt modelId="{FB3F9C78-8E3A-4BAD-963D-1ACE0733E1AE}" type="parTrans" cxnId="{E11BF7F7-AFBC-489F-B1FE-5B49356CB571}">
      <dgm:prSet/>
      <dgm:spPr/>
      <dgm:t>
        <a:bodyPr/>
        <a:lstStyle/>
        <a:p>
          <a:endParaRPr lang="en-US"/>
        </a:p>
      </dgm:t>
    </dgm:pt>
    <dgm:pt modelId="{5C93F363-6FA0-48A1-BACD-57CEA166F965}" type="sibTrans" cxnId="{E11BF7F7-AFBC-489F-B1FE-5B49356CB571}">
      <dgm:prSet/>
      <dgm:spPr/>
      <dgm:t>
        <a:bodyPr/>
        <a:lstStyle/>
        <a:p>
          <a:endParaRPr lang="en-US"/>
        </a:p>
      </dgm:t>
    </dgm:pt>
    <dgm:pt modelId="{75BC31E0-6BF9-46C0-AF64-5E46925DA62F}">
      <dgm:prSet custT="1"/>
      <dgm:spPr/>
      <dgm:t>
        <a:bodyPr/>
        <a:lstStyle/>
        <a:p>
          <a:endParaRPr lang="en-US" altLang="en-US" sz="900" dirty="0">
            <a:solidFill>
              <a:srgbClr val="00B050"/>
            </a:solidFill>
            <a:sym typeface="Wingdings" panose="05000000000000000000" pitchFamily="2" charset="2"/>
          </a:endParaRPr>
        </a:p>
      </dgm:t>
    </dgm:pt>
    <dgm:pt modelId="{D5F243CA-CD17-476F-B006-8B4CD1D5CA95}" type="parTrans" cxnId="{B7BCC6A9-9C20-441E-B169-1DC438428FBA}">
      <dgm:prSet/>
      <dgm:spPr/>
      <dgm:t>
        <a:bodyPr/>
        <a:lstStyle/>
        <a:p>
          <a:endParaRPr lang="en-US"/>
        </a:p>
      </dgm:t>
    </dgm:pt>
    <dgm:pt modelId="{5D000D24-A006-4173-A105-CB02E4043648}" type="sibTrans" cxnId="{B7BCC6A9-9C20-441E-B169-1DC438428FBA}">
      <dgm:prSet/>
      <dgm:spPr/>
      <dgm:t>
        <a:bodyPr/>
        <a:lstStyle/>
        <a:p>
          <a:endParaRPr lang="en-US"/>
        </a:p>
      </dgm:t>
    </dgm:pt>
    <dgm:pt modelId="{8479124A-0A7C-43AB-8D61-317DB2141FC1}">
      <dgm:prSet custT="1"/>
      <dgm:spPr/>
      <dgm:t>
        <a:bodyPr/>
        <a:lstStyle/>
        <a:p>
          <a:endParaRPr lang="en-US" altLang="en-US" sz="900" dirty="0">
            <a:solidFill>
              <a:srgbClr val="00B050"/>
            </a:solidFill>
            <a:sym typeface="Wingdings" panose="05000000000000000000" pitchFamily="2" charset="2"/>
          </a:endParaRPr>
        </a:p>
      </dgm:t>
    </dgm:pt>
    <dgm:pt modelId="{1EC7CFE1-7B72-4BA6-912C-180D11A617F6}" type="parTrans" cxnId="{23C548C0-A0EB-4F13-94E8-373F7AAD6FD8}">
      <dgm:prSet/>
      <dgm:spPr/>
      <dgm:t>
        <a:bodyPr/>
        <a:lstStyle/>
        <a:p>
          <a:endParaRPr lang="en-US"/>
        </a:p>
      </dgm:t>
    </dgm:pt>
    <dgm:pt modelId="{97C23871-E1A0-4620-8CD0-33C3F29A7FE8}" type="sibTrans" cxnId="{23C548C0-A0EB-4F13-94E8-373F7AAD6FD8}">
      <dgm:prSet/>
      <dgm:spPr/>
      <dgm:t>
        <a:bodyPr/>
        <a:lstStyle/>
        <a:p>
          <a:endParaRPr lang="en-US"/>
        </a:p>
      </dgm:t>
    </dgm:pt>
    <dgm:pt modelId="{12382694-F686-446A-ADAB-DFA419830948}" type="pres">
      <dgm:prSet presAssocID="{4CCAC986-72A2-46AF-86E9-F5C6F26F80B0}" presName="Name0" presStyleCnt="0">
        <dgm:presLayoutVars>
          <dgm:dir/>
          <dgm:resizeHandles val="exact"/>
        </dgm:presLayoutVars>
      </dgm:prSet>
      <dgm:spPr/>
    </dgm:pt>
    <dgm:pt modelId="{E1CDE4D0-B458-4BDA-81CB-146AF519B6D4}" type="pres">
      <dgm:prSet presAssocID="{8761B1FF-50EE-4F1B-8C0F-41BC96690000}" presName="composite" presStyleCnt="0"/>
      <dgm:spPr/>
    </dgm:pt>
    <dgm:pt modelId="{CE6755FE-59D4-42A5-9782-34DAA9117DA3}" type="pres">
      <dgm:prSet presAssocID="{8761B1FF-50EE-4F1B-8C0F-41BC96690000}" presName="rect1" presStyleLbl="trAlignAcc1" presStyleIdx="0" presStyleCnt="2" custScaleY="148378" custLinFactNeighborX="51" custLinFactNeighborY="13196">
        <dgm:presLayoutVars>
          <dgm:bulletEnabled val="1"/>
        </dgm:presLayoutVars>
      </dgm:prSet>
      <dgm:spPr/>
    </dgm:pt>
    <dgm:pt modelId="{CCA25785-CACD-4F3D-8C2C-3CE33766CAD3}" type="pres">
      <dgm:prSet presAssocID="{8761B1FF-50EE-4F1B-8C0F-41BC96690000}" presName="rect2" presStyleLbl="fgImgPlace1" presStyleIdx="0" presStyleCnt="2" custLinFactNeighborX="-5158" custLinFactNeighborY="-6164"/>
      <dgm:spPr>
        <a:blipFill>
          <a:blip xmlns:r="http://schemas.openxmlformats.org/officeDocument/2006/relationships" r:embed="rId1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Clipboard Partially Checked with solid fill"/>
        </a:ext>
      </dgm:extLst>
    </dgm:pt>
    <dgm:pt modelId="{6A0AEC72-F63E-42B0-AA90-3F9A9BC6C34B}" type="pres">
      <dgm:prSet presAssocID="{8B440F15-9F46-41BC-AF67-3EC95AFC40E8}" presName="sibTrans" presStyleCnt="0"/>
      <dgm:spPr/>
    </dgm:pt>
    <dgm:pt modelId="{5874858D-740F-447C-B5A9-4E41EBC05119}" type="pres">
      <dgm:prSet presAssocID="{82533953-B7A5-46ED-907A-0D1E1A771CE5}" presName="composite" presStyleCnt="0"/>
      <dgm:spPr/>
    </dgm:pt>
    <dgm:pt modelId="{038E2FE5-D215-486B-B0D5-DDFD2108D3AE}" type="pres">
      <dgm:prSet presAssocID="{82533953-B7A5-46ED-907A-0D1E1A771CE5}" presName="rect1" presStyleLbl="trAlignAcc1" presStyleIdx="1" presStyleCnt="2" custLinFactNeighborX="51" custLinFactNeighborY="16217">
        <dgm:presLayoutVars>
          <dgm:bulletEnabled val="1"/>
        </dgm:presLayoutVars>
      </dgm:prSet>
      <dgm:spPr/>
    </dgm:pt>
    <dgm:pt modelId="{F47B3AF7-5DFE-4504-A4CA-69A378D16FEB}" type="pres">
      <dgm:prSet presAssocID="{82533953-B7A5-46ED-907A-0D1E1A771CE5}" presName="rect2" presStyleLbl="fgImgPlace1" presStyleIdx="1" presStyleCnt="2" custLinFactNeighborX="3888" custLinFactNeighborY="1666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Lightbulb and gear with solid fill"/>
        </a:ext>
      </dgm:extLst>
    </dgm:pt>
  </dgm:ptLst>
  <dgm:cxnLst>
    <dgm:cxn modelId="{936DA800-74E9-460C-960B-00D8C2705672}" type="presOf" srcId="{82533953-B7A5-46ED-907A-0D1E1A771CE5}" destId="{038E2FE5-D215-486B-B0D5-DDFD2108D3AE}" srcOrd="0" destOrd="0" presId="urn:microsoft.com/office/officeart/2008/layout/PictureStrips"/>
    <dgm:cxn modelId="{39383C08-8DE4-44C9-A7D6-BD7ED775AA67}" type="presOf" srcId="{95577491-165B-45DC-8472-5DB3D14529BC}" destId="{CE6755FE-59D4-42A5-9782-34DAA9117DA3}" srcOrd="0" destOrd="7" presId="urn:microsoft.com/office/officeart/2008/layout/PictureStrips"/>
    <dgm:cxn modelId="{436F2320-DF7E-4097-8199-0A4A993257C2}" srcId="{82533953-B7A5-46ED-907A-0D1E1A771CE5}" destId="{E9C37462-8DF8-469E-992F-7D4B3186140F}" srcOrd="1" destOrd="0" parTransId="{7C2D3873-A811-4D52-89CF-8F7127CB8D4D}" sibTransId="{64459DE9-2AB6-48F9-B3E8-AC1D9EE62ECA}"/>
    <dgm:cxn modelId="{3475742C-2F12-4FDE-B592-F646FDF6F7C1}" srcId="{1EE90638-8E77-4D44-B8B4-3876509576D1}" destId="{025CAF02-1E52-45E0-88F7-CD6CD43D5A9B}" srcOrd="0" destOrd="0" parTransId="{BD291702-48CE-4F8F-AE9A-F12FA1E0F58B}" sibTransId="{0D66BCE9-F99C-4351-9977-5029E5C1DE70}"/>
    <dgm:cxn modelId="{DA0E7532-5BF1-43BF-B398-6231FA3B50B2}" srcId="{1EE90638-8E77-4D44-B8B4-3876509576D1}" destId="{59CD8688-48C6-435C-A18E-CCB6C8EA387B}" srcOrd="1" destOrd="0" parTransId="{7C234C1E-DB8B-4949-9F9B-558F65CA0792}" sibTransId="{0315A9EC-D487-4EA9-B61B-8A6AE0D75CA4}"/>
    <dgm:cxn modelId="{20E58532-795F-426F-BA42-02BDAEAD1C35}" type="presOf" srcId="{59CD8688-48C6-435C-A18E-CCB6C8EA387B}" destId="{CE6755FE-59D4-42A5-9782-34DAA9117DA3}" srcOrd="0" destOrd="5" presId="urn:microsoft.com/office/officeart/2008/layout/PictureStrips"/>
    <dgm:cxn modelId="{BDA03A36-135E-46B9-B4D7-E2C6AF4BB84D}" type="presOf" srcId="{E9C37462-8DF8-469E-992F-7D4B3186140F}" destId="{038E2FE5-D215-486B-B0D5-DDFD2108D3AE}" srcOrd="0" destOrd="2" presId="urn:microsoft.com/office/officeart/2008/layout/PictureStrips"/>
    <dgm:cxn modelId="{A8006E39-3C41-4694-B638-B45D9CBD1E00}" type="presOf" srcId="{8761B1FF-50EE-4F1B-8C0F-41BC96690000}" destId="{CE6755FE-59D4-42A5-9782-34DAA9117DA3}" srcOrd="0" destOrd="0" presId="urn:microsoft.com/office/officeart/2008/layout/PictureStrips"/>
    <dgm:cxn modelId="{4EA7FF3A-07EA-4EF8-97E6-70F59FABAAE7}" srcId="{8761B1FF-50EE-4F1B-8C0F-41BC96690000}" destId="{D45DC419-3743-44EA-BAB2-C1FC53B35075}" srcOrd="1" destOrd="0" parTransId="{326C6CE5-7142-41C5-B7AE-9239A567CF3F}" sibTransId="{CC7903D6-6F77-4D1E-A368-C49467F76FB3}"/>
    <dgm:cxn modelId="{79A7A73B-E204-4C1A-808C-1FEDE76ED103}" type="presOf" srcId="{4BF65DD8-B60D-447D-BE69-E5FB3F27CEB0}" destId="{CE6755FE-59D4-42A5-9782-34DAA9117DA3}" srcOrd="0" destOrd="11" presId="urn:microsoft.com/office/officeart/2008/layout/PictureStrips"/>
    <dgm:cxn modelId="{7205FF40-083E-4343-92BB-0AF2B59F43DB}" type="presOf" srcId="{1EE90638-8E77-4D44-B8B4-3876509576D1}" destId="{CE6755FE-59D4-42A5-9782-34DAA9117DA3}" srcOrd="0" destOrd="3" presId="urn:microsoft.com/office/officeart/2008/layout/PictureStrips"/>
    <dgm:cxn modelId="{62B04847-EE55-4901-B945-D868C6F07720}" srcId="{8761B1FF-50EE-4F1B-8C0F-41BC96690000}" destId="{586CA83C-9A9E-439E-AB8D-C39612B7DFBF}" srcOrd="0" destOrd="0" parTransId="{9EE5582F-0E92-4F2C-B3BA-B78281B427BA}" sibTransId="{EF1E3C67-3A05-4AEE-A57B-EDD8E54967FC}"/>
    <dgm:cxn modelId="{E1C7A448-5083-4E6F-85ED-DEF464B8DFF4}" type="presOf" srcId="{025CAF02-1E52-45E0-88F7-CD6CD43D5A9B}" destId="{CE6755FE-59D4-42A5-9782-34DAA9117DA3}" srcOrd="0" destOrd="4" presId="urn:microsoft.com/office/officeart/2008/layout/PictureStrips"/>
    <dgm:cxn modelId="{D2E0AD68-7F8F-4900-98D0-7F3A82CFA367}" type="presOf" srcId="{4CCAC986-72A2-46AF-86E9-F5C6F26F80B0}" destId="{12382694-F686-446A-ADAB-DFA419830948}" srcOrd="0" destOrd="0" presId="urn:microsoft.com/office/officeart/2008/layout/PictureStrips"/>
    <dgm:cxn modelId="{F204764B-A346-47F7-8406-459C16628236}" type="presOf" srcId="{75BC31E0-6BF9-46C0-AF64-5E46925DA62F}" destId="{CE6755FE-59D4-42A5-9782-34DAA9117DA3}" srcOrd="0" destOrd="9" presId="urn:microsoft.com/office/officeart/2008/layout/PictureStrips"/>
    <dgm:cxn modelId="{82D9C56B-1EBE-43A5-9C2D-108F654B3106}" type="presOf" srcId="{8479124A-0A7C-43AB-8D61-317DB2141FC1}" destId="{CE6755FE-59D4-42A5-9782-34DAA9117DA3}" srcOrd="0" destOrd="8" presId="urn:microsoft.com/office/officeart/2008/layout/PictureStrips"/>
    <dgm:cxn modelId="{96B1184C-A530-4B0B-990F-BD00644F09F9}" type="presOf" srcId="{E617A51D-F825-47D9-854B-EE43E8AF0A1E}" destId="{CE6755FE-59D4-42A5-9782-34DAA9117DA3}" srcOrd="0" destOrd="10" presId="urn:microsoft.com/office/officeart/2008/layout/PictureStrips"/>
    <dgm:cxn modelId="{C46C348D-A836-4389-8D46-27BBD599CD6B}" srcId="{1EE90638-8E77-4D44-B8B4-3876509576D1}" destId="{95577491-165B-45DC-8472-5DB3D14529BC}" srcOrd="3" destOrd="0" parTransId="{4E3A8283-CB70-4EC6-BF33-688FBD5968E0}" sibTransId="{54FD194A-77E5-4257-B68B-1832D2E9E5F2}"/>
    <dgm:cxn modelId="{B7BCC6A9-9C20-441E-B169-1DC438428FBA}" srcId="{1EE90638-8E77-4D44-B8B4-3876509576D1}" destId="{75BC31E0-6BF9-46C0-AF64-5E46925DA62F}" srcOrd="5" destOrd="0" parTransId="{D5F243CA-CD17-476F-B006-8B4CD1D5CA95}" sibTransId="{5D000D24-A006-4173-A105-CB02E4043648}"/>
    <dgm:cxn modelId="{ACBD1EBC-CFE8-4B01-8FAD-6A1C65C6CD6B}" srcId="{4CCAC986-72A2-46AF-86E9-F5C6F26F80B0}" destId="{8761B1FF-50EE-4F1B-8C0F-41BC96690000}" srcOrd="0" destOrd="0" parTransId="{7BF2D627-1B45-4D94-8EAB-5BC41595D9C6}" sibTransId="{8B440F15-9F46-41BC-AF67-3EC95AFC40E8}"/>
    <dgm:cxn modelId="{2291F5BD-3DA1-43DE-8B19-B03804346DEE}" srcId="{4CCAC986-72A2-46AF-86E9-F5C6F26F80B0}" destId="{82533953-B7A5-46ED-907A-0D1E1A771CE5}" srcOrd="1" destOrd="0" parTransId="{72C5BCE0-CBC3-4AFC-964A-3B20A84F7B06}" sibTransId="{19CC27C2-44B6-4FF6-9871-467C81850808}"/>
    <dgm:cxn modelId="{23C548C0-A0EB-4F13-94E8-373F7AAD6FD8}" srcId="{1EE90638-8E77-4D44-B8B4-3876509576D1}" destId="{8479124A-0A7C-43AB-8D61-317DB2141FC1}" srcOrd="4" destOrd="0" parTransId="{1EC7CFE1-7B72-4BA6-912C-180D11A617F6}" sibTransId="{97C23871-E1A0-4620-8CD0-33C3F29A7FE8}"/>
    <dgm:cxn modelId="{1D58EAC4-BAB3-49CB-AE4B-A7AEE88ED858}" srcId="{82533953-B7A5-46ED-907A-0D1E1A771CE5}" destId="{3ED6842C-A4D2-4AD3-9A66-F6848BC6CFF4}" srcOrd="0" destOrd="0" parTransId="{59F41252-8506-493A-B88C-F52313A90A75}" sibTransId="{C387ACFE-7E37-4318-AAD7-C5812E9033D1}"/>
    <dgm:cxn modelId="{1F62BFD2-D035-4AAC-95A8-8D26FD3239E4}" type="presOf" srcId="{D45DC419-3743-44EA-BAB2-C1FC53B35075}" destId="{CE6755FE-59D4-42A5-9782-34DAA9117DA3}" srcOrd="0" destOrd="2" presId="urn:microsoft.com/office/officeart/2008/layout/PictureStrips"/>
    <dgm:cxn modelId="{A79AD1E2-6478-474A-B99A-FAA3A17796A0}" srcId="{1EE90638-8E77-4D44-B8B4-3876509576D1}" destId="{4BF65DD8-B60D-447D-BE69-E5FB3F27CEB0}" srcOrd="7" destOrd="0" parTransId="{65C36E4D-B518-424D-9B0F-C34AED87DAFE}" sibTransId="{06D06125-E089-4151-B228-777475D7FC4F}"/>
    <dgm:cxn modelId="{E4FF54EA-60BA-4FDA-9A38-18FE90790EC2}" srcId="{8761B1FF-50EE-4F1B-8C0F-41BC96690000}" destId="{1EE90638-8E77-4D44-B8B4-3876509576D1}" srcOrd="2" destOrd="0" parTransId="{161D6A0B-1982-4FA8-9116-2556F5A52818}" sibTransId="{A6C802AF-AC27-4BA9-AC2B-94BF86C87054}"/>
    <dgm:cxn modelId="{C9F74BEE-A9C4-40F7-A514-79573ABE25F5}" srcId="{1EE90638-8E77-4D44-B8B4-3876509576D1}" destId="{E617A51D-F825-47D9-854B-EE43E8AF0A1E}" srcOrd="6" destOrd="0" parTransId="{A12DE7AF-54ED-4046-A3FD-9E0DEF38B6B6}" sibTransId="{623C4AAA-1146-4F67-8A80-3714B2EDAC57}"/>
    <dgm:cxn modelId="{6BCF80F2-314D-4A52-83C2-6D36001A5990}" type="presOf" srcId="{7D73E924-F419-4E91-B59B-134AC153C196}" destId="{CE6755FE-59D4-42A5-9782-34DAA9117DA3}" srcOrd="0" destOrd="6" presId="urn:microsoft.com/office/officeart/2008/layout/PictureStrips"/>
    <dgm:cxn modelId="{C6AC40F5-B9F5-468D-A52F-C59C60FEC064}" type="presOf" srcId="{586CA83C-9A9E-439E-AB8D-C39612B7DFBF}" destId="{CE6755FE-59D4-42A5-9782-34DAA9117DA3}" srcOrd="0" destOrd="1" presId="urn:microsoft.com/office/officeart/2008/layout/PictureStrips"/>
    <dgm:cxn modelId="{E11BF7F7-AFBC-489F-B1FE-5B49356CB571}" srcId="{1EE90638-8E77-4D44-B8B4-3876509576D1}" destId="{7D73E924-F419-4E91-B59B-134AC153C196}" srcOrd="2" destOrd="0" parTransId="{FB3F9C78-8E3A-4BAD-963D-1ACE0733E1AE}" sibTransId="{5C93F363-6FA0-48A1-BACD-57CEA166F965}"/>
    <dgm:cxn modelId="{AA64ADFD-136A-4C52-BA7E-683832E9B958}" type="presOf" srcId="{3ED6842C-A4D2-4AD3-9A66-F6848BC6CFF4}" destId="{038E2FE5-D215-486B-B0D5-DDFD2108D3AE}" srcOrd="0" destOrd="1" presId="urn:microsoft.com/office/officeart/2008/layout/PictureStrips"/>
    <dgm:cxn modelId="{0092C67A-FCBF-44A5-A8F2-B508B83C3C00}" type="presParOf" srcId="{12382694-F686-446A-ADAB-DFA419830948}" destId="{E1CDE4D0-B458-4BDA-81CB-146AF519B6D4}" srcOrd="0" destOrd="0" presId="urn:microsoft.com/office/officeart/2008/layout/PictureStrips"/>
    <dgm:cxn modelId="{E5DEA289-75EB-4727-BFC6-AF0E4274E3CA}" type="presParOf" srcId="{E1CDE4D0-B458-4BDA-81CB-146AF519B6D4}" destId="{CE6755FE-59D4-42A5-9782-34DAA9117DA3}" srcOrd="0" destOrd="0" presId="urn:microsoft.com/office/officeart/2008/layout/PictureStrips"/>
    <dgm:cxn modelId="{F369782F-E6F0-45C8-8CA7-634977B1F7E8}" type="presParOf" srcId="{E1CDE4D0-B458-4BDA-81CB-146AF519B6D4}" destId="{CCA25785-CACD-4F3D-8C2C-3CE33766CAD3}" srcOrd="1" destOrd="0" presId="urn:microsoft.com/office/officeart/2008/layout/PictureStrips"/>
    <dgm:cxn modelId="{8B24D17D-7AB1-4300-9D47-C3F2CB40409D}" type="presParOf" srcId="{12382694-F686-446A-ADAB-DFA419830948}" destId="{6A0AEC72-F63E-42B0-AA90-3F9A9BC6C34B}" srcOrd="1" destOrd="0" presId="urn:microsoft.com/office/officeart/2008/layout/PictureStrips"/>
    <dgm:cxn modelId="{B9FC5D00-40B4-45F8-B56C-FA4641BFD34D}" type="presParOf" srcId="{12382694-F686-446A-ADAB-DFA419830948}" destId="{5874858D-740F-447C-B5A9-4E41EBC05119}" srcOrd="2" destOrd="0" presId="urn:microsoft.com/office/officeart/2008/layout/PictureStrips"/>
    <dgm:cxn modelId="{653D3073-79A5-4F59-A846-FA8ED31EE639}" type="presParOf" srcId="{5874858D-740F-447C-B5A9-4E41EBC05119}" destId="{038E2FE5-D215-486B-B0D5-DDFD2108D3AE}" srcOrd="0" destOrd="0" presId="urn:microsoft.com/office/officeart/2008/layout/PictureStrips"/>
    <dgm:cxn modelId="{16AF72E6-85AC-4DA5-87AC-128DB3DCB36B}" type="presParOf" srcId="{5874858D-740F-447C-B5A9-4E41EBC05119}" destId="{F47B3AF7-5DFE-4504-A4CA-69A378D16FE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9E5664-4379-4880-BCEE-2276F8673F1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BC942DD-2F0C-4273-BDF6-404BE397FD56}">
      <dgm:prSet phldrT="[Text]"/>
      <dgm:spPr/>
      <dgm:t>
        <a:bodyPr/>
        <a:lstStyle/>
        <a:p>
          <a:r>
            <a:rPr lang="en-ID" dirty="0"/>
            <a:t>Bahasa</a:t>
          </a:r>
          <a:endParaRPr lang="en-US" dirty="0"/>
        </a:p>
      </dgm:t>
    </dgm:pt>
    <dgm:pt modelId="{F068F60C-EF00-4E33-AD23-B08B1D1DCB46}" type="parTrans" cxnId="{7B735A2A-3FCF-49BA-9B7F-CA54E8D397E7}">
      <dgm:prSet/>
      <dgm:spPr/>
      <dgm:t>
        <a:bodyPr/>
        <a:lstStyle/>
        <a:p>
          <a:endParaRPr lang="en-US"/>
        </a:p>
      </dgm:t>
    </dgm:pt>
    <dgm:pt modelId="{D0EE0A24-77DD-4530-B94F-02BBC7CBEA01}" type="sibTrans" cxnId="{7B735A2A-3FCF-49BA-9B7F-CA54E8D397E7}">
      <dgm:prSet/>
      <dgm:spPr/>
      <dgm:t>
        <a:bodyPr/>
        <a:lstStyle/>
        <a:p>
          <a:endParaRPr lang="en-US"/>
        </a:p>
      </dgm:t>
    </dgm:pt>
    <dgm:pt modelId="{E8B970D0-78A4-4B75-91CE-B415B00C8521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berfungsi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lewat</a:t>
          </a:r>
          <a:r>
            <a:rPr lang="en-US" altLang="id-ID" dirty="0">
              <a:ea typeface="ＭＳ Ｐゴシック" panose="020B0600070205080204" pitchFamily="34" charset="-128"/>
            </a:rPr>
            <a:t> dan di </a:t>
          </a:r>
          <a:r>
            <a:rPr lang="en-US" altLang="id-ID" dirty="0" err="1">
              <a:ea typeface="ＭＳ Ｐゴシック" panose="020B0600070205080204" pitchFamily="34" charset="-128"/>
            </a:rPr>
            <a:t>dalam</a:t>
          </a:r>
          <a:r>
            <a:rPr lang="en-US" altLang="id-ID" dirty="0">
              <a:ea typeface="ＭＳ Ｐゴシック" panose="020B0600070205080204" pitchFamily="34" charset="-128"/>
            </a:rPr>
            <a:t> Bahasa</a:t>
          </a:r>
          <a:endParaRPr lang="en-US" dirty="0"/>
        </a:p>
      </dgm:t>
    </dgm:pt>
    <dgm:pt modelId="{D455B406-D0F9-4687-A940-225AC5005D66}" type="parTrans" cxnId="{67EF874E-9A91-40D6-A57C-4289D8B0502D}">
      <dgm:prSet/>
      <dgm:spPr/>
      <dgm:t>
        <a:bodyPr/>
        <a:lstStyle/>
        <a:p>
          <a:endParaRPr lang="en-US"/>
        </a:p>
      </dgm:t>
    </dgm:pt>
    <dgm:pt modelId="{61E70724-2FF4-4A5A-8833-2D5CD39AF5E1}" type="sibTrans" cxnId="{67EF874E-9A91-40D6-A57C-4289D8B0502D}">
      <dgm:prSet/>
      <dgm:spPr/>
      <dgm:t>
        <a:bodyPr/>
        <a:lstStyle/>
        <a:p>
          <a:endParaRPr lang="en-US"/>
        </a:p>
      </dgm:t>
    </dgm:pt>
    <dgm:pt modelId="{065E83C7-442C-422B-B990-3B7C18580A05}">
      <dgm:prSet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Bahasa </a:t>
          </a:r>
          <a:r>
            <a:rPr lang="en-US" altLang="id-ID" dirty="0" err="1">
              <a:ea typeface="ＭＳ Ｐゴシック" panose="020B0600070205080204" pitchFamily="34" charset="-128"/>
            </a:rPr>
            <a:t>adalah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keterbukaan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manusia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terhadap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realitas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1D382572-AC7D-4B70-BC83-28860CFD27A7}" type="parTrans" cxnId="{6A624A13-A8A5-4DBD-9E93-9EB69A936D3E}">
      <dgm:prSet/>
      <dgm:spPr/>
      <dgm:t>
        <a:bodyPr/>
        <a:lstStyle/>
        <a:p>
          <a:endParaRPr lang="en-US"/>
        </a:p>
      </dgm:t>
    </dgm:pt>
    <dgm:pt modelId="{B170CF73-1940-4DF2-AAB5-DA0FDE30D010}" type="sibTrans" cxnId="{6A624A13-A8A5-4DBD-9E93-9EB69A936D3E}">
      <dgm:prSet/>
      <dgm:spPr/>
      <dgm:t>
        <a:bodyPr/>
        <a:lstStyle/>
        <a:p>
          <a:endParaRPr lang="en-US"/>
        </a:p>
      </dgm:t>
    </dgm:pt>
    <dgm:pt modelId="{C23A7D31-DE7D-4FA0-8A38-7F6B20931663}">
      <dgm:prSet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Bahasa, </a:t>
          </a:r>
          <a:r>
            <a:rPr lang="en-US" altLang="id-ID" dirty="0" err="1">
              <a:ea typeface="ＭＳ Ｐゴシック" panose="020B0600070205080204" pitchFamily="34" charset="-128"/>
            </a:rPr>
            <a:t>realitas</a:t>
          </a:r>
          <a:r>
            <a:rPr lang="en-US" altLang="id-ID" dirty="0">
              <a:ea typeface="ＭＳ Ｐゴシック" panose="020B0600070205080204" pitchFamily="34" charset="-128"/>
            </a:rPr>
            <a:t>, dan </a:t>
          </a:r>
          <a:r>
            <a:rPr lang="en-US" altLang="id-ID" dirty="0" err="1">
              <a:ea typeface="ＭＳ Ｐゴシック" panose="020B0600070205080204" pitchFamily="34" charset="-128"/>
            </a:rPr>
            <a:t>pikiran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adalah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tempat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terjadinya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peristiwa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realitas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</a:p>
      </dgm:t>
    </dgm:pt>
    <dgm:pt modelId="{D56E740E-19C9-4704-941F-361EB198F376}" type="parTrans" cxnId="{F08FC6E4-2767-419C-9298-69519375C9D7}">
      <dgm:prSet/>
      <dgm:spPr/>
      <dgm:t>
        <a:bodyPr/>
        <a:lstStyle/>
        <a:p>
          <a:endParaRPr lang="en-US"/>
        </a:p>
      </dgm:t>
    </dgm:pt>
    <dgm:pt modelId="{E1780A39-B1DB-4046-9115-CCCBE360DBE5}" type="sibTrans" cxnId="{F08FC6E4-2767-419C-9298-69519375C9D7}">
      <dgm:prSet/>
      <dgm:spPr/>
      <dgm:t>
        <a:bodyPr/>
        <a:lstStyle/>
        <a:p>
          <a:endParaRPr lang="en-US"/>
        </a:p>
      </dgm:t>
    </dgm:pt>
    <dgm:pt modelId="{22F05CE2-F27A-4394-B29D-C91AF4C11F2E}">
      <dgm:prSet phldrT="[Text]"/>
      <dgm:spPr/>
      <dgm:t>
        <a:bodyPr/>
        <a:lstStyle/>
        <a:p>
          <a:endParaRPr lang="en-US" dirty="0"/>
        </a:p>
      </dgm:t>
    </dgm:pt>
    <dgm:pt modelId="{6752C013-4F17-4705-A7F1-7A9F97AF6BE0}" type="parTrans" cxnId="{F73B5B6D-2FB2-4E40-8971-C394CDFF75F4}">
      <dgm:prSet/>
      <dgm:spPr/>
      <dgm:t>
        <a:bodyPr/>
        <a:lstStyle/>
        <a:p>
          <a:endParaRPr lang="en-US"/>
        </a:p>
      </dgm:t>
    </dgm:pt>
    <dgm:pt modelId="{20D7B775-2BFF-4176-A9DE-BEEAADF1F83D}" type="sibTrans" cxnId="{F73B5B6D-2FB2-4E40-8971-C394CDFF75F4}">
      <dgm:prSet/>
      <dgm:spPr/>
      <dgm:t>
        <a:bodyPr/>
        <a:lstStyle/>
        <a:p>
          <a:endParaRPr lang="en-US"/>
        </a:p>
      </dgm:t>
    </dgm:pt>
    <dgm:pt modelId="{0455414A-71DE-4308-8BFB-BE7621E6B982}">
      <dgm:prSet/>
      <dgm:spPr/>
      <dgm:t>
        <a:bodyPr/>
        <a:lstStyle/>
        <a:p>
          <a:endParaRPr lang="en-US" altLang="id-ID" dirty="0">
            <a:ea typeface="ＭＳ Ｐゴシック" panose="020B0600070205080204" pitchFamily="34" charset="-128"/>
          </a:endParaRPr>
        </a:p>
      </dgm:t>
    </dgm:pt>
    <dgm:pt modelId="{6A4A2B6D-6B43-41ED-8685-DE4ABCB876F2}" type="parTrans" cxnId="{7AD86405-EE65-4579-9061-10031B44A247}">
      <dgm:prSet/>
      <dgm:spPr/>
      <dgm:t>
        <a:bodyPr/>
        <a:lstStyle/>
        <a:p>
          <a:endParaRPr lang="en-US"/>
        </a:p>
      </dgm:t>
    </dgm:pt>
    <dgm:pt modelId="{1B76D9BE-5614-42C3-AA9F-E7896B0019C6}" type="sibTrans" cxnId="{7AD86405-EE65-4579-9061-10031B44A247}">
      <dgm:prSet/>
      <dgm:spPr/>
      <dgm:t>
        <a:bodyPr/>
        <a:lstStyle/>
        <a:p>
          <a:endParaRPr lang="en-US"/>
        </a:p>
      </dgm:t>
    </dgm:pt>
    <dgm:pt modelId="{DF87A1AC-6E87-4BB6-901F-3C68BCD57C1F}" type="pres">
      <dgm:prSet presAssocID="{8B9E5664-4379-4880-BCEE-2276F8673F10}" presName="linear" presStyleCnt="0">
        <dgm:presLayoutVars>
          <dgm:dir/>
          <dgm:animLvl val="lvl"/>
          <dgm:resizeHandles val="exact"/>
        </dgm:presLayoutVars>
      </dgm:prSet>
      <dgm:spPr/>
    </dgm:pt>
    <dgm:pt modelId="{F7CD92B3-75C1-4FFB-8C07-48481D63FA5B}" type="pres">
      <dgm:prSet presAssocID="{8BC942DD-2F0C-4273-BDF6-404BE397FD56}" presName="parentLin" presStyleCnt="0"/>
      <dgm:spPr/>
    </dgm:pt>
    <dgm:pt modelId="{3FEF27E4-CABE-4812-8E2A-DC1D14364874}" type="pres">
      <dgm:prSet presAssocID="{8BC942DD-2F0C-4273-BDF6-404BE397FD56}" presName="parentLeftMargin" presStyleLbl="node1" presStyleIdx="0" presStyleCnt="1"/>
      <dgm:spPr/>
    </dgm:pt>
    <dgm:pt modelId="{13FE456E-80F3-4078-B90D-9A773FE3D89B}" type="pres">
      <dgm:prSet presAssocID="{8BC942DD-2F0C-4273-BDF6-404BE397FD56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1BE36A49-812F-48C2-8C71-0A19BA5D588F}" type="pres">
      <dgm:prSet presAssocID="{8BC942DD-2F0C-4273-BDF6-404BE397FD56}" presName="negativeSpace" presStyleCnt="0"/>
      <dgm:spPr/>
    </dgm:pt>
    <dgm:pt modelId="{1755E2EA-1164-4159-8A1E-6FCE3882B499}" type="pres">
      <dgm:prSet presAssocID="{8BC942DD-2F0C-4273-BDF6-404BE397FD56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AD86405-EE65-4579-9061-10031B44A247}" srcId="{8BC942DD-2F0C-4273-BDF6-404BE397FD56}" destId="{0455414A-71DE-4308-8BFB-BE7621E6B982}" srcOrd="3" destOrd="0" parTransId="{6A4A2B6D-6B43-41ED-8685-DE4ABCB876F2}" sibTransId="{1B76D9BE-5614-42C3-AA9F-E7896B0019C6}"/>
    <dgm:cxn modelId="{6A624A13-A8A5-4DBD-9E93-9EB69A936D3E}" srcId="{8BC942DD-2F0C-4273-BDF6-404BE397FD56}" destId="{065E83C7-442C-422B-B990-3B7C18580A05}" srcOrd="2" destOrd="0" parTransId="{1D382572-AC7D-4B70-BC83-28860CFD27A7}" sibTransId="{B170CF73-1940-4DF2-AAB5-DA0FDE30D010}"/>
    <dgm:cxn modelId="{7B735A2A-3FCF-49BA-9B7F-CA54E8D397E7}" srcId="{8B9E5664-4379-4880-BCEE-2276F8673F10}" destId="{8BC942DD-2F0C-4273-BDF6-404BE397FD56}" srcOrd="0" destOrd="0" parTransId="{F068F60C-EF00-4E33-AD23-B08B1D1DCB46}" sibTransId="{D0EE0A24-77DD-4530-B94F-02BBC7CBEA01}"/>
    <dgm:cxn modelId="{2BB6562E-3A42-4661-A191-91319A6CD307}" type="presOf" srcId="{22F05CE2-F27A-4394-B29D-C91AF4C11F2E}" destId="{1755E2EA-1164-4159-8A1E-6FCE3882B499}" srcOrd="0" destOrd="1" presId="urn:microsoft.com/office/officeart/2005/8/layout/list1"/>
    <dgm:cxn modelId="{F73B5B6D-2FB2-4E40-8971-C394CDFF75F4}" srcId="{8BC942DD-2F0C-4273-BDF6-404BE397FD56}" destId="{22F05CE2-F27A-4394-B29D-C91AF4C11F2E}" srcOrd="1" destOrd="0" parTransId="{6752C013-4F17-4705-A7F1-7A9F97AF6BE0}" sibTransId="{20D7B775-2BFF-4176-A9DE-BEEAADF1F83D}"/>
    <dgm:cxn modelId="{559B6C6E-7F3C-47E2-9BC5-78D02FCEB923}" type="presOf" srcId="{8BC942DD-2F0C-4273-BDF6-404BE397FD56}" destId="{13FE456E-80F3-4078-B90D-9A773FE3D89B}" srcOrd="1" destOrd="0" presId="urn:microsoft.com/office/officeart/2005/8/layout/list1"/>
    <dgm:cxn modelId="{67EF874E-9A91-40D6-A57C-4289D8B0502D}" srcId="{8BC942DD-2F0C-4273-BDF6-404BE397FD56}" destId="{E8B970D0-78A4-4B75-91CE-B415B00C8521}" srcOrd="0" destOrd="0" parTransId="{D455B406-D0F9-4687-A940-225AC5005D66}" sibTransId="{61E70724-2FF4-4A5A-8833-2D5CD39AF5E1}"/>
    <dgm:cxn modelId="{769FC4A3-F98E-4CC0-ADE0-FB7B5D9E678E}" type="presOf" srcId="{0455414A-71DE-4308-8BFB-BE7621E6B982}" destId="{1755E2EA-1164-4159-8A1E-6FCE3882B499}" srcOrd="0" destOrd="3" presId="urn:microsoft.com/office/officeart/2005/8/layout/list1"/>
    <dgm:cxn modelId="{AA622AE1-8753-4219-B8A5-6FEAE6626969}" type="presOf" srcId="{065E83C7-442C-422B-B990-3B7C18580A05}" destId="{1755E2EA-1164-4159-8A1E-6FCE3882B499}" srcOrd="0" destOrd="2" presId="urn:microsoft.com/office/officeart/2005/8/layout/list1"/>
    <dgm:cxn modelId="{F08FC6E4-2767-419C-9298-69519375C9D7}" srcId="{8BC942DD-2F0C-4273-BDF6-404BE397FD56}" destId="{C23A7D31-DE7D-4FA0-8A38-7F6B20931663}" srcOrd="4" destOrd="0" parTransId="{D56E740E-19C9-4704-941F-361EB198F376}" sibTransId="{E1780A39-B1DB-4046-9115-CCCBE360DBE5}"/>
    <dgm:cxn modelId="{B6B45BE6-6448-4BE9-A525-8A982E3D16EB}" type="presOf" srcId="{8B9E5664-4379-4880-BCEE-2276F8673F10}" destId="{DF87A1AC-6E87-4BB6-901F-3C68BCD57C1F}" srcOrd="0" destOrd="0" presId="urn:microsoft.com/office/officeart/2005/8/layout/list1"/>
    <dgm:cxn modelId="{4117AAE9-225C-4DB3-BBB5-4F644711B4B3}" type="presOf" srcId="{C23A7D31-DE7D-4FA0-8A38-7F6B20931663}" destId="{1755E2EA-1164-4159-8A1E-6FCE3882B499}" srcOrd="0" destOrd="4" presId="urn:microsoft.com/office/officeart/2005/8/layout/list1"/>
    <dgm:cxn modelId="{D34FECF3-9117-4C10-81AC-13268B35324D}" type="presOf" srcId="{E8B970D0-78A4-4B75-91CE-B415B00C8521}" destId="{1755E2EA-1164-4159-8A1E-6FCE3882B499}" srcOrd="0" destOrd="0" presId="urn:microsoft.com/office/officeart/2005/8/layout/list1"/>
    <dgm:cxn modelId="{183A69FF-8FE4-4D96-BCBA-E71C4536A106}" type="presOf" srcId="{8BC942DD-2F0C-4273-BDF6-404BE397FD56}" destId="{3FEF27E4-CABE-4812-8E2A-DC1D14364874}" srcOrd="0" destOrd="0" presId="urn:microsoft.com/office/officeart/2005/8/layout/list1"/>
    <dgm:cxn modelId="{68CDFBEE-6F6D-4265-AC13-B46F39A1729E}" type="presParOf" srcId="{DF87A1AC-6E87-4BB6-901F-3C68BCD57C1F}" destId="{F7CD92B3-75C1-4FFB-8C07-48481D63FA5B}" srcOrd="0" destOrd="0" presId="urn:microsoft.com/office/officeart/2005/8/layout/list1"/>
    <dgm:cxn modelId="{D3C3579B-45D2-4207-8AFC-4E16567D94BA}" type="presParOf" srcId="{F7CD92B3-75C1-4FFB-8C07-48481D63FA5B}" destId="{3FEF27E4-CABE-4812-8E2A-DC1D14364874}" srcOrd="0" destOrd="0" presId="urn:microsoft.com/office/officeart/2005/8/layout/list1"/>
    <dgm:cxn modelId="{79C64297-4439-44B4-9AE0-4917DB6268F8}" type="presParOf" srcId="{F7CD92B3-75C1-4FFB-8C07-48481D63FA5B}" destId="{13FE456E-80F3-4078-B90D-9A773FE3D89B}" srcOrd="1" destOrd="0" presId="urn:microsoft.com/office/officeart/2005/8/layout/list1"/>
    <dgm:cxn modelId="{D61BC354-65EA-4A56-8534-8E25A22BB271}" type="presParOf" srcId="{DF87A1AC-6E87-4BB6-901F-3C68BCD57C1F}" destId="{1BE36A49-812F-48C2-8C71-0A19BA5D588F}" srcOrd="1" destOrd="0" presId="urn:microsoft.com/office/officeart/2005/8/layout/list1"/>
    <dgm:cxn modelId="{1DE0F8DA-87C0-45B4-B868-8EC89B481532}" type="presParOf" srcId="{DF87A1AC-6E87-4BB6-901F-3C68BCD57C1F}" destId="{1755E2EA-1164-4159-8A1E-6FCE3882B49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79C352-4F7A-4D93-8E04-DBA26C3DA27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DEE284-C006-4866-ABBB-F1EF093E7FEE}">
      <dgm:prSet phldrT="[Text]"/>
      <dgm:spPr/>
      <dgm:t>
        <a:bodyPr/>
        <a:lstStyle/>
        <a:p>
          <a:r>
            <a:rPr lang="en-ID" dirty="0"/>
            <a:t>Bahasa</a:t>
          </a:r>
          <a:endParaRPr lang="en-US" dirty="0"/>
        </a:p>
      </dgm:t>
    </dgm:pt>
    <dgm:pt modelId="{E3DC53B1-8AFB-4164-812E-8542B5C94640}" type="parTrans" cxnId="{2981FD20-2161-4564-BDAD-F2EF3AB8108E}">
      <dgm:prSet/>
      <dgm:spPr/>
      <dgm:t>
        <a:bodyPr/>
        <a:lstStyle/>
        <a:p>
          <a:endParaRPr lang="en-US"/>
        </a:p>
      </dgm:t>
    </dgm:pt>
    <dgm:pt modelId="{25C16362-A4FF-4E9A-8382-726C2E5C0601}" type="sibTrans" cxnId="{2981FD20-2161-4564-BDAD-F2EF3AB8108E}">
      <dgm:prSet/>
      <dgm:spPr/>
      <dgm:t>
        <a:bodyPr/>
        <a:lstStyle/>
        <a:p>
          <a:endParaRPr lang="en-US"/>
        </a:p>
      </dgm:t>
    </dgm:pt>
    <dgm:pt modelId="{5FC9CADB-82BA-405C-8395-6828E17F249B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Instrumentalisme</a:t>
          </a:r>
          <a:endParaRPr lang="en-US" dirty="0"/>
        </a:p>
      </dgm:t>
    </dgm:pt>
    <dgm:pt modelId="{C509E030-A032-4E67-987A-A1DC8684FA60}" type="parTrans" cxnId="{7042CBD5-BA09-4A5B-91DC-F11339BB8891}">
      <dgm:prSet/>
      <dgm:spPr/>
      <dgm:t>
        <a:bodyPr/>
        <a:lstStyle/>
        <a:p>
          <a:endParaRPr lang="en-US"/>
        </a:p>
      </dgm:t>
    </dgm:pt>
    <dgm:pt modelId="{6CE1E59A-EFC8-486C-84AA-6338801FCCA2}" type="sibTrans" cxnId="{7042CBD5-BA09-4A5B-91DC-F11339BB8891}">
      <dgm:prSet/>
      <dgm:spPr/>
      <dgm:t>
        <a:bodyPr/>
        <a:lstStyle/>
        <a:p>
          <a:endParaRPr lang="en-US"/>
        </a:p>
      </dgm:t>
    </dgm:pt>
    <dgm:pt modelId="{C6049F19-127A-4421-B493-54BF268A4C47}">
      <dgm:prSet phldrT="[Text]"/>
      <dgm:spPr/>
      <dgm:t>
        <a:bodyPr/>
        <a:lstStyle/>
        <a:p>
          <a:r>
            <a:rPr lang="en-ID" dirty="0" err="1"/>
            <a:t>Determinisme</a:t>
          </a:r>
          <a:endParaRPr lang="en-US" dirty="0"/>
        </a:p>
      </dgm:t>
    </dgm:pt>
    <dgm:pt modelId="{76DDDA44-4802-472A-B17A-566CB1BADF2C}" type="parTrans" cxnId="{60228222-8094-46C2-864E-CA0B19A1E8DF}">
      <dgm:prSet/>
      <dgm:spPr/>
      <dgm:t>
        <a:bodyPr/>
        <a:lstStyle/>
        <a:p>
          <a:endParaRPr lang="en-US"/>
        </a:p>
      </dgm:t>
    </dgm:pt>
    <dgm:pt modelId="{AAAC1B68-BCF8-4EF4-AF19-42F8A7526647}" type="sibTrans" cxnId="{60228222-8094-46C2-864E-CA0B19A1E8DF}">
      <dgm:prSet/>
      <dgm:spPr/>
      <dgm:t>
        <a:bodyPr/>
        <a:lstStyle/>
        <a:p>
          <a:endParaRPr lang="en-US"/>
        </a:p>
      </dgm:t>
    </dgm:pt>
    <dgm:pt modelId="{57DBBDC8-F078-4982-B880-B0287928CE93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adalah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syarat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untuk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mempersepsi</a:t>
          </a:r>
          <a:r>
            <a:rPr lang="en-US" altLang="id-ID" dirty="0">
              <a:ea typeface="ＭＳ Ｐゴシック" panose="020B0600070205080204" pitchFamily="34" charset="-128"/>
            </a:rPr>
            <a:t> (</a:t>
          </a:r>
          <a:r>
            <a:rPr lang="en-US" altLang="id-ID" dirty="0" err="1">
              <a:ea typeface="ＭＳ Ｐゴシック" panose="020B0600070205080204" pitchFamily="34" charset="-128"/>
            </a:rPr>
            <a:t>persepsi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pikiran</a:t>
          </a:r>
          <a:r>
            <a:rPr lang="en-US" altLang="id-ID" dirty="0">
              <a:ea typeface="ＭＳ Ｐゴシック" panose="020B0600070205080204" pitchFamily="34" charset="-128"/>
            </a:rPr>
            <a:t>, dan </a:t>
          </a:r>
          <a:r>
            <a:rPr lang="en-US" altLang="id-ID" dirty="0" err="1">
              <a:ea typeface="ＭＳ Ｐゴシック" panose="020B0600070205080204" pitchFamily="34" charset="-128"/>
            </a:rPr>
            <a:t>emosi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mengikuti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fungsi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)</a:t>
          </a:r>
          <a:endParaRPr lang="en-US" dirty="0"/>
        </a:p>
      </dgm:t>
    </dgm:pt>
    <dgm:pt modelId="{40B8A3C6-2A0E-49BF-8EC8-606A68CE45EB}" type="parTrans" cxnId="{7B826C9D-9071-497B-B569-52D8AC39CDAA}">
      <dgm:prSet/>
      <dgm:spPr/>
      <dgm:t>
        <a:bodyPr/>
        <a:lstStyle/>
        <a:p>
          <a:endParaRPr lang="en-US"/>
        </a:p>
      </dgm:t>
    </dgm:pt>
    <dgm:pt modelId="{F4B87D03-0DFF-4EE7-8DBA-E29F8595900B}" type="sibTrans" cxnId="{7B826C9D-9071-497B-B569-52D8AC39CDAA}">
      <dgm:prSet/>
      <dgm:spPr/>
      <dgm:t>
        <a:bodyPr/>
        <a:lstStyle/>
        <a:p>
          <a:endParaRPr lang="en-US"/>
        </a:p>
      </dgm:t>
    </dgm:pt>
    <dgm:pt modelId="{2BAE3130-FB46-41F4-B60E-13551DAB0A23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memandang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sebagai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alat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untuk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mengungkapkan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persepsi</a:t>
          </a:r>
          <a:r>
            <a:rPr lang="en-US" altLang="id-ID" dirty="0">
              <a:ea typeface="ＭＳ Ｐゴシック" panose="020B0600070205080204" pitchFamily="34" charset="-128"/>
            </a:rPr>
            <a:t> (</a:t>
          </a:r>
          <a:r>
            <a:rPr lang="en-US" altLang="id-ID" dirty="0" err="1">
              <a:ea typeface="ＭＳ Ｐゴシック" panose="020B0600070205080204" pitchFamily="34" charset="-128"/>
            </a:rPr>
            <a:t>persepsi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pikiran</a:t>
          </a:r>
          <a:r>
            <a:rPr lang="en-US" altLang="id-ID" dirty="0">
              <a:ea typeface="ＭＳ Ｐゴシック" panose="020B0600070205080204" pitchFamily="34" charset="-128"/>
            </a:rPr>
            <a:t> dan </a:t>
          </a:r>
          <a:r>
            <a:rPr lang="en-US" altLang="id-ID" dirty="0" err="1">
              <a:ea typeface="ＭＳ Ｐゴシック" panose="020B0600070205080204" pitchFamily="34" charset="-128"/>
            </a:rPr>
            <a:t>emosi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apriori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dari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)</a:t>
          </a:r>
          <a:endParaRPr lang="en-US" dirty="0"/>
        </a:p>
      </dgm:t>
    </dgm:pt>
    <dgm:pt modelId="{96B09632-ED86-420D-A5F1-234B787CEA9F}" type="parTrans" cxnId="{F2881481-300E-4DFE-A8D4-0D75853DAB8A}">
      <dgm:prSet/>
      <dgm:spPr/>
      <dgm:t>
        <a:bodyPr/>
        <a:lstStyle/>
        <a:p>
          <a:endParaRPr lang="en-US"/>
        </a:p>
      </dgm:t>
    </dgm:pt>
    <dgm:pt modelId="{25BBF532-F682-4ABF-A214-EAA81FA4A4A8}" type="sibTrans" cxnId="{F2881481-300E-4DFE-A8D4-0D75853DAB8A}">
      <dgm:prSet/>
      <dgm:spPr/>
      <dgm:t>
        <a:bodyPr/>
        <a:lstStyle/>
        <a:p>
          <a:endParaRPr lang="en-US"/>
        </a:p>
      </dgm:t>
    </dgm:pt>
    <dgm:pt modelId="{2BBE9314-2D26-4E24-9772-5187603F54E6}">
      <dgm:prSet phldrT="[Text]"/>
      <dgm:spPr/>
      <dgm:t>
        <a:bodyPr/>
        <a:lstStyle/>
        <a:p>
          <a:endParaRPr lang="en-US" dirty="0"/>
        </a:p>
      </dgm:t>
    </dgm:pt>
    <dgm:pt modelId="{5C63DF79-1DBF-45D4-93A7-01C64EC650D8}" type="parTrans" cxnId="{A9B85612-3FA0-4AB5-88A2-C3B2DC896B5F}">
      <dgm:prSet/>
      <dgm:spPr/>
      <dgm:t>
        <a:bodyPr/>
        <a:lstStyle/>
        <a:p>
          <a:endParaRPr lang="en-US"/>
        </a:p>
      </dgm:t>
    </dgm:pt>
    <dgm:pt modelId="{02377DA4-E481-4F5F-82A5-982BD9260406}" type="sibTrans" cxnId="{A9B85612-3FA0-4AB5-88A2-C3B2DC896B5F}">
      <dgm:prSet/>
      <dgm:spPr/>
      <dgm:t>
        <a:bodyPr/>
        <a:lstStyle/>
        <a:p>
          <a:endParaRPr lang="en-US"/>
        </a:p>
      </dgm:t>
    </dgm:pt>
    <dgm:pt modelId="{FB17E841-7728-4012-864F-28201A38F94D}" type="pres">
      <dgm:prSet presAssocID="{8679C352-4F7A-4D93-8E04-DBA26C3DA276}" presName="linear" presStyleCnt="0">
        <dgm:presLayoutVars>
          <dgm:dir/>
          <dgm:animLvl val="lvl"/>
          <dgm:resizeHandles val="exact"/>
        </dgm:presLayoutVars>
      </dgm:prSet>
      <dgm:spPr/>
    </dgm:pt>
    <dgm:pt modelId="{809F422B-0408-4B7A-A11B-2EBCA2A2DA52}" type="pres">
      <dgm:prSet presAssocID="{55DEE284-C006-4866-ABBB-F1EF093E7FEE}" presName="parentLin" presStyleCnt="0"/>
      <dgm:spPr/>
    </dgm:pt>
    <dgm:pt modelId="{D36F0E15-9042-4B30-9542-9809F63F43A5}" type="pres">
      <dgm:prSet presAssocID="{55DEE284-C006-4866-ABBB-F1EF093E7FEE}" presName="parentLeftMargin" presStyleLbl="node1" presStyleIdx="0" presStyleCnt="1"/>
      <dgm:spPr/>
    </dgm:pt>
    <dgm:pt modelId="{747BF653-25B5-45F6-9381-5E2153D195E9}" type="pres">
      <dgm:prSet presAssocID="{55DEE284-C006-4866-ABBB-F1EF093E7FE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6CF31F6-6A37-44AD-9AB9-05D42ED5B561}" type="pres">
      <dgm:prSet presAssocID="{55DEE284-C006-4866-ABBB-F1EF093E7FEE}" presName="negativeSpace" presStyleCnt="0"/>
      <dgm:spPr/>
    </dgm:pt>
    <dgm:pt modelId="{246B6B96-710E-4311-BADB-55BF8AC69A95}" type="pres">
      <dgm:prSet presAssocID="{55DEE284-C006-4866-ABBB-F1EF093E7FEE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A9B85612-3FA0-4AB5-88A2-C3B2DC896B5F}" srcId="{5FC9CADB-82BA-405C-8395-6828E17F249B}" destId="{2BBE9314-2D26-4E24-9772-5187603F54E6}" srcOrd="1" destOrd="0" parTransId="{5C63DF79-1DBF-45D4-93A7-01C64EC650D8}" sibTransId="{02377DA4-E481-4F5F-82A5-982BD9260406}"/>
    <dgm:cxn modelId="{B2148814-F41E-4887-852B-04C712AF2B9F}" type="presOf" srcId="{5FC9CADB-82BA-405C-8395-6828E17F249B}" destId="{246B6B96-710E-4311-BADB-55BF8AC69A95}" srcOrd="0" destOrd="0" presId="urn:microsoft.com/office/officeart/2005/8/layout/list1"/>
    <dgm:cxn modelId="{2981FD20-2161-4564-BDAD-F2EF3AB8108E}" srcId="{8679C352-4F7A-4D93-8E04-DBA26C3DA276}" destId="{55DEE284-C006-4866-ABBB-F1EF093E7FEE}" srcOrd="0" destOrd="0" parTransId="{E3DC53B1-8AFB-4164-812E-8542B5C94640}" sibTransId="{25C16362-A4FF-4E9A-8382-726C2E5C0601}"/>
    <dgm:cxn modelId="{60228222-8094-46C2-864E-CA0B19A1E8DF}" srcId="{55DEE284-C006-4866-ABBB-F1EF093E7FEE}" destId="{C6049F19-127A-4421-B493-54BF268A4C47}" srcOrd="1" destOrd="0" parTransId="{76DDDA44-4802-472A-B17A-566CB1BADF2C}" sibTransId="{AAAC1B68-BCF8-4EF4-AF19-42F8A7526647}"/>
    <dgm:cxn modelId="{4465692D-3159-4468-AAB7-CBFE4E23C27D}" type="presOf" srcId="{55DEE284-C006-4866-ABBB-F1EF093E7FEE}" destId="{D36F0E15-9042-4B30-9542-9809F63F43A5}" srcOrd="0" destOrd="0" presId="urn:microsoft.com/office/officeart/2005/8/layout/list1"/>
    <dgm:cxn modelId="{FA7D6E43-CEB8-4DBF-94E9-17CC2D99904F}" type="presOf" srcId="{57DBBDC8-F078-4982-B880-B0287928CE93}" destId="{246B6B96-710E-4311-BADB-55BF8AC69A95}" srcOrd="0" destOrd="4" presId="urn:microsoft.com/office/officeart/2005/8/layout/list1"/>
    <dgm:cxn modelId="{C6103370-8BBE-4659-8481-7F6352727BC9}" type="presOf" srcId="{C6049F19-127A-4421-B493-54BF268A4C47}" destId="{246B6B96-710E-4311-BADB-55BF8AC69A95}" srcOrd="0" destOrd="3" presId="urn:microsoft.com/office/officeart/2005/8/layout/list1"/>
    <dgm:cxn modelId="{84AABF56-FE28-427F-B040-8B907B1BCBC7}" type="presOf" srcId="{2BAE3130-FB46-41F4-B60E-13551DAB0A23}" destId="{246B6B96-710E-4311-BADB-55BF8AC69A95}" srcOrd="0" destOrd="1" presId="urn:microsoft.com/office/officeart/2005/8/layout/list1"/>
    <dgm:cxn modelId="{F2881481-300E-4DFE-A8D4-0D75853DAB8A}" srcId="{5FC9CADB-82BA-405C-8395-6828E17F249B}" destId="{2BAE3130-FB46-41F4-B60E-13551DAB0A23}" srcOrd="0" destOrd="0" parTransId="{96B09632-ED86-420D-A5F1-234B787CEA9F}" sibTransId="{25BBF532-F682-4ABF-A214-EAA81FA4A4A8}"/>
    <dgm:cxn modelId="{EDA08882-5985-4700-A846-E0E0B4C909C3}" type="presOf" srcId="{2BBE9314-2D26-4E24-9772-5187603F54E6}" destId="{246B6B96-710E-4311-BADB-55BF8AC69A95}" srcOrd="0" destOrd="2" presId="urn:microsoft.com/office/officeart/2005/8/layout/list1"/>
    <dgm:cxn modelId="{7B826C9D-9071-497B-B569-52D8AC39CDAA}" srcId="{C6049F19-127A-4421-B493-54BF268A4C47}" destId="{57DBBDC8-F078-4982-B880-B0287928CE93}" srcOrd="0" destOrd="0" parTransId="{40B8A3C6-2A0E-49BF-8EC8-606A68CE45EB}" sibTransId="{F4B87D03-0DFF-4EE7-8DBA-E29F8595900B}"/>
    <dgm:cxn modelId="{7042CBD5-BA09-4A5B-91DC-F11339BB8891}" srcId="{55DEE284-C006-4866-ABBB-F1EF093E7FEE}" destId="{5FC9CADB-82BA-405C-8395-6828E17F249B}" srcOrd="0" destOrd="0" parTransId="{C509E030-A032-4E67-987A-A1DC8684FA60}" sibTransId="{6CE1E59A-EFC8-486C-84AA-6338801FCCA2}"/>
    <dgm:cxn modelId="{AA3ABEE6-E937-411A-A137-A6C20A3C263A}" type="presOf" srcId="{55DEE284-C006-4866-ABBB-F1EF093E7FEE}" destId="{747BF653-25B5-45F6-9381-5E2153D195E9}" srcOrd="1" destOrd="0" presId="urn:microsoft.com/office/officeart/2005/8/layout/list1"/>
    <dgm:cxn modelId="{367DB6E7-11AD-4691-9BBF-162F1687DD90}" type="presOf" srcId="{8679C352-4F7A-4D93-8E04-DBA26C3DA276}" destId="{FB17E841-7728-4012-864F-28201A38F94D}" srcOrd="0" destOrd="0" presId="urn:microsoft.com/office/officeart/2005/8/layout/list1"/>
    <dgm:cxn modelId="{0623664C-8AF0-4AE5-AC6E-134D696A3064}" type="presParOf" srcId="{FB17E841-7728-4012-864F-28201A38F94D}" destId="{809F422B-0408-4B7A-A11B-2EBCA2A2DA52}" srcOrd="0" destOrd="0" presId="urn:microsoft.com/office/officeart/2005/8/layout/list1"/>
    <dgm:cxn modelId="{D41CC162-7377-488D-8F15-72367CCD2AC8}" type="presParOf" srcId="{809F422B-0408-4B7A-A11B-2EBCA2A2DA52}" destId="{D36F0E15-9042-4B30-9542-9809F63F43A5}" srcOrd="0" destOrd="0" presId="urn:microsoft.com/office/officeart/2005/8/layout/list1"/>
    <dgm:cxn modelId="{C07876A7-69A2-4494-9777-32CE3618B8AF}" type="presParOf" srcId="{809F422B-0408-4B7A-A11B-2EBCA2A2DA52}" destId="{747BF653-25B5-45F6-9381-5E2153D195E9}" srcOrd="1" destOrd="0" presId="urn:microsoft.com/office/officeart/2005/8/layout/list1"/>
    <dgm:cxn modelId="{22CD4A98-56E6-47CB-8046-7D0791670BF2}" type="presParOf" srcId="{FB17E841-7728-4012-864F-28201A38F94D}" destId="{D6CF31F6-6A37-44AD-9AB9-05D42ED5B561}" srcOrd="1" destOrd="0" presId="urn:microsoft.com/office/officeart/2005/8/layout/list1"/>
    <dgm:cxn modelId="{B19F290E-5621-4E03-9F6C-5DFC4D779872}" type="presParOf" srcId="{FB17E841-7728-4012-864F-28201A38F94D}" destId="{246B6B96-710E-4311-BADB-55BF8AC69A95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F90F4D-99DB-4FF2-957F-1939F34C0D4E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0348BCD-D7A2-4FE7-9499-1D30F9882A56}">
      <dgm:prSet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</a:rPr>
            <a:t>Strukturalisme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memandang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bahasa</a:t>
          </a:r>
          <a:r>
            <a:rPr lang="en-US" altLang="id-ID" sz="1600" dirty="0">
              <a:ea typeface="ＭＳ Ｐゴシック" panose="020B0600070205080204" pitchFamily="34" charset="-128"/>
            </a:rPr>
            <a:t> (</a:t>
          </a:r>
          <a:r>
            <a:rPr lang="en-US" altLang="id-ID" sz="1600" i="1" dirty="0" err="1">
              <a:ea typeface="ＭＳ Ｐゴシック" panose="020B0600070205080204" pitchFamily="34" charset="-128"/>
            </a:rPr>
            <a:t>langage</a:t>
          </a:r>
          <a:r>
            <a:rPr lang="en-US" altLang="id-ID" sz="1600" dirty="0">
              <a:ea typeface="ＭＳ Ｐゴシック" panose="020B0600070205080204" pitchFamily="34" charset="-128"/>
            </a:rPr>
            <a:t>) </a:t>
          </a:r>
          <a:r>
            <a:rPr lang="en-US" altLang="id-ID" sz="1600" dirty="0" err="1">
              <a:ea typeface="ＭＳ Ｐゴシック" panose="020B0600070205080204" pitchFamily="34" charset="-128"/>
            </a:rPr>
            <a:t>tersusun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i="1" dirty="0">
              <a:ea typeface="ＭＳ Ｐゴシック" panose="020B0600070205080204" pitchFamily="34" charset="-128"/>
            </a:rPr>
            <a:t>langue</a:t>
          </a:r>
          <a:r>
            <a:rPr lang="en-US" altLang="id-ID" sz="1600" dirty="0">
              <a:ea typeface="ＭＳ Ｐゴシック" panose="020B0600070205080204" pitchFamily="34" charset="-128"/>
            </a:rPr>
            <a:t> dan </a:t>
          </a:r>
          <a:r>
            <a:rPr lang="en-US" altLang="id-ID" sz="1600" i="1" dirty="0">
              <a:ea typeface="ＭＳ Ｐゴシック" panose="020B0600070205080204" pitchFamily="34" charset="-128"/>
            </a:rPr>
            <a:t>parole</a:t>
          </a:r>
        </a:p>
      </dgm:t>
    </dgm:pt>
    <dgm:pt modelId="{96D71A08-F390-4214-8D1B-E2813A1B9905}" type="parTrans" cxnId="{A02B4624-9D19-40D8-812A-A6C08ECAE532}">
      <dgm:prSet/>
      <dgm:spPr/>
      <dgm:t>
        <a:bodyPr/>
        <a:lstStyle/>
        <a:p>
          <a:endParaRPr lang="en-US"/>
        </a:p>
      </dgm:t>
    </dgm:pt>
    <dgm:pt modelId="{5FD13EA6-FA25-4AC4-A5D7-709EC69FB5B1}" type="sibTrans" cxnId="{A02B4624-9D19-40D8-812A-A6C08ECAE532}">
      <dgm:prSet/>
      <dgm:spPr/>
      <dgm:t>
        <a:bodyPr/>
        <a:lstStyle/>
        <a:p>
          <a:endParaRPr lang="en-US"/>
        </a:p>
      </dgm:t>
    </dgm:pt>
    <dgm:pt modelId="{802F5762-88B9-4A33-970C-FED0DF2DE7A3}">
      <dgm:prSet phldrT="[Text]"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</a:rPr>
            <a:t>Ditemui</a:t>
          </a:r>
          <a:r>
            <a:rPr lang="en-US" altLang="id-ID" sz="1600" dirty="0">
              <a:ea typeface="ＭＳ Ｐゴシック" panose="020B0600070205080204" pitchFamily="34" charset="-128"/>
            </a:rPr>
            <a:t> di </a:t>
          </a:r>
          <a:r>
            <a:rPr lang="en-US" altLang="id-ID" sz="1600" dirty="0" err="1">
              <a:ea typeface="ＭＳ Ｐゴシック" panose="020B0600070205080204" pitchFamily="34" charset="-128"/>
            </a:rPr>
            <a:t>dalam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strukturalisme</a:t>
          </a:r>
          <a:endParaRPr lang="en-US" sz="1600" dirty="0"/>
        </a:p>
      </dgm:t>
    </dgm:pt>
    <dgm:pt modelId="{A6C83A7F-F15D-44C9-8C35-F976F77F1CAB}" type="parTrans" cxnId="{F87C15ED-FB12-4925-A49F-11CFADE7AF8E}">
      <dgm:prSet/>
      <dgm:spPr/>
      <dgm:t>
        <a:bodyPr/>
        <a:lstStyle/>
        <a:p>
          <a:endParaRPr lang="en-US"/>
        </a:p>
      </dgm:t>
    </dgm:pt>
    <dgm:pt modelId="{3FF6F815-E22F-4071-BA8A-F4FD18F59DAC}" type="sibTrans" cxnId="{F87C15ED-FB12-4925-A49F-11CFADE7AF8E}">
      <dgm:prSet/>
      <dgm:spPr/>
      <dgm:t>
        <a:bodyPr/>
        <a:lstStyle/>
        <a:p>
          <a:endParaRPr lang="en-US"/>
        </a:p>
      </dgm:t>
    </dgm:pt>
    <dgm:pt modelId="{2ED835EE-5C3A-4982-9C69-35A43B225276}">
      <dgm:prSet phldrT="[Text]" custT="1"/>
      <dgm:spPr/>
      <dgm:t>
        <a:bodyPr/>
        <a:lstStyle/>
        <a:p>
          <a:r>
            <a:rPr lang="en-ID" sz="1800" b="1" dirty="0" err="1"/>
            <a:t>Instrumentalisme</a:t>
          </a:r>
          <a:endParaRPr lang="en-US" sz="1800" b="1" dirty="0"/>
        </a:p>
      </dgm:t>
    </dgm:pt>
    <dgm:pt modelId="{33C0BF15-77A8-4D91-94E5-37D6FF87E994}" type="parTrans" cxnId="{53262D73-58CC-4128-B342-B1FAD8ABE2C3}">
      <dgm:prSet/>
      <dgm:spPr/>
      <dgm:t>
        <a:bodyPr/>
        <a:lstStyle/>
        <a:p>
          <a:endParaRPr lang="en-US"/>
        </a:p>
      </dgm:t>
    </dgm:pt>
    <dgm:pt modelId="{64524272-4EA6-4B2F-BDF1-46A5E43BEA58}" type="sibTrans" cxnId="{53262D73-58CC-4128-B342-B1FAD8ABE2C3}">
      <dgm:prSet/>
      <dgm:spPr/>
      <dgm:t>
        <a:bodyPr/>
        <a:lstStyle/>
        <a:p>
          <a:endParaRPr lang="en-US"/>
        </a:p>
      </dgm:t>
    </dgm:pt>
    <dgm:pt modelId="{DBE18F73-125E-4A35-B263-92DBF21F1A55}">
      <dgm:prSet phldrT="[Text]" custT="1"/>
      <dgm:spPr/>
      <dgm:t>
        <a:bodyPr/>
        <a:lstStyle/>
        <a:p>
          <a:endParaRPr lang="en-US" sz="1600" dirty="0"/>
        </a:p>
      </dgm:t>
    </dgm:pt>
    <dgm:pt modelId="{75638A15-BCF1-43AF-AD6C-99EE4A3D7B78}" type="parTrans" cxnId="{97C62F77-1910-41C3-97C4-BBB9D63F5283}">
      <dgm:prSet/>
      <dgm:spPr/>
      <dgm:t>
        <a:bodyPr/>
        <a:lstStyle/>
        <a:p>
          <a:endParaRPr lang="en-US"/>
        </a:p>
      </dgm:t>
    </dgm:pt>
    <dgm:pt modelId="{C64CF7E1-C55A-42BD-A88F-1DE5B24E797A}" type="sibTrans" cxnId="{97C62F77-1910-41C3-97C4-BBB9D63F5283}">
      <dgm:prSet/>
      <dgm:spPr/>
      <dgm:t>
        <a:bodyPr/>
        <a:lstStyle/>
        <a:p>
          <a:endParaRPr lang="en-US"/>
        </a:p>
      </dgm:t>
    </dgm:pt>
    <dgm:pt modelId="{566D83C1-8440-4195-9873-FF07E3ED062D}" type="pres">
      <dgm:prSet presAssocID="{0DF90F4D-99DB-4FF2-957F-1939F34C0D4E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93EF5369-EE6D-49D2-B450-1679125A0FB4}" type="pres">
      <dgm:prSet presAssocID="{2ED835EE-5C3A-4982-9C69-35A43B225276}" presName="Accent1" presStyleCnt="0"/>
      <dgm:spPr/>
    </dgm:pt>
    <dgm:pt modelId="{4CAF2FFF-1719-4CFF-940C-A7E83D330DBE}" type="pres">
      <dgm:prSet presAssocID="{2ED835EE-5C3A-4982-9C69-35A43B225276}" presName="Accent" presStyleLbl="node1" presStyleIdx="0" presStyleCnt="1"/>
      <dgm:spPr>
        <a:solidFill>
          <a:schemeClr val="accent1"/>
        </a:solidFill>
      </dgm:spPr>
    </dgm:pt>
    <dgm:pt modelId="{79BFB087-3D64-4BC0-83F7-64D37AD26154}" type="pres">
      <dgm:prSet presAssocID="{2ED835EE-5C3A-4982-9C69-35A43B225276}" presName="Child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DC5A9EA5-3C67-431B-B04C-A3484F5C87C6}" type="pres">
      <dgm:prSet presAssocID="{2ED835EE-5C3A-4982-9C69-35A43B225276}" presName="Parent1" presStyleLbl="revTx" presStyleIdx="1" presStyleCnt="2" custScaleX="106497">
        <dgm:presLayoutVars>
          <dgm:chMax val="1"/>
          <dgm:chPref val="1"/>
          <dgm:bulletEnabled val="1"/>
        </dgm:presLayoutVars>
      </dgm:prSet>
      <dgm:spPr/>
    </dgm:pt>
  </dgm:ptLst>
  <dgm:cxnLst>
    <dgm:cxn modelId="{A02B4624-9D19-40D8-812A-A6C08ECAE532}" srcId="{2ED835EE-5C3A-4982-9C69-35A43B225276}" destId="{80348BCD-D7A2-4FE7-9499-1D30F9882A56}" srcOrd="2" destOrd="0" parTransId="{96D71A08-F390-4214-8D1B-E2813A1B9905}" sibTransId="{5FD13EA6-FA25-4AC4-A5D7-709EC69FB5B1}"/>
    <dgm:cxn modelId="{0D753732-82AF-4665-BD4A-BDC7220BDE51}" type="presOf" srcId="{0DF90F4D-99DB-4FF2-957F-1939F34C0D4E}" destId="{566D83C1-8440-4195-9873-FF07E3ED062D}" srcOrd="0" destOrd="0" presId="urn:microsoft.com/office/officeart/2009/layout/CircleArrowProcess"/>
    <dgm:cxn modelId="{53262D73-58CC-4128-B342-B1FAD8ABE2C3}" srcId="{0DF90F4D-99DB-4FF2-957F-1939F34C0D4E}" destId="{2ED835EE-5C3A-4982-9C69-35A43B225276}" srcOrd="0" destOrd="0" parTransId="{33C0BF15-77A8-4D91-94E5-37D6FF87E994}" sibTransId="{64524272-4EA6-4B2F-BDF1-46A5E43BEA58}"/>
    <dgm:cxn modelId="{97C62F77-1910-41C3-97C4-BBB9D63F5283}" srcId="{2ED835EE-5C3A-4982-9C69-35A43B225276}" destId="{DBE18F73-125E-4A35-B263-92DBF21F1A55}" srcOrd="1" destOrd="0" parTransId="{75638A15-BCF1-43AF-AD6C-99EE4A3D7B78}" sibTransId="{C64CF7E1-C55A-42BD-A88F-1DE5B24E797A}"/>
    <dgm:cxn modelId="{7BB0187A-E98E-4B8D-934F-FF72A904EEB8}" type="presOf" srcId="{2ED835EE-5C3A-4982-9C69-35A43B225276}" destId="{DC5A9EA5-3C67-431B-B04C-A3484F5C87C6}" srcOrd="0" destOrd="0" presId="urn:microsoft.com/office/officeart/2009/layout/CircleArrowProcess"/>
    <dgm:cxn modelId="{52E7C788-35CB-4017-8BC2-59A956BC013E}" type="presOf" srcId="{802F5762-88B9-4A33-970C-FED0DF2DE7A3}" destId="{79BFB087-3D64-4BC0-83F7-64D37AD26154}" srcOrd="0" destOrd="0" presId="urn:microsoft.com/office/officeart/2009/layout/CircleArrowProcess"/>
    <dgm:cxn modelId="{1B9B38BD-0229-4546-BDD0-E8A489FBF8E7}" type="presOf" srcId="{DBE18F73-125E-4A35-B263-92DBF21F1A55}" destId="{79BFB087-3D64-4BC0-83F7-64D37AD26154}" srcOrd="0" destOrd="1" presId="urn:microsoft.com/office/officeart/2009/layout/CircleArrowProcess"/>
    <dgm:cxn modelId="{A784CFC7-5A55-4645-881C-220A6BC2304C}" type="presOf" srcId="{80348BCD-D7A2-4FE7-9499-1D30F9882A56}" destId="{79BFB087-3D64-4BC0-83F7-64D37AD26154}" srcOrd="0" destOrd="2" presId="urn:microsoft.com/office/officeart/2009/layout/CircleArrowProcess"/>
    <dgm:cxn modelId="{F87C15ED-FB12-4925-A49F-11CFADE7AF8E}" srcId="{2ED835EE-5C3A-4982-9C69-35A43B225276}" destId="{802F5762-88B9-4A33-970C-FED0DF2DE7A3}" srcOrd="0" destOrd="0" parTransId="{A6C83A7F-F15D-44C9-8C35-F976F77F1CAB}" sibTransId="{3FF6F815-E22F-4071-BA8A-F4FD18F59DAC}"/>
    <dgm:cxn modelId="{84108F22-2C2F-4C93-9E19-3CF203271D46}" type="presParOf" srcId="{566D83C1-8440-4195-9873-FF07E3ED062D}" destId="{93EF5369-EE6D-49D2-B450-1679125A0FB4}" srcOrd="0" destOrd="0" presId="urn:microsoft.com/office/officeart/2009/layout/CircleArrowProcess"/>
    <dgm:cxn modelId="{534539A0-98DC-4381-AC83-EAD7623614A4}" type="presParOf" srcId="{93EF5369-EE6D-49D2-B450-1679125A0FB4}" destId="{4CAF2FFF-1719-4CFF-940C-A7E83D330DBE}" srcOrd="0" destOrd="0" presId="urn:microsoft.com/office/officeart/2009/layout/CircleArrowProcess"/>
    <dgm:cxn modelId="{C343AD83-9496-4F8C-A993-2F26F6F9A372}" type="presParOf" srcId="{566D83C1-8440-4195-9873-FF07E3ED062D}" destId="{79BFB087-3D64-4BC0-83F7-64D37AD26154}" srcOrd="1" destOrd="0" presId="urn:microsoft.com/office/officeart/2009/layout/CircleArrowProcess"/>
    <dgm:cxn modelId="{7BA57110-149E-4A57-8E88-94AE8188445E}" type="presParOf" srcId="{566D83C1-8440-4195-9873-FF07E3ED062D}" destId="{DC5A9EA5-3C67-431B-B04C-A3484F5C87C6}" srcOrd="2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676A4E-5131-4600-BFAC-786EE95ABA85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E436013-5FCF-4A3C-B282-3C91FFC60357}">
      <dgm:prSet phldrT="[Text]"/>
      <dgm:spPr/>
      <dgm:t>
        <a:bodyPr/>
        <a:lstStyle/>
        <a:p>
          <a:r>
            <a:rPr lang="en-US" altLang="id-ID" b="1" dirty="0" err="1">
              <a:ea typeface="ＭＳ Ｐゴシック" panose="020B0600070205080204" pitchFamily="34" charset="-128"/>
            </a:rPr>
            <a:t>Determinisme</a:t>
          </a:r>
          <a:endParaRPr lang="en-US" b="1" dirty="0"/>
        </a:p>
      </dgm:t>
    </dgm:pt>
    <dgm:pt modelId="{F1637181-1E50-43B0-BC9E-FA892EC73B59}" type="parTrans" cxnId="{0F835D10-B149-4A10-B77D-B5D01079A006}">
      <dgm:prSet/>
      <dgm:spPr/>
      <dgm:t>
        <a:bodyPr/>
        <a:lstStyle/>
        <a:p>
          <a:endParaRPr lang="en-US"/>
        </a:p>
      </dgm:t>
    </dgm:pt>
    <dgm:pt modelId="{07071678-D90D-45BF-85F1-662655735351}" type="sibTrans" cxnId="{0F835D10-B149-4A10-B77D-B5D01079A006}">
      <dgm:prSet/>
      <dgm:spPr/>
      <dgm:t>
        <a:bodyPr/>
        <a:lstStyle/>
        <a:p>
          <a:endParaRPr lang="en-US"/>
        </a:p>
      </dgm:t>
    </dgm:pt>
    <dgm:pt modelId="{085B81A4-348C-41AC-9A33-283A38EF8EAC}">
      <dgm:prSet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</a:rPr>
            <a:t>Pengalaman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perorangan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terhadap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kenyataan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merupakan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suatu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fungsi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bahasa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masyarakat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atau</a:t>
          </a:r>
          <a:r>
            <a:rPr lang="en-US" altLang="id-ID" sz="1600" dirty="0">
              <a:ea typeface="ＭＳ Ｐゴシック" panose="020B0600070205080204" pitchFamily="34" charset="-128"/>
            </a:rPr>
            <a:t> </a:t>
          </a:r>
          <a:r>
            <a:rPr lang="en-US" altLang="id-ID" sz="1600" dirty="0" err="1">
              <a:ea typeface="ＭＳ Ｐゴシック" panose="020B0600070205080204" pitchFamily="34" charset="-128"/>
            </a:rPr>
            <a:t>komunitas</a:t>
          </a:r>
          <a:r>
            <a:rPr lang="en-US" altLang="id-ID" sz="1600" dirty="0">
              <a:ea typeface="ＭＳ Ｐゴシック" panose="020B0600070205080204" pitchFamily="34" charset="-128"/>
            </a:rPr>
            <a:t> yang </a:t>
          </a:r>
          <a:r>
            <a:rPr lang="en-US" altLang="id-ID" sz="1600" dirty="0" err="1">
              <a:ea typeface="ＭＳ Ｐゴシック" panose="020B0600070205080204" pitchFamily="34" charset="-128"/>
            </a:rPr>
            <a:t>bersangkutan</a:t>
          </a:r>
          <a:endParaRPr lang="en-US" altLang="id-ID" sz="1600" dirty="0">
            <a:ea typeface="ＭＳ Ｐゴシック" panose="020B0600070205080204" pitchFamily="34" charset="-128"/>
          </a:endParaRPr>
        </a:p>
      </dgm:t>
    </dgm:pt>
    <dgm:pt modelId="{202E6F53-A62C-42C0-BE7B-BD400955730C}" type="parTrans" cxnId="{E87518ED-8C5C-412E-B253-46AD7FDB09CA}">
      <dgm:prSet/>
      <dgm:spPr/>
      <dgm:t>
        <a:bodyPr/>
        <a:lstStyle/>
        <a:p>
          <a:endParaRPr lang="en-US"/>
        </a:p>
      </dgm:t>
    </dgm:pt>
    <dgm:pt modelId="{AC93AFFB-04EC-4BE0-8250-EAE7AF7F76DD}" type="sibTrans" cxnId="{E87518ED-8C5C-412E-B253-46AD7FDB09CA}">
      <dgm:prSet/>
      <dgm:spPr/>
      <dgm:t>
        <a:bodyPr/>
        <a:lstStyle/>
        <a:p>
          <a:endParaRPr lang="en-US"/>
        </a:p>
      </dgm:t>
    </dgm:pt>
    <dgm:pt modelId="{0E5A81A6-9B49-4DDF-8B0F-8183B1DDB135}">
      <dgm:prSet phldrT="[Text]" custT="1"/>
      <dgm:spPr/>
      <dgm:t>
        <a:bodyPr/>
        <a:lstStyle/>
        <a:p>
          <a:r>
            <a:rPr lang="en-US" altLang="id-ID" sz="1600" dirty="0" err="1">
              <a:ea typeface="ＭＳ Ｐゴシック" panose="020B0600070205080204" pitchFamily="34" charset="-128"/>
            </a:rPr>
            <a:t>HipotesisSapir-Worf</a:t>
          </a:r>
          <a:r>
            <a:rPr lang="en-US" altLang="id-ID" sz="1600" dirty="0">
              <a:ea typeface="ＭＳ Ｐゴシック" panose="020B0600070205080204" pitchFamily="34" charset="-128"/>
            </a:rPr>
            <a:t>.</a:t>
          </a:r>
          <a:endParaRPr lang="en-US" sz="1600" dirty="0"/>
        </a:p>
      </dgm:t>
    </dgm:pt>
    <dgm:pt modelId="{0717783E-A706-4EBF-ADA3-DF45BCFE1397}" type="parTrans" cxnId="{14B81379-F544-4119-A3E4-C15A2ECD52EB}">
      <dgm:prSet/>
      <dgm:spPr/>
      <dgm:t>
        <a:bodyPr/>
        <a:lstStyle/>
        <a:p>
          <a:endParaRPr lang="en-US"/>
        </a:p>
      </dgm:t>
    </dgm:pt>
    <dgm:pt modelId="{859B8262-7394-43F2-94F7-605F829EBD02}" type="sibTrans" cxnId="{14B81379-F544-4119-A3E4-C15A2ECD52EB}">
      <dgm:prSet/>
      <dgm:spPr/>
      <dgm:t>
        <a:bodyPr/>
        <a:lstStyle/>
        <a:p>
          <a:endParaRPr lang="en-US"/>
        </a:p>
      </dgm:t>
    </dgm:pt>
    <dgm:pt modelId="{E049325F-A709-4294-832D-D25771F85FCB}">
      <dgm:prSet phldrT="[Text]" custT="1"/>
      <dgm:spPr/>
      <dgm:t>
        <a:bodyPr/>
        <a:lstStyle/>
        <a:p>
          <a:endParaRPr lang="en-US" sz="1600" dirty="0"/>
        </a:p>
      </dgm:t>
    </dgm:pt>
    <dgm:pt modelId="{6728F414-AEC8-496D-8E3B-DA02EAAF7BFE}" type="parTrans" cxnId="{B5BFBB92-BF78-4BD5-B7A9-F7D8AE8DC3E6}">
      <dgm:prSet/>
      <dgm:spPr/>
      <dgm:t>
        <a:bodyPr/>
        <a:lstStyle/>
        <a:p>
          <a:endParaRPr lang="en-US"/>
        </a:p>
      </dgm:t>
    </dgm:pt>
    <dgm:pt modelId="{A2E424A1-8962-41A2-9105-F3EA270C4105}" type="sibTrans" cxnId="{B5BFBB92-BF78-4BD5-B7A9-F7D8AE8DC3E6}">
      <dgm:prSet/>
      <dgm:spPr/>
      <dgm:t>
        <a:bodyPr/>
        <a:lstStyle/>
        <a:p>
          <a:endParaRPr lang="en-US"/>
        </a:p>
      </dgm:t>
    </dgm:pt>
    <dgm:pt modelId="{0516E6E0-364A-4CCF-9197-14CE3810FB0E}" type="pres">
      <dgm:prSet presAssocID="{39676A4E-5131-4600-BFAC-786EE95ABA85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54D8F18F-D823-433E-99AB-4D81C7C308CD}" type="pres">
      <dgm:prSet presAssocID="{FE436013-5FCF-4A3C-B282-3C91FFC60357}" presName="Accent1" presStyleCnt="0"/>
      <dgm:spPr/>
    </dgm:pt>
    <dgm:pt modelId="{52799825-55FC-4CF6-B715-A61FA7640BBF}" type="pres">
      <dgm:prSet presAssocID="{FE436013-5FCF-4A3C-B282-3C91FFC60357}" presName="Accent" presStyleLbl="node1" presStyleIdx="0" presStyleCnt="1"/>
      <dgm:spPr>
        <a:solidFill>
          <a:schemeClr val="accent6">
            <a:lumMod val="20000"/>
            <a:lumOff val="80000"/>
          </a:schemeClr>
        </a:solidFill>
      </dgm:spPr>
    </dgm:pt>
    <dgm:pt modelId="{CBB92108-C20A-47FF-95B3-5BA6C9A5312C}" type="pres">
      <dgm:prSet presAssocID="{FE436013-5FCF-4A3C-B282-3C91FFC60357}" presName="Child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FF94B469-CACA-4BC4-8B38-D1D631B43AAB}" type="pres">
      <dgm:prSet presAssocID="{FE436013-5FCF-4A3C-B282-3C91FFC60357}" presName="Parent1" presStyleLbl="revTx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0F835D10-B149-4A10-B77D-B5D01079A006}" srcId="{39676A4E-5131-4600-BFAC-786EE95ABA85}" destId="{FE436013-5FCF-4A3C-B282-3C91FFC60357}" srcOrd="0" destOrd="0" parTransId="{F1637181-1E50-43B0-BC9E-FA892EC73B59}" sibTransId="{07071678-D90D-45BF-85F1-662655735351}"/>
    <dgm:cxn modelId="{307A7458-31BD-42E1-8753-238AEF514EA2}" type="presOf" srcId="{0E5A81A6-9B49-4DDF-8B0F-8183B1DDB135}" destId="{CBB92108-C20A-47FF-95B3-5BA6C9A5312C}" srcOrd="0" destOrd="0" presId="urn:microsoft.com/office/officeart/2009/layout/CircleArrowProcess"/>
    <dgm:cxn modelId="{14B81379-F544-4119-A3E4-C15A2ECD52EB}" srcId="{FE436013-5FCF-4A3C-B282-3C91FFC60357}" destId="{0E5A81A6-9B49-4DDF-8B0F-8183B1DDB135}" srcOrd="0" destOrd="0" parTransId="{0717783E-A706-4EBF-ADA3-DF45BCFE1397}" sibTransId="{859B8262-7394-43F2-94F7-605F829EBD02}"/>
    <dgm:cxn modelId="{D7E6E78F-0A4E-46B0-AA6E-2E80199B124D}" type="presOf" srcId="{39676A4E-5131-4600-BFAC-786EE95ABA85}" destId="{0516E6E0-364A-4CCF-9197-14CE3810FB0E}" srcOrd="0" destOrd="0" presId="urn:microsoft.com/office/officeart/2009/layout/CircleArrowProcess"/>
    <dgm:cxn modelId="{B5BFBB92-BF78-4BD5-B7A9-F7D8AE8DC3E6}" srcId="{FE436013-5FCF-4A3C-B282-3C91FFC60357}" destId="{E049325F-A709-4294-832D-D25771F85FCB}" srcOrd="1" destOrd="0" parTransId="{6728F414-AEC8-496D-8E3B-DA02EAAF7BFE}" sibTransId="{A2E424A1-8962-41A2-9105-F3EA270C4105}"/>
    <dgm:cxn modelId="{2C9C139C-FB9A-44F6-85BD-B114DE4E2FE2}" type="presOf" srcId="{FE436013-5FCF-4A3C-B282-3C91FFC60357}" destId="{FF94B469-CACA-4BC4-8B38-D1D631B43AAB}" srcOrd="0" destOrd="0" presId="urn:microsoft.com/office/officeart/2009/layout/CircleArrowProcess"/>
    <dgm:cxn modelId="{3E7A27BD-1983-4503-8032-9D39C415F6D6}" type="presOf" srcId="{085B81A4-348C-41AC-9A33-283A38EF8EAC}" destId="{CBB92108-C20A-47FF-95B3-5BA6C9A5312C}" srcOrd="0" destOrd="2" presId="urn:microsoft.com/office/officeart/2009/layout/CircleArrowProcess"/>
    <dgm:cxn modelId="{9D0167CA-F3D2-4806-9833-765CF9E83B9D}" type="presOf" srcId="{E049325F-A709-4294-832D-D25771F85FCB}" destId="{CBB92108-C20A-47FF-95B3-5BA6C9A5312C}" srcOrd="0" destOrd="1" presId="urn:microsoft.com/office/officeart/2009/layout/CircleArrowProcess"/>
    <dgm:cxn modelId="{E87518ED-8C5C-412E-B253-46AD7FDB09CA}" srcId="{FE436013-5FCF-4A3C-B282-3C91FFC60357}" destId="{085B81A4-348C-41AC-9A33-283A38EF8EAC}" srcOrd="2" destOrd="0" parTransId="{202E6F53-A62C-42C0-BE7B-BD400955730C}" sibTransId="{AC93AFFB-04EC-4BE0-8250-EAE7AF7F76DD}"/>
    <dgm:cxn modelId="{AA4FD3A8-DC2D-4260-8C86-63E97658B0C6}" type="presParOf" srcId="{0516E6E0-364A-4CCF-9197-14CE3810FB0E}" destId="{54D8F18F-D823-433E-99AB-4D81C7C308CD}" srcOrd="0" destOrd="0" presId="urn:microsoft.com/office/officeart/2009/layout/CircleArrowProcess"/>
    <dgm:cxn modelId="{17014E7E-2B8A-4952-8288-DADA7806867E}" type="presParOf" srcId="{54D8F18F-D823-433E-99AB-4D81C7C308CD}" destId="{52799825-55FC-4CF6-B715-A61FA7640BBF}" srcOrd="0" destOrd="0" presId="urn:microsoft.com/office/officeart/2009/layout/CircleArrowProcess"/>
    <dgm:cxn modelId="{C37AF7A7-EA00-42D4-BEFE-46891991295D}" type="presParOf" srcId="{0516E6E0-364A-4CCF-9197-14CE3810FB0E}" destId="{CBB92108-C20A-47FF-95B3-5BA6C9A5312C}" srcOrd="1" destOrd="0" presId="urn:microsoft.com/office/officeart/2009/layout/CircleArrowProcess"/>
    <dgm:cxn modelId="{28019A0A-8C18-4F5A-B07C-1355ABAEF638}" type="presParOf" srcId="{0516E6E0-364A-4CCF-9197-14CE3810FB0E}" destId="{FF94B469-CACA-4BC4-8B38-D1D631B43AAB}" srcOrd="2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06C1070-45C7-459C-935E-965E9C6A6F7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DFF8BE25-CEC7-461B-B0EA-E4E383105E9E}">
      <dgm:prSet phldrT="[Text]" custT="1"/>
      <dgm:spPr/>
      <dgm:t>
        <a:bodyPr/>
        <a:lstStyle/>
        <a:p>
          <a:r>
            <a:rPr lang="en-ID" sz="2000" dirty="0" err="1">
              <a:solidFill>
                <a:schemeClr val="tx1"/>
              </a:solidFill>
            </a:rPr>
            <a:t>Langage</a:t>
          </a:r>
          <a:endParaRPr lang="en-US" sz="2900" dirty="0">
            <a:solidFill>
              <a:schemeClr val="tx1"/>
            </a:solidFill>
          </a:endParaRPr>
        </a:p>
      </dgm:t>
    </dgm:pt>
    <dgm:pt modelId="{9EB74B01-8B2A-492A-A4C6-906538F0EA0A}" type="parTrans" cxnId="{C080691C-A276-446B-81EA-D2B63EE3D5E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CB2F842-6C10-4DBB-B562-3953D75567AA}" type="sibTrans" cxnId="{C080691C-A276-446B-81EA-D2B63EE3D5E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4A2EF48-F37F-41A8-82C8-1794E087CA0F}">
      <dgm:prSet phldrT="[Text]"/>
      <dgm:spPr/>
      <dgm:t>
        <a:bodyPr/>
        <a:lstStyle/>
        <a:p>
          <a:r>
            <a:rPr lang="en-ID" dirty="0">
              <a:solidFill>
                <a:schemeClr val="tx1"/>
              </a:solidFill>
            </a:rPr>
            <a:t>Lange</a:t>
          </a:r>
          <a:endParaRPr lang="en-US" dirty="0">
            <a:solidFill>
              <a:schemeClr val="tx1"/>
            </a:solidFill>
          </a:endParaRPr>
        </a:p>
      </dgm:t>
    </dgm:pt>
    <dgm:pt modelId="{18032B61-E350-4C0F-B5E2-EC791070C44E}" type="parTrans" cxnId="{F660D64C-72DF-4E82-A927-A47E37D94DF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607DBE6-0ACD-401D-9B5D-303C6C0879E5}" type="sibTrans" cxnId="{F660D64C-72DF-4E82-A927-A47E37D94DF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5E247EB-1F1A-415F-B397-C24D98D631F3}">
      <dgm:prSet phldrT="[Text]"/>
      <dgm:spPr/>
      <dgm:t>
        <a:bodyPr/>
        <a:lstStyle/>
        <a:p>
          <a:r>
            <a:rPr lang="en-ID" dirty="0">
              <a:solidFill>
                <a:schemeClr val="tx1"/>
              </a:solidFill>
            </a:rPr>
            <a:t>Parole</a:t>
          </a:r>
          <a:endParaRPr lang="en-US" dirty="0">
            <a:solidFill>
              <a:schemeClr val="tx1"/>
            </a:solidFill>
          </a:endParaRPr>
        </a:p>
      </dgm:t>
    </dgm:pt>
    <dgm:pt modelId="{1C9F2FE0-147C-4008-A3E7-8C23508B182C}" type="parTrans" cxnId="{00AA7493-0BEF-4E2F-BEFD-FA0F9474587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0F70A42-6FD9-46CB-B3A3-293832E0040A}" type="sibTrans" cxnId="{00AA7493-0BEF-4E2F-BEFD-FA0F9474587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5B30971-346E-4836-9F3E-16646574BA5F}">
      <dgm:prSet phldrT="[Text]"/>
      <dgm:spPr/>
      <dgm:t>
        <a:bodyPr/>
        <a:lstStyle/>
        <a:p>
          <a:pPr algn="ctr">
            <a:buSzTx/>
            <a:buFontTx/>
            <a:buNone/>
          </a:pPr>
          <a:r>
            <a:rPr lang="en-US" altLang="id-ID" dirty="0" err="1">
              <a:solidFill>
                <a:schemeClr val="tx1"/>
              </a:solidFill>
            </a:rPr>
            <a:t>Sistem</a:t>
          </a:r>
          <a:r>
            <a:rPr lang="en-US" altLang="id-ID" dirty="0">
              <a:solidFill>
                <a:schemeClr val="tx1"/>
              </a:solidFill>
            </a:rPr>
            <a:t> Bahasa</a:t>
          </a:r>
          <a:endParaRPr lang="en-US" dirty="0">
            <a:solidFill>
              <a:schemeClr val="tx1"/>
            </a:solidFill>
          </a:endParaRPr>
        </a:p>
      </dgm:t>
    </dgm:pt>
    <dgm:pt modelId="{22EBF0DB-2439-40C6-BE9B-2512845B3F85}" type="parTrans" cxnId="{4D7E9931-3C76-4F04-AC3E-50666E11C75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FD2078D-4584-4957-AC26-E60B27FFE731}" type="sibTrans" cxnId="{4D7E9931-3C76-4F04-AC3E-50666E11C75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7CA943B-707B-4B4C-A2EC-C5A2AC273F8F}">
      <dgm:prSet phldrT="[Text]"/>
      <dgm:spPr/>
      <dgm:t>
        <a:bodyPr/>
        <a:lstStyle/>
        <a:p>
          <a:pPr algn="ctr"/>
          <a:r>
            <a:rPr lang="en-ID" dirty="0" err="1">
              <a:solidFill>
                <a:schemeClr val="tx1"/>
              </a:solidFill>
            </a:rPr>
            <a:t>Ekspresi</a:t>
          </a:r>
          <a:r>
            <a:rPr lang="en-ID" dirty="0">
              <a:solidFill>
                <a:schemeClr val="tx1"/>
              </a:solidFill>
            </a:rPr>
            <a:t> </a:t>
          </a:r>
          <a:r>
            <a:rPr lang="en-ID" dirty="0" err="1">
              <a:solidFill>
                <a:schemeClr val="tx1"/>
              </a:solidFill>
            </a:rPr>
            <a:t>kebahasaan</a:t>
          </a:r>
          <a:endParaRPr lang="en-US" dirty="0">
            <a:solidFill>
              <a:schemeClr val="tx1"/>
            </a:solidFill>
          </a:endParaRPr>
        </a:p>
      </dgm:t>
    </dgm:pt>
    <dgm:pt modelId="{7BE7EA3F-8B26-4DD5-909B-F7F41BAD1D9C}" type="parTrans" cxnId="{4DFD7756-D89B-4D33-A464-9BD8D888FD1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9D1FCC6-BDE4-4FF1-9A29-07592DFDDFDE}" type="sibTrans" cxnId="{4DFD7756-D89B-4D33-A464-9BD8D888FD10}">
      <dgm:prSet/>
      <dgm:spPr/>
      <dgm:t>
        <a:bodyPr/>
        <a:lstStyle/>
        <a:p>
          <a:endParaRPr lang="en-US"/>
        </a:p>
      </dgm:t>
    </dgm:pt>
    <dgm:pt modelId="{F1FA35B1-7935-4447-A01A-2233023D7109}">
      <dgm:prSet phldrT="[Text]"/>
      <dgm:spPr/>
      <dgm:t>
        <a:bodyPr/>
        <a:lstStyle/>
        <a:p>
          <a:pPr algn="ctr"/>
          <a:r>
            <a:rPr lang="en-US" baseline="0" dirty="0" err="1">
              <a:solidFill>
                <a:schemeClr val="tx1"/>
              </a:solidFill>
              <a:sym typeface="Wingdings" panose="05000000000000000000" pitchFamily="2" charset="2"/>
            </a:rPr>
            <a:t>struktur</a:t>
          </a:r>
          <a:r>
            <a:rPr lang="en-US" baseline="0" dirty="0">
              <a:solidFill>
                <a:schemeClr val="tx1"/>
              </a:solidFill>
              <a:sym typeface="Wingdings" panose="05000000000000000000" pitchFamily="2" charset="2"/>
            </a:rPr>
            <a:t> </a:t>
          </a:r>
          <a:r>
            <a:rPr lang="en-US" baseline="0" dirty="0" err="1">
              <a:solidFill>
                <a:schemeClr val="tx1"/>
              </a:solidFill>
              <a:sym typeface="Wingdings" panose="05000000000000000000" pitchFamily="2" charset="2"/>
            </a:rPr>
            <a:t>aturan</a:t>
          </a:r>
          <a:r>
            <a:rPr lang="en-US" baseline="0" dirty="0">
              <a:solidFill>
                <a:schemeClr val="tx1"/>
              </a:solidFill>
              <a:sym typeface="Wingdings" panose="05000000000000000000" pitchFamily="2" charset="2"/>
            </a:rPr>
            <a:t> &amp; </a:t>
          </a:r>
          <a:r>
            <a:rPr lang="en-US" baseline="0" dirty="0" err="1">
              <a:solidFill>
                <a:schemeClr val="tx1"/>
              </a:solidFill>
              <a:sym typeface="Wingdings" panose="05000000000000000000" pitchFamily="2" charset="2"/>
            </a:rPr>
            <a:t>kode</a:t>
          </a:r>
          <a:r>
            <a:rPr lang="en-US" dirty="0">
              <a:solidFill>
                <a:schemeClr val="tx1"/>
              </a:solidFill>
              <a:sym typeface="Wingdings" panose="05000000000000000000" pitchFamily="2" charset="2"/>
            </a:rPr>
            <a:t> </a:t>
          </a:r>
          <a:r>
            <a:rPr lang="en-US" baseline="0" dirty="0">
              <a:solidFill>
                <a:schemeClr val="tx1"/>
              </a:solidFill>
              <a:sym typeface="Wingdings" panose="05000000000000000000" pitchFamily="2" charset="2"/>
            </a:rPr>
            <a:t> </a:t>
          </a:r>
          <a:r>
            <a:rPr lang="en-US" baseline="0" dirty="0" err="1">
              <a:solidFill>
                <a:schemeClr val="tx1"/>
              </a:solidFill>
              <a:sym typeface="Wingdings" panose="05000000000000000000" pitchFamily="2" charset="2"/>
            </a:rPr>
            <a:t>kesepakatan</a:t>
          </a:r>
          <a:r>
            <a:rPr lang="en-US" baseline="0" dirty="0">
              <a:solidFill>
                <a:schemeClr val="tx1"/>
              </a:solidFill>
              <a:sym typeface="Wingdings" panose="05000000000000000000" pitchFamily="2" charset="2"/>
            </a:rPr>
            <a:t>  </a:t>
          </a:r>
          <a:r>
            <a:rPr lang="en-US" dirty="0" err="1">
              <a:solidFill>
                <a:schemeClr val="tx1"/>
              </a:solidFill>
              <a:sym typeface="Wingdings" panose="05000000000000000000" pitchFamily="2" charset="2"/>
            </a:rPr>
            <a:t>sosial</a:t>
          </a:r>
          <a:endParaRPr lang="en-US" dirty="0">
            <a:solidFill>
              <a:schemeClr val="tx1"/>
            </a:solidFill>
          </a:endParaRPr>
        </a:p>
      </dgm:t>
    </dgm:pt>
    <dgm:pt modelId="{57A7E89E-E781-4489-9F4C-B491A3319B42}" type="parTrans" cxnId="{B4853ABA-E0F3-4285-A106-2CD1ECCD51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6C47DF5-7ADE-469D-8753-8C812270D2E2}" type="sibTrans" cxnId="{B4853ABA-E0F3-4285-A106-2CD1ECCD51E5}">
      <dgm:prSet/>
      <dgm:spPr/>
      <dgm:t>
        <a:bodyPr/>
        <a:lstStyle/>
        <a:p>
          <a:endParaRPr lang="en-US"/>
        </a:p>
      </dgm:t>
    </dgm:pt>
    <dgm:pt modelId="{0DAA4F99-FB4D-48CE-9D41-89FAE1551618}">
      <dgm:prSet phldrT="[Text]"/>
      <dgm:spPr/>
      <dgm:t>
        <a:bodyPr/>
        <a:lstStyle/>
        <a:p>
          <a:pPr algn="ctr"/>
          <a:r>
            <a:rPr lang="en-US" baseline="0" dirty="0">
              <a:solidFill>
                <a:schemeClr val="tx1"/>
              </a:solidFill>
            </a:rPr>
            <a:t>actual speech/writing </a:t>
          </a:r>
          <a:r>
            <a:rPr lang="en-US" baseline="0" dirty="0">
              <a:solidFill>
                <a:schemeClr val="tx1"/>
              </a:solidFill>
              <a:sym typeface="Wingdings" panose="05000000000000000000" pitchFamily="2" charset="2"/>
            </a:rPr>
            <a:t> individual, infinite</a:t>
          </a:r>
          <a:endParaRPr lang="en-US" dirty="0">
            <a:solidFill>
              <a:schemeClr val="tx1"/>
            </a:solidFill>
          </a:endParaRPr>
        </a:p>
      </dgm:t>
    </dgm:pt>
    <dgm:pt modelId="{9BE2B50E-C9CF-4BF2-8063-C9A259753FCF}" type="parTrans" cxnId="{908A1DDD-9235-4D4C-BFF3-F03DCF4AF8F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7DE2C13-8B4E-416D-B1D4-19191C389553}" type="sibTrans" cxnId="{908A1DDD-9235-4D4C-BFF3-F03DCF4AF8F4}">
      <dgm:prSet/>
      <dgm:spPr/>
      <dgm:t>
        <a:bodyPr/>
        <a:lstStyle/>
        <a:p>
          <a:endParaRPr lang="en-US"/>
        </a:p>
      </dgm:t>
    </dgm:pt>
    <dgm:pt modelId="{4B4293F4-5B27-48AF-A834-2F0CC7338D33}" type="pres">
      <dgm:prSet presAssocID="{606C1070-45C7-459C-935E-965E9C6A6F7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3362669-6EEB-42AE-9264-421956801642}" type="pres">
      <dgm:prSet presAssocID="{DFF8BE25-CEC7-461B-B0EA-E4E383105E9E}" presName="root1" presStyleCnt="0"/>
      <dgm:spPr/>
    </dgm:pt>
    <dgm:pt modelId="{4714F701-0642-4DF4-A84F-AE73AF97A694}" type="pres">
      <dgm:prSet presAssocID="{DFF8BE25-CEC7-461B-B0EA-E4E383105E9E}" presName="LevelOneTextNode" presStyleLbl="node0" presStyleIdx="0" presStyleCnt="1" custScaleY="72779">
        <dgm:presLayoutVars>
          <dgm:chPref val="3"/>
        </dgm:presLayoutVars>
      </dgm:prSet>
      <dgm:spPr/>
    </dgm:pt>
    <dgm:pt modelId="{02BFDA42-73C3-40CD-815A-E3AA62EA4E91}" type="pres">
      <dgm:prSet presAssocID="{DFF8BE25-CEC7-461B-B0EA-E4E383105E9E}" presName="level2hierChild" presStyleCnt="0"/>
      <dgm:spPr/>
    </dgm:pt>
    <dgm:pt modelId="{BC496793-393B-444F-8730-6AB65686FD79}" type="pres">
      <dgm:prSet presAssocID="{18032B61-E350-4C0F-B5E2-EC791070C44E}" presName="conn2-1" presStyleLbl="parChTrans1D2" presStyleIdx="0" presStyleCnt="2"/>
      <dgm:spPr/>
    </dgm:pt>
    <dgm:pt modelId="{D0D95CD6-7BBA-4393-9B34-69231CD41493}" type="pres">
      <dgm:prSet presAssocID="{18032B61-E350-4C0F-B5E2-EC791070C44E}" presName="connTx" presStyleLbl="parChTrans1D2" presStyleIdx="0" presStyleCnt="2"/>
      <dgm:spPr/>
    </dgm:pt>
    <dgm:pt modelId="{F1E13546-0AF0-4D2A-9BE4-D84F17CAB6BA}" type="pres">
      <dgm:prSet presAssocID="{D4A2EF48-F37F-41A8-82C8-1794E087CA0F}" presName="root2" presStyleCnt="0"/>
      <dgm:spPr/>
    </dgm:pt>
    <dgm:pt modelId="{321C40B1-A5D0-4B0D-B5B3-3F9C1CA1003E}" type="pres">
      <dgm:prSet presAssocID="{D4A2EF48-F37F-41A8-82C8-1794E087CA0F}" presName="LevelTwoTextNode" presStyleLbl="node2" presStyleIdx="0" presStyleCnt="2">
        <dgm:presLayoutVars>
          <dgm:chPref val="3"/>
        </dgm:presLayoutVars>
      </dgm:prSet>
      <dgm:spPr/>
    </dgm:pt>
    <dgm:pt modelId="{3AE721E6-F92F-4118-A0CB-1271E95D5AC1}" type="pres">
      <dgm:prSet presAssocID="{D4A2EF48-F37F-41A8-82C8-1794E087CA0F}" presName="level3hierChild" presStyleCnt="0"/>
      <dgm:spPr/>
    </dgm:pt>
    <dgm:pt modelId="{933C1270-D48E-412A-B6B7-E8EB70D01A3D}" type="pres">
      <dgm:prSet presAssocID="{22EBF0DB-2439-40C6-BE9B-2512845B3F85}" presName="conn2-1" presStyleLbl="parChTrans1D3" presStyleIdx="0" presStyleCnt="2"/>
      <dgm:spPr/>
    </dgm:pt>
    <dgm:pt modelId="{1A61C35C-8995-4580-83C3-31544CD1741D}" type="pres">
      <dgm:prSet presAssocID="{22EBF0DB-2439-40C6-BE9B-2512845B3F85}" presName="connTx" presStyleLbl="parChTrans1D3" presStyleIdx="0" presStyleCnt="2"/>
      <dgm:spPr/>
    </dgm:pt>
    <dgm:pt modelId="{D44BA48C-BF4C-40A6-A0EB-6C5C2E0A1415}" type="pres">
      <dgm:prSet presAssocID="{45B30971-346E-4836-9F3E-16646574BA5F}" presName="root2" presStyleCnt="0"/>
      <dgm:spPr/>
    </dgm:pt>
    <dgm:pt modelId="{B0FB41F1-1629-4A0D-A0E0-881B8F4F1271}" type="pres">
      <dgm:prSet presAssocID="{45B30971-346E-4836-9F3E-16646574BA5F}" presName="LevelTwoTextNode" presStyleLbl="node3" presStyleIdx="0" presStyleCnt="2">
        <dgm:presLayoutVars>
          <dgm:chPref val="3"/>
        </dgm:presLayoutVars>
      </dgm:prSet>
      <dgm:spPr/>
    </dgm:pt>
    <dgm:pt modelId="{D26AADC4-D170-4979-837A-E5039189A0F9}" type="pres">
      <dgm:prSet presAssocID="{45B30971-346E-4836-9F3E-16646574BA5F}" presName="level3hierChild" presStyleCnt="0"/>
      <dgm:spPr/>
    </dgm:pt>
    <dgm:pt modelId="{49232213-CA81-4AF9-9C75-A3DF4119A0BC}" type="pres">
      <dgm:prSet presAssocID="{57A7E89E-E781-4489-9F4C-B491A3319B42}" presName="conn2-1" presStyleLbl="parChTrans1D4" presStyleIdx="0" presStyleCnt="2"/>
      <dgm:spPr/>
    </dgm:pt>
    <dgm:pt modelId="{F287B19F-2F20-44CC-9D04-6671C6FC33E8}" type="pres">
      <dgm:prSet presAssocID="{57A7E89E-E781-4489-9F4C-B491A3319B42}" presName="connTx" presStyleLbl="parChTrans1D4" presStyleIdx="0" presStyleCnt="2"/>
      <dgm:spPr/>
    </dgm:pt>
    <dgm:pt modelId="{0E9CBDB3-986B-4FCE-97A3-8C62E075B463}" type="pres">
      <dgm:prSet presAssocID="{F1FA35B1-7935-4447-A01A-2233023D7109}" presName="root2" presStyleCnt="0"/>
      <dgm:spPr/>
    </dgm:pt>
    <dgm:pt modelId="{6BE6CB4B-E00F-4AE6-80C4-B7717D060F39}" type="pres">
      <dgm:prSet presAssocID="{F1FA35B1-7935-4447-A01A-2233023D7109}" presName="LevelTwoTextNode" presStyleLbl="node4" presStyleIdx="0" presStyleCnt="2" custScaleX="226425" custLinFactNeighborX="6673" custLinFactNeighborY="-1991">
        <dgm:presLayoutVars>
          <dgm:chPref val="3"/>
        </dgm:presLayoutVars>
      </dgm:prSet>
      <dgm:spPr/>
    </dgm:pt>
    <dgm:pt modelId="{76CCA1BD-8A9E-428B-B425-753853ACAE1A}" type="pres">
      <dgm:prSet presAssocID="{F1FA35B1-7935-4447-A01A-2233023D7109}" presName="level3hierChild" presStyleCnt="0"/>
      <dgm:spPr/>
    </dgm:pt>
    <dgm:pt modelId="{E7DC3DDF-2B6A-4586-AFE6-702904DCD8D0}" type="pres">
      <dgm:prSet presAssocID="{1C9F2FE0-147C-4008-A3E7-8C23508B182C}" presName="conn2-1" presStyleLbl="parChTrans1D2" presStyleIdx="1" presStyleCnt="2"/>
      <dgm:spPr/>
    </dgm:pt>
    <dgm:pt modelId="{D8D20682-049A-485F-B73F-0B1E8F72F41B}" type="pres">
      <dgm:prSet presAssocID="{1C9F2FE0-147C-4008-A3E7-8C23508B182C}" presName="connTx" presStyleLbl="parChTrans1D2" presStyleIdx="1" presStyleCnt="2"/>
      <dgm:spPr/>
    </dgm:pt>
    <dgm:pt modelId="{6625171F-7AB2-41F9-8031-687519C2DE38}" type="pres">
      <dgm:prSet presAssocID="{F5E247EB-1F1A-415F-B397-C24D98D631F3}" presName="root2" presStyleCnt="0"/>
      <dgm:spPr/>
    </dgm:pt>
    <dgm:pt modelId="{7ED9F397-4654-4EFF-B78E-EA30E9F91320}" type="pres">
      <dgm:prSet presAssocID="{F5E247EB-1F1A-415F-B397-C24D98D631F3}" presName="LevelTwoTextNode" presStyleLbl="node2" presStyleIdx="1" presStyleCnt="2">
        <dgm:presLayoutVars>
          <dgm:chPref val="3"/>
        </dgm:presLayoutVars>
      </dgm:prSet>
      <dgm:spPr/>
    </dgm:pt>
    <dgm:pt modelId="{D4E32F51-564C-4CD8-8553-354FC5C08C6E}" type="pres">
      <dgm:prSet presAssocID="{F5E247EB-1F1A-415F-B397-C24D98D631F3}" presName="level3hierChild" presStyleCnt="0"/>
      <dgm:spPr/>
    </dgm:pt>
    <dgm:pt modelId="{7E446412-353D-428C-80F1-2D19EFA1082B}" type="pres">
      <dgm:prSet presAssocID="{7BE7EA3F-8B26-4DD5-909B-F7F41BAD1D9C}" presName="conn2-1" presStyleLbl="parChTrans1D3" presStyleIdx="1" presStyleCnt="2"/>
      <dgm:spPr/>
    </dgm:pt>
    <dgm:pt modelId="{B4881BD4-5B74-46F6-85DC-AAE385858C08}" type="pres">
      <dgm:prSet presAssocID="{7BE7EA3F-8B26-4DD5-909B-F7F41BAD1D9C}" presName="connTx" presStyleLbl="parChTrans1D3" presStyleIdx="1" presStyleCnt="2"/>
      <dgm:spPr/>
    </dgm:pt>
    <dgm:pt modelId="{7865BB9C-72BA-48FF-B51F-877AD851959D}" type="pres">
      <dgm:prSet presAssocID="{27CA943B-707B-4B4C-A2EC-C5A2AC273F8F}" presName="root2" presStyleCnt="0"/>
      <dgm:spPr/>
    </dgm:pt>
    <dgm:pt modelId="{CFAA16D6-CBC4-4E76-A09B-8C4FBC8ED78C}" type="pres">
      <dgm:prSet presAssocID="{27CA943B-707B-4B4C-A2EC-C5A2AC273F8F}" presName="LevelTwoTextNode" presStyleLbl="node3" presStyleIdx="1" presStyleCnt="2" custScaleX="107851">
        <dgm:presLayoutVars>
          <dgm:chPref val="3"/>
        </dgm:presLayoutVars>
      </dgm:prSet>
      <dgm:spPr/>
    </dgm:pt>
    <dgm:pt modelId="{A935A9C2-C584-4EB1-A65F-5D86E1A1C2BB}" type="pres">
      <dgm:prSet presAssocID="{27CA943B-707B-4B4C-A2EC-C5A2AC273F8F}" presName="level3hierChild" presStyleCnt="0"/>
      <dgm:spPr/>
    </dgm:pt>
    <dgm:pt modelId="{C1E91B27-6C85-4016-8A0C-CDECE3CD529A}" type="pres">
      <dgm:prSet presAssocID="{9BE2B50E-C9CF-4BF2-8063-C9A259753FCF}" presName="conn2-1" presStyleLbl="parChTrans1D4" presStyleIdx="1" presStyleCnt="2"/>
      <dgm:spPr/>
    </dgm:pt>
    <dgm:pt modelId="{59E60260-DA57-42E7-AF7C-55590F99F624}" type="pres">
      <dgm:prSet presAssocID="{9BE2B50E-C9CF-4BF2-8063-C9A259753FCF}" presName="connTx" presStyleLbl="parChTrans1D4" presStyleIdx="1" presStyleCnt="2"/>
      <dgm:spPr/>
    </dgm:pt>
    <dgm:pt modelId="{18924DB4-C8D7-4931-A96B-765CD38AA688}" type="pres">
      <dgm:prSet presAssocID="{0DAA4F99-FB4D-48CE-9D41-89FAE1551618}" presName="root2" presStyleCnt="0"/>
      <dgm:spPr/>
    </dgm:pt>
    <dgm:pt modelId="{F80F9803-C7E5-4E69-A585-9D013D7AF779}" type="pres">
      <dgm:prSet presAssocID="{0DAA4F99-FB4D-48CE-9D41-89FAE1551618}" presName="LevelTwoTextNode" presStyleLbl="node4" presStyleIdx="1" presStyleCnt="2" custScaleX="226424">
        <dgm:presLayoutVars>
          <dgm:chPref val="3"/>
        </dgm:presLayoutVars>
      </dgm:prSet>
      <dgm:spPr/>
    </dgm:pt>
    <dgm:pt modelId="{EE57FE97-F8C7-4111-B179-F8087D64E6F5}" type="pres">
      <dgm:prSet presAssocID="{0DAA4F99-FB4D-48CE-9D41-89FAE1551618}" presName="level3hierChild" presStyleCnt="0"/>
      <dgm:spPr/>
    </dgm:pt>
  </dgm:ptLst>
  <dgm:cxnLst>
    <dgm:cxn modelId="{81B91906-C457-493A-B83B-0D9549E8CD5F}" type="presOf" srcId="{57A7E89E-E781-4489-9F4C-B491A3319B42}" destId="{F287B19F-2F20-44CC-9D04-6671C6FC33E8}" srcOrd="1" destOrd="0" presId="urn:microsoft.com/office/officeart/2008/layout/HorizontalMultiLevelHierarchy"/>
    <dgm:cxn modelId="{75792318-F1A5-49B9-84FC-0A59203B763E}" type="presOf" srcId="{57A7E89E-E781-4489-9F4C-B491A3319B42}" destId="{49232213-CA81-4AF9-9C75-A3DF4119A0BC}" srcOrd="0" destOrd="0" presId="urn:microsoft.com/office/officeart/2008/layout/HorizontalMultiLevelHierarchy"/>
    <dgm:cxn modelId="{C080691C-A276-446B-81EA-D2B63EE3D5E0}" srcId="{606C1070-45C7-459C-935E-965E9C6A6F75}" destId="{DFF8BE25-CEC7-461B-B0EA-E4E383105E9E}" srcOrd="0" destOrd="0" parTransId="{9EB74B01-8B2A-492A-A4C6-906538F0EA0A}" sibTransId="{DCB2F842-6C10-4DBB-B562-3953D75567AA}"/>
    <dgm:cxn modelId="{95CBC428-CD67-4878-978D-9426656D4D29}" type="presOf" srcId="{27CA943B-707B-4B4C-A2EC-C5A2AC273F8F}" destId="{CFAA16D6-CBC4-4E76-A09B-8C4FBC8ED78C}" srcOrd="0" destOrd="0" presId="urn:microsoft.com/office/officeart/2008/layout/HorizontalMultiLevelHierarchy"/>
    <dgm:cxn modelId="{8FB6DC2D-8945-4A9C-B3AB-F2277666582D}" type="presOf" srcId="{F1FA35B1-7935-4447-A01A-2233023D7109}" destId="{6BE6CB4B-E00F-4AE6-80C4-B7717D060F39}" srcOrd="0" destOrd="0" presId="urn:microsoft.com/office/officeart/2008/layout/HorizontalMultiLevelHierarchy"/>
    <dgm:cxn modelId="{ABB4B730-50E9-4353-B4AD-B00C9C6D0B9A}" type="presOf" srcId="{9BE2B50E-C9CF-4BF2-8063-C9A259753FCF}" destId="{C1E91B27-6C85-4016-8A0C-CDECE3CD529A}" srcOrd="0" destOrd="0" presId="urn:microsoft.com/office/officeart/2008/layout/HorizontalMultiLevelHierarchy"/>
    <dgm:cxn modelId="{4D7E9931-3C76-4F04-AC3E-50666E11C755}" srcId="{D4A2EF48-F37F-41A8-82C8-1794E087CA0F}" destId="{45B30971-346E-4836-9F3E-16646574BA5F}" srcOrd="0" destOrd="0" parTransId="{22EBF0DB-2439-40C6-BE9B-2512845B3F85}" sibTransId="{AFD2078D-4584-4957-AC26-E60B27FFE731}"/>
    <dgm:cxn modelId="{E4613B3F-CF4D-4284-9602-B1D3AE689EC0}" type="presOf" srcId="{D4A2EF48-F37F-41A8-82C8-1794E087CA0F}" destId="{321C40B1-A5D0-4B0D-B5B3-3F9C1CA1003E}" srcOrd="0" destOrd="0" presId="urn:microsoft.com/office/officeart/2008/layout/HorizontalMultiLevelHierarchy"/>
    <dgm:cxn modelId="{8C57245B-0BFE-4D15-9C18-339C6549D08C}" type="presOf" srcId="{18032B61-E350-4C0F-B5E2-EC791070C44E}" destId="{D0D95CD6-7BBA-4393-9B34-69231CD41493}" srcOrd="1" destOrd="0" presId="urn:microsoft.com/office/officeart/2008/layout/HorizontalMultiLevelHierarchy"/>
    <dgm:cxn modelId="{403EC767-F62B-4E36-80D5-D29F59F87706}" type="presOf" srcId="{7BE7EA3F-8B26-4DD5-909B-F7F41BAD1D9C}" destId="{7E446412-353D-428C-80F1-2D19EFA1082B}" srcOrd="0" destOrd="0" presId="urn:microsoft.com/office/officeart/2008/layout/HorizontalMultiLevelHierarchy"/>
    <dgm:cxn modelId="{F660D64C-72DF-4E82-A927-A47E37D94DF8}" srcId="{DFF8BE25-CEC7-461B-B0EA-E4E383105E9E}" destId="{D4A2EF48-F37F-41A8-82C8-1794E087CA0F}" srcOrd="0" destOrd="0" parTransId="{18032B61-E350-4C0F-B5E2-EC791070C44E}" sibTransId="{B607DBE6-0ACD-401D-9B5D-303C6C0879E5}"/>
    <dgm:cxn modelId="{4A08856F-8954-4330-A1EB-292E6FD30E96}" type="presOf" srcId="{1C9F2FE0-147C-4008-A3E7-8C23508B182C}" destId="{E7DC3DDF-2B6A-4586-AFE6-702904DCD8D0}" srcOrd="0" destOrd="0" presId="urn:microsoft.com/office/officeart/2008/layout/HorizontalMultiLevelHierarchy"/>
    <dgm:cxn modelId="{4DFD7756-D89B-4D33-A464-9BD8D888FD10}" srcId="{F5E247EB-1F1A-415F-B397-C24D98D631F3}" destId="{27CA943B-707B-4B4C-A2EC-C5A2AC273F8F}" srcOrd="0" destOrd="0" parTransId="{7BE7EA3F-8B26-4DD5-909B-F7F41BAD1D9C}" sibTransId="{69D1FCC6-BDE4-4FF1-9A29-07592DFDDFDE}"/>
    <dgm:cxn modelId="{88A8B856-B799-4121-9C0F-4EC1D8DA49A3}" type="presOf" srcId="{7BE7EA3F-8B26-4DD5-909B-F7F41BAD1D9C}" destId="{B4881BD4-5B74-46F6-85DC-AAE385858C08}" srcOrd="1" destOrd="0" presId="urn:microsoft.com/office/officeart/2008/layout/HorizontalMultiLevelHierarchy"/>
    <dgm:cxn modelId="{78FA0280-5C63-44CD-969E-E061148A5F65}" type="presOf" srcId="{1C9F2FE0-147C-4008-A3E7-8C23508B182C}" destId="{D8D20682-049A-485F-B73F-0B1E8F72F41B}" srcOrd="1" destOrd="0" presId="urn:microsoft.com/office/officeart/2008/layout/HorizontalMultiLevelHierarchy"/>
    <dgm:cxn modelId="{2A178485-9C9C-4F7C-8497-78F969C18237}" type="presOf" srcId="{22EBF0DB-2439-40C6-BE9B-2512845B3F85}" destId="{933C1270-D48E-412A-B6B7-E8EB70D01A3D}" srcOrd="0" destOrd="0" presId="urn:microsoft.com/office/officeart/2008/layout/HorizontalMultiLevelHierarchy"/>
    <dgm:cxn modelId="{00AA7493-0BEF-4E2F-BEFD-FA0F94745870}" srcId="{DFF8BE25-CEC7-461B-B0EA-E4E383105E9E}" destId="{F5E247EB-1F1A-415F-B397-C24D98D631F3}" srcOrd="1" destOrd="0" parTransId="{1C9F2FE0-147C-4008-A3E7-8C23508B182C}" sibTransId="{10F70A42-6FD9-46CB-B3A3-293832E0040A}"/>
    <dgm:cxn modelId="{0A1858A1-146F-408F-A7FF-4C688397DD33}" type="presOf" srcId="{DFF8BE25-CEC7-461B-B0EA-E4E383105E9E}" destId="{4714F701-0642-4DF4-A84F-AE73AF97A694}" srcOrd="0" destOrd="0" presId="urn:microsoft.com/office/officeart/2008/layout/HorizontalMultiLevelHierarchy"/>
    <dgm:cxn modelId="{ACF820A3-7CAD-41CC-B77A-CDC03359CB2B}" type="presOf" srcId="{606C1070-45C7-459C-935E-965E9C6A6F75}" destId="{4B4293F4-5B27-48AF-A834-2F0CC7338D33}" srcOrd="0" destOrd="0" presId="urn:microsoft.com/office/officeart/2008/layout/HorizontalMultiLevelHierarchy"/>
    <dgm:cxn modelId="{FB21FCAF-C32D-42F4-88DF-D60967D3D318}" type="presOf" srcId="{0DAA4F99-FB4D-48CE-9D41-89FAE1551618}" destId="{F80F9803-C7E5-4E69-A585-9D013D7AF779}" srcOrd="0" destOrd="0" presId="urn:microsoft.com/office/officeart/2008/layout/HorizontalMultiLevelHierarchy"/>
    <dgm:cxn modelId="{52D307B4-3AE9-4F9A-8FAE-D31447FB6F96}" type="presOf" srcId="{18032B61-E350-4C0F-B5E2-EC791070C44E}" destId="{BC496793-393B-444F-8730-6AB65686FD79}" srcOrd="0" destOrd="0" presId="urn:microsoft.com/office/officeart/2008/layout/HorizontalMultiLevelHierarchy"/>
    <dgm:cxn modelId="{B4853ABA-E0F3-4285-A106-2CD1ECCD51E5}" srcId="{45B30971-346E-4836-9F3E-16646574BA5F}" destId="{F1FA35B1-7935-4447-A01A-2233023D7109}" srcOrd="0" destOrd="0" parTransId="{57A7E89E-E781-4489-9F4C-B491A3319B42}" sibTransId="{06C47DF5-7ADE-469D-8753-8C812270D2E2}"/>
    <dgm:cxn modelId="{15114CC3-2D83-4489-8531-285C587E3607}" type="presOf" srcId="{22EBF0DB-2439-40C6-BE9B-2512845B3F85}" destId="{1A61C35C-8995-4580-83C3-31544CD1741D}" srcOrd="1" destOrd="0" presId="urn:microsoft.com/office/officeart/2008/layout/HorizontalMultiLevelHierarchy"/>
    <dgm:cxn modelId="{98D1AFD4-DDF6-41B4-B0BE-1BC717893E52}" type="presOf" srcId="{9BE2B50E-C9CF-4BF2-8063-C9A259753FCF}" destId="{59E60260-DA57-42E7-AF7C-55590F99F624}" srcOrd="1" destOrd="0" presId="urn:microsoft.com/office/officeart/2008/layout/HorizontalMultiLevelHierarchy"/>
    <dgm:cxn modelId="{908A1DDD-9235-4D4C-BFF3-F03DCF4AF8F4}" srcId="{27CA943B-707B-4B4C-A2EC-C5A2AC273F8F}" destId="{0DAA4F99-FB4D-48CE-9D41-89FAE1551618}" srcOrd="0" destOrd="0" parTransId="{9BE2B50E-C9CF-4BF2-8063-C9A259753FCF}" sibTransId="{07DE2C13-8B4E-416D-B1D4-19191C389553}"/>
    <dgm:cxn modelId="{E36ED4EB-DABC-45CE-A3A3-3EAC3C47B751}" type="presOf" srcId="{45B30971-346E-4836-9F3E-16646574BA5F}" destId="{B0FB41F1-1629-4A0D-A0E0-881B8F4F1271}" srcOrd="0" destOrd="0" presId="urn:microsoft.com/office/officeart/2008/layout/HorizontalMultiLevelHierarchy"/>
    <dgm:cxn modelId="{213E0CF5-5BE2-4BBB-8EE5-C3710AFE1AC6}" type="presOf" srcId="{F5E247EB-1F1A-415F-B397-C24D98D631F3}" destId="{7ED9F397-4654-4EFF-B78E-EA30E9F91320}" srcOrd="0" destOrd="0" presId="urn:microsoft.com/office/officeart/2008/layout/HorizontalMultiLevelHierarchy"/>
    <dgm:cxn modelId="{E16676BD-49BE-4CE0-A093-8C8D585F46AD}" type="presParOf" srcId="{4B4293F4-5B27-48AF-A834-2F0CC7338D33}" destId="{53362669-6EEB-42AE-9264-421956801642}" srcOrd="0" destOrd="0" presId="urn:microsoft.com/office/officeart/2008/layout/HorizontalMultiLevelHierarchy"/>
    <dgm:cxn modelId="{50B07625-CEF5-455C-9A02-D58C8E072080}" type="presParOf" srcId="{53362669-6EEB-42AE-9264-421956801642}" destId="{4714F701-0642-4DF4-A84F-AE73AF97A694}" srcOrd="0" destOrd="0" presId="urn:microsoft.com/office/officeart/2008/layout/HorizontalMultiLevelHierarchy"/>
    <dgm:cxn modelId="{09F3E00C-B595-4104-BBDB-2A7FE7B2BF6F}" type="presParOf" srcId="{53362669-6EEB-42AE-9264-421956801642}" destId="{02BFDA42-73C3-40CD-815A-E3AA62EA4E91}" srcOrd="1" destOrd="0" presId="urn:microsoft.com/office/officeart/2008/layout/HorizontalMultiLevelHierarchy"/>
    <dgm:cxn modelId="{0E5AA6F4-61D7-47FE-8395-EC45D2B4F69A}" type="presParOf" srcId="{02BFDA42-73C3-40CD-815A-E3AA62EA4E91}" destId="{BC496793-393B-444F-8730-6AB65686FD79}" srcOrd="0" destOrd="0" presId="urn:microsoft.com/office/officeart/2008/layout/HorizontalMultiLevelHierarchy"/>
    <dgm:cxn modelId="{9E01BB13-AC83-4D37-A50C-852E78C46386}" type="presParOf" srcId="{BC496793-393B-444F-8730-6AB65686FD79}" destId="{D0D95CD6-7BBA-4393-9B34-69231CD41493}" srcOrd="0" destOrd="0" presId="urn:microsoft.com/office/officeart/2008/layout/HorizontalMultiLevelHierarchy"/>
    <dgm:cxn modelId="{9C18207F-65AD-48EF-B0E0-A40D06630A13}" type="presParOf" srcId="{02BFDA42-73C3-40CD-815A-E3AA62EA4E91}" destId="{F1E13546-0AF0-4D2A-9BE4-D84F17CAB6BA}" srcOrd="1" destOrd="0" presId="urn:microsoft.com/office/officeart/2008/layout/HorizontalMultiLevelHierarchy"/>
    <dgm:cxn modelId="{FAC8425A-CE6F-4565-B9C9-0F3F5849976F}" type="presParOf" srcId="{F1E13546-0AF0-4D2A-9BE4-D84F17CAB6BA}" destId="{321C40B1-A5D0-4B0D-B5B3-3F9C1CA1003E}" srcOrd="0" destOrd="0" presId="urn:microsoft.com/office/officeart/2008/layout/HorizontalMultiLevelHierarchy"/>
    <dgm:cxn modelId="{AF7ADD88-46A1-4EB5-9198-377EF97730EC}" type="presParOf" srcId="{F1E13546-0AF0-4D2A-9BE4-D84F17CAB6BA}" destId="{3AE721E6-F92F-4118-A0CB-1271E95D5AC1}" srcOrd="1" destOrd="0" presId="urn:microsoft.com/office/officeart/2008/layout/HorizontalMultiLevelHierarchy"/>
    <dgm:cxn modelId="{97B08852-E55F-4179-BB35-FF8B82F5F304}" type="presParOf" srcId="{3AE721E6-F92F-4118-A0CB-1271E95D5AC1}" destId="{933C1270-D48E-412A-B6B7-E8EB70D01A3D}" srcOrd="0" destOrd="0" presId="urn:microsoft.com/office/officeart/2008/layout/HorizontalMultiLevelHierarchy"/>
    <dgm:cxn modelId="{9F390F6C-239A-46F2-9DD3-918B80E5DC19}" type="presParOf" srcId="{933C1270-D48E-412A-B6B7-E8EB70D01A3D}" destId="{1A61C35C-8995-4580-83C3-31544CD1741D}" srcOrd="0" destOrd="0" presId="urn:microsoft.com/office/officeart/2008/layout/HorizontalMultiLevelHierarchy"/>
    <dgm:cxn modelId="{1FCDE7C5-0BED-4537-8B70-BE373CAE3D0B}" type="presParOf" srcId="{3AE721E6-F92F-4118-A0CB-1271E95D5AC1}" destId="{D44BA48C-BF4C-40A6-A0EB-6C5C2E0A1415}" srcOrd="1" destOrd="0" presId="urn:microsoft.com/office/officeart/2008/layout/HorizontalMultiLevelHierarchy"/>
    <dgm:cxn modelId="{3C48B3D2-7684-4E1D-9766-16F5748BEC4F}" type="presParOf" srcId="{D44BA48C-BF4C-40A6-A0EB-6C5C2E0A1415}" destId="{B0FB41F1-1629-4A0D-A0E0-881B8F4F1271}" srcOrd="0" destOrd="0" presId="urn:microsoft.com/office/officeart/2008/layout/HorizontalMultiLevelHierarchy"/>
    <dgm:cxn modelId="{88D2DCC0-267C-49F1-8978-DBA19EAE94FD}" type="presParOf" srcId="{D44BA48C-BF4C-40A6-A0EB-6C5C2E0A1415}" destId="{D26AADC4-D170-4979-837A-E5039189A0F9}" srcOrd="1" destOrd="0" presId="urn:microsoft.com/office/officeart/2008/layout/HorizontalMultiLevelHierarchy"/>
    <dgm:cxn modelId="{E8CB034C-3B68-48DF-8379-BEECB273AF84}" type="presParOf" srcId="{D26AADC4-D170-4979-837A-E5039189A0F9}" destId="{49232213-CA81-4AF9-9C75-A3DF4119A0BC}" srcOrd="0" destOrd="0" presId="urn:microsoft.com/office/officeart/2008/layout/HorizontalMultiLevelHierarchy"/>
    <dgm:cxn modelId="{BDE32897-783E-4504-AEAA-3268E31D1E82}" type="presParOf" srcId="{49232213-CA81-4AF9-9C75-A3DF4119A0BC}" destId="{F287B19F-2F20-44CC-9D04-6671C6FC33E8}" srcOrd="0" destOrd="0" presId="urn:microsoft.com/office/officeart/2008/layout/HorizontalMultiLevelHierarchy"/>
    <dgm:cxn modelId="{53591491-1CE4-484B-A26B-A950A39D50ED}" type="presParOf" srcId="{D26AADC4-D170-4979-837A-E5039189A0F9}" destId="{0E9CBDB3-986B-4FCE-97A3-8C62E075B463}" srcOrd="1" destOrd="0" presId="urn:microsoft.com/office/officeart/2008/layout/HorizontalMultiLevelHierarchy"/>
    <dgm:cxn modelId="{6155D335-43AB-4CBE-A90B-D2FA4E434AD9}" type="presParOf" srcId="{0E9CBDB3-986B-4FCE-97A3-8C62E075B463}" destId="{6BE6CB4B-E00F-4AE6-80C4-B7717D060F39}" srcOrd="0" destOrd="0" presId="urn:microsoft.com/office/officeart/2008/layout/HorizontalMultiLevelHierarchy"/>
    <dgm:cxn modelId="{F70AC4F4-2D65-4C66-AB7D-2F2EF5B6F8B0}" type="presParOf" srcId="{0E9CBDB3-986B-4FCE-97A3-8C62E075B463}" destId="{76CCA1BD-8A9E-428B-B425-753853ACAE1A}" srcOrd="1" destOrd="0" presId="urn:microsoft.com/office/officeart/2008/layout/HorizontalMultiLevelHierarchy"/>
    <dgm:cxn modelId="{A5DE0CCC-5069-4421-8D75-A6515D013F1F}" type="presParOf" srcId="{02BFDA42-73C3-40CD-815A-E3AA62EA4E91}" destId="{E7DC3DDF-2B6A-4586-AFE6-702904DCD8D0}" srcOrd="2" destOrd="0" presId="urn:microsoft.com/office/officeart/2008/layout/HorizontalMultiLevelHierarchy"/>
    <dgm:cxn modelId="{336E9AC6-0609-41C8-AABD-BAC2F648ECEC}" type="presParOf" srcId="{E7DC3DDF-2B6A-4586-AFE6-702904DCD8D0}" destId="{D8D20682-049A-485F-B73F-0B1E8F72F41B}" srcOrd="0" destOrd="0" presId="urn:microsoft.com/office/officeart/2008/layout/HorizontalMultiLevelHierarchy"/>
    <dgm:cxn modelId="{F8C27DF1-7306-4DF9-9734-18B73D85F910}" type="presParOf" srcId="{02BFDA42-73C3-40CD-815A-E3AA62EA4E91}" destId="{6625171F-7AB2-41F9-8031-687519C2DE38}" srcOrd="3" destOrd="0" presId="urn:microsoft.com/office/officeart/2008/layout/HorizontalMultiLevelHierarchy"/>
    <dgm:cxn modelId="{93F8865F-BA29-4431-9E51-C2A8B85355D3}" type="presParOf" srcId="{6625171F-7AB2-41F9-8031-687519C2DE38}" destId="{7ED9F397-4654-4EFF-B78E-EA30E9F91320}" srcOrd="0" destOrd="0" presId="urn:microsoft.com/office/officeart/2008/layout/HorizontalMultiLevelHierarchy"/>
    <dgm:cxn modelId="{F8975B06-1CA7-42E7-9EAB-2A2E913305D9}" type="presParOf" srcId="{6625171F-7AB2-41F9-8031-687519C2DE38}" destId="{D4E32F51-564C-4CD8-8553-354FC5C08C6E}" srcOrd="1" destOrd="0" presId="urn:microsoft.com/office/officeart/2008/layout/HorizontalMultiLevelHierarchy"/>
    <dgm:cxn modelId="{D0EA0DBC-ACF6-4A89-B276-EE25C8C22717}" type="presParOf" srcId="{D4E32F51-564C-4CD8-8553-354FC5C08C6E}" destId="{7E446412-353D-428C-80F1-2D19EFA1082B}" srcOrd="0" destOrd="0" presId="urn:microsoft.com/office/officeart/2008/layout/HorizontalMultiLevelHierarchy"/>
    <dgm:cxn modelId="{CA2AF700-D43F-4A9F-9D24-59D9715BFD94}" type="presParOf" srcId="{7E446412-353D-428C-80F1-2D19EFA1082B}" destId="{B4881BD4-5B74-46F6-85DC-AAE385858C08}" srcOrd="0" destOrd="0" presId="urn:microsoft.com/office/officeart/2008/layout/HorizontalMultiLevelHierarchy"/>
    <dgm:cxn modelId="{E28FB08B-9C73-41C8-BA8B-850673DA4450}" type="presParOf" srcId="{D4E32F51-564C-4CD8-8553-354FC5C08C6E}" destId="{7865BB9C-72BA-48FF-B51F-877AD851959D}" srcOrd="1" destOrd="0" presId="urn:microsoft.com/office/officeart/2008/layout/HorizontalMultiLevelHierarchy"/>
    <dgm:cxn modelId="{FE3D77BE-192F-42D3-A671-E2280241F0B4}" type="presParOf" srcId="{7865BB9C-72BA-48FF-B51F-877AD851959D}" destId="{CFAA16D6-CBC4-4E76-A09B-8C4FBC8ED78C}" srcOrd="0" destOrd="0" presId="urn:microsoft.com/office/officeart/2008/layout/HorizontalMultiLevelHierarchy"/>
    <dgm:cxn modelId="{4A6D7AD4-E61E-4985-A20B-DBE218AF38A6}" type="presParOf" srcId="{7865BB9C-72BA-48FF-B51F-877AD851959D}" destId="{A935A9C2-C584-4EB1-A65F-5D86E1A1C2BB}" srcOrd="1" destOrd="0" presId="urn:microsoft.com/office/officeart/2008/layout/HorizontalMultiLevelHierarchy"/>
    <dgm:cxn modelId="{96E6694F-D2F2-4100-80C1-0F8702962F16}" type="presParOf" srcId="{A935A9C2-C584-4EB1-A65F-5D86E1A1C2BB}" destId="{C1E91B27-6C85-4016-8A0C-CDECE3CD529A}" srcOrd="0" destOrd="0" presId="urn:microsoft.com/office/officeart/2008/layout/HorizontalMultiLevelHierarchy"/>
    <dgm:cxn modelId="{EFE404D1-FEDB-464D-B967-2FA098F1356D}" type="presParOf" srcId="{C1E91B27-6C85-4016-8A0C-CDECE3CD529A}" destId="{59E60260-DA57-42E7-AF7C-55590F99F624}" srcOrd="0" destOrd="0" presId="urn:microsoft.com/office/officeart/2008/layout/HorizontalMultiLevelHierarchy"/>
    <dgm:cxn modelId="{03A7EDE4-7BD3-47DE-BF49-44DA3EDF98EA}" type="presParOf" srcId="{A935A9C2-C584-4EB1-A65F-5D86E1A1C2BB}" destId="{18924DB4-C8D7-4931-A96B-765CD38AA688}" srcOrd="1" destOrd="0" presId="urn:microsoft.com/office/officeart/2008/layout/HorizontalMultiLevelHierarchy"/>
    <dgm:cxn modelId="{E5E8946A-2DA8-4494-8BCC-09BDF910FC4D}" type="presParOf" srcId="{18924DB4-C8D7-4931-A96B-765CD38AA688}" destId="{F80F9803-C7E5-4E69-A585-9D013D7AF779}" srcOrd="0" destOrd="0" presId="urn:microsoft.com/office/officeart/2008/layout/HorizontalMultiLevelHierarchy"/>
    <dgm:cxn modelId="{4ED504D9-6D69-4FF3-840A-6859D2AF24AE}" type="presParOf" srcId="{18924DB4-C8D7-4931-A96B-765CD38AA688}" destId="{EE57FE97-F8C7-4111-B179-F8087D64E6F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094BFB-08DD-4A54-B425-CC58EE1E1CF0}" type="doc">
      <dgm:prSet loTypeId="urn:microsoft.com/office/officeart/2005/8/layout/process5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96B924F6-063E-4406-9412-806DB3A70BB5}">
      <dgm:prSet phldrT="[Text]"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Pikiran</a:t>
          </a:r>
          <a:r>
            <a:rPr lang="en-US" altLang="id-ID" dirty="0">
              <a:ea typeface="ＭＳ Ｐゴシック" panose="020B0600070205080204" pitchFamily="34" charset="-128"/>
            </a:rPr>
            <a:t> dan </a:t>
          </a:r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sesungguhnya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merupakan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tempat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terjadinya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peristiwa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realitas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  <a:endParaRPr lang="en-US" dirty="0"/>
        </a:p>
      </dgm:t>
    </dgm:pt>
    <dgm:pt modelId="{1A12507A-E441-46F9-9300-F5189BFDAF8F}" type="parTrans" cxnId="{D6450B37-71B0-4C45-B994-4B69E87506C7}">
      <dgm:prSet/>
      <dgm:spPr/>
      <dgm:t>
        <a:bodyPr/>
        <a:lstStyle/>
        <a:p>
          <a:endParaRPr lang="en-US"/>
        </a:p>
      </dgm:t>
    </dgm:pt>
    <dgm:pt modelId="{B2DB0729-E7E6-40C9-9E76-37987889BBE3}" type="sibTrans" cxnId="{D6450B37-71B0-4C45-B994-4B69E87506C7}">
      <dgm:prSet/>
      <dgm:spPr/>
      <dgm:t>
        <a:bodyPr/>
        <a:lstStyle/>
        <a:p>
          <a:endParaRPr lang="en-US"/>
        </a:p>
      </dgm:t>
    </dgm:pt>
    <dgm:pt modelId="{B2006633-F4B2-4EF4-A505-A692C01C8C24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Realitas adalah sumber dan asal mula pikiran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858803EF-54C4-4E72-BC09-0E2156E710DF}" type="parTrans" cxnId="{C10E9D41-A1E3-4B95-9034-840108834E8E}">
      <dgm:prSet/>
      <dgm:spPr/>
      <dgm:t>
        <a:bodyPr/>
        <a:lstStyle/>
        <a:p>
          <a:endParaRPr lang="en-US"/>
        </a:p>
      </dgm:t>
    </dgm:pt>
    <dgm:pt modelId="{75C5E868-AB5E-478B-B0DB-1F31B2936B0D}" type="sibTrans" cxnId="{C10E9D41-A1E3-4B95-9034-840108834E8E}">
      <dgm:prSet/>
      <dgm:spPr/>
      <dgm:t>
        <a:bodyPr/>
        <a:lstStyle/>
        <a:p>
          <a:endParaRPr lang="en-US"/>
        </a:p>
      </dgm:t>
    </dgm:pt>
    <dgm:pt modelId="{C695FF91-FD98-4638-A7EB-89665800A1F3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Realitas senantiasa ‘tak kunjung habis dipikirkan dan tak kunjung selesai dikatakan’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F014C6F8-285D-4AC8-9B66-F95ECE27580A}" type="parTrans" cxnId="{B94414D0-3C1D-46C6-81B4-86C2112A4F2A}">
      <dgm:prSet/>
      <dgm:spPr/>
      <dgm:t>
        <a:bodyPr/>
        <a:lstStyle/>
        <a:p>
          <a:endParaRPr lang="en-US"/>
        </a:p>
      </dgm:t>
    </dgm:pt>
    <dgm:pt modelId="{E6959F7E-5CAA-4EB3-A5D1-7C877AE1056A}" type="sibTrans" cxnId="{B94414D0-3C1D-46C6-81B4-86C2112A4F2A}">
      <dgm:prSet/>
      <dgm:spPr/>
      <dgm:t>
        <a:bodyPr/>
        <a:lstStyle/>
        <a:p>
          <a:endParaRPr lang="en-US"/>
        </a:p>
      </dgm:t>
    </dgm:pt>
    <dgm:pt modelId="{59B17C4B-AFB9-4204-93FB-A9E91511D091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Tiada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pikiran</a:t>
          </a:r>
          <a:r>
            <a:rPr lang="en-US" altLang="id-ID" dirty="0">
              <a:ea typeface="ＭＳ Ｐゴシック" panose="020B0600070205080204" pitchFamily="34" charset="-128"/>
            </a:rPr>
            <a:t> dan </a:t>
          </a:r>
          <a:r>
            <a:rPr lang="en-US" altLang="id-ID" dirty="0" err="1">
              <a:ea typeface="ＭＳ Ｐゴシック" panose="020B0600070205080204" pitchFamily="34" charset="-128"/>
            </a:rPr>
            <a:t>bahasa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tanpa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realitas</a:t>
          </a:r>
          <a:r>
            <a:rPr lang="en-US" altLang="id-ID" dirty="0">
              <a:ea typeface="ＭＳ Ｐゴシック" panose="020B0600070205080204" pitchFamily="34" charset="-128"/>
            </a:rPr>
            <a:t> dan </a:t>
          </a:r>
          <a:r>
            <a:rPr lang="en-US" altLang="id-ID" dirty="0" err="1">
              <a:ea typeface="ＭＳ Ｐゴシック" panose="020B0600070205080204" pitchFamily="34" charset="-128"/>
            </a:rPr>
            <a:t>tiada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realitas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tanpa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pikiran</a:t>
          </a:r>
          <a:r>
            <a:rPr lang="en-US" altLang="id-ID" dirty="0">
              <a:ea typeface="ＭＳ Ｐゴシック" panose="020B0600070205080204" pitchFamily="34" charset="-128"/>
            </a:rPr>
            <a:t> dan Bahasa</a:t>
          </a:r>
        </a:p>
      </dgm:t>
    </dgm:pt>
    <dgm:pt modelId="{6633C06A-FC19-4286-8B96-A765E203993A}" type="parTrans" cxnId="{1B175205-CDB4-4BB1-B837-B5E35FB6DFBE}">
      <dgm:prSet/>
      <dgm:spPr/>
      <dgm:t>
        <a:bodyPr/>
        <a:lstStyle/>
        <a:p>
          <a:endParaRPr lang="en-US"/>
        </a:p>
      </dgm:t>
    </dgm:pt>
    <dgm:pt modelId="{6BA07019-AD03-4E72-ABC4-ACCABB363526}" type="sibTrans" cxnId="{1B175205-CDB4-4BB1-B837-B5E35FB6DFBE}">
      <dgm:prSet/>
      <dgm:spPr/>
      <dgm:t>
        <a:bodyPr/>
        <a:lstStyle/>
        <a:p>
          <a:endParaRPr lang="en-US"/>
        </a:p>
      </dgm:t>
    </dgm:pt>
    <dgm:pt modelId="{C5683779-9266-4AF3-8559-65B84A319EFE}">
      <dgm:prSet phldrT="[Text]"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Pemikir bukanlah penguasa realitas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744EAE73-DC29-452A-8EB9-1D9ED476ABED}" type="parTrans" cxnId="{2900FB37-6365-4BD1-B094-E36DA0D69E3A}">
      <dgm:prSet/>
      <dgm:spPr/>
      <dgm:t>
        <a:bodyPr/>
        <a:lstStyle/>
        <a:p>
          <a:endParaRPr lang="en-US"/>
        </a:p>
      </dgm:t>
    </dgm:pt>
    <dgm:pt modelId="{628032A9-DC15-4AEC-9582-F3B85B8E8D03}" type="sibTrans" cxnId="{2900FB37-6365-4BD1-B094-E36DA0D69E3A}">
      <dgm:prSet/>
      <dgm:spPr/>
      <dgm:t>
        <a:bodyPr/>
        <a:lstStyle/>
        <a:p>
          <a:endParaRPr lang="en-US"/>
        </a:p>
      </dgm:t>
    </dgm:pt>
    <dgm:pt modelId="{43868F98-D0C1-4872-9B18-8E91CC59C266}">
      <dgm:prSet/>
      <dgm:spPr/>
      <dgm:t>
        <a:bodyPr/>
        <a:lstStyle/>
        <a:p>
          <a:r>
            <a:rPr lang="en-US" altLang="id-ID" dirty="0">
              <a:ea typeface="ＭＳ Ｐゴシック" panose="020B0600070205080204" pitchFamily="34" charset="-128"/>
            </a:rPr>
            <a:t>Jadi </a:t>
          </a:r>
          <a:r>
            <a:rPr lang="en-US" altLang="id-ID" dirty="0" err="1">
              <a:ea typeface="ＭＳ Ｐゴシック" panose="020B0600070205080204" pitchFamily="34" charset="-128"/>
            </a:rPr>
            <a:t>kegiatan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berpikir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hakikatnya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bersifat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konstruktif</a:t>
          </a:r>
          <a:r>
            <a:rPr lang="en-US" altLang="id-ID" dirty="0">
              <a:ea typeface="ＭＳ Ｐゴシック" panose="020B0600070205080204" pitchFamily="34" charset="-128"/>
            </a:rPr>
            <a:t> dan </a:t>
          </a:r>
          <a:r>
            <a:rPr lang="en-US" altLang="id-ID" dirty="0" err="1">
              <a:ea typeface="ＭＳ Ｐゴシック" panose="020B0600070205080204" pitchFamily="34" charset="-128"/>
            </a:rPr>
            <a:t>tidak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berhenti</a:t>
          </a:r>
          <a:r>
            <a:rPr lang="en-US" altLang="id-ID" dirty="0">
              <a:ea typeface="ＭＳ Ｐゴシック" panose="020B0600070205080204" pitchFamily="34" charset="-128"/>
            </a:rPr>
            <a:t> pada </a:t>
          </a:r>
          <a:r>
            <a:rPr lang="en-US" altLang="id-ID" dirty="0" err="1">
              <a:ea typeface="ＭＳ Ｐゴシック" panose="020B0600070205080204" pitchFamily="34" charset="-128"/>
            </a:rPr>
            <a:t>pola-pola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 dirty="0" err="1">
              <a:ea typeface="ＭＳ Ｐゴシック" panose="020B0600070205080204" pitchFamily="34" charset="-128"/>
            </a:rPr>
            <a:t>teori-teori</a:t>
          </a:r>
          <a:r>
            <a:rPr lang="en-US" altLang="id-ID" dirty="0">
              <a:ea typeface="ＭＳ Ｐゴシック" panose="020B0600070205080204" pitchFamily="34" charset="-128"/>
            </a:rPr>
            <a:t>, </a:t>
          </a:r>
          <a:r>
            <a:rPr lang="en-US" altLang="id-ID">
              <a:ea typeface="ＭＳ Ｐゴシック" panose="020B0600070205080204" pitchFamily="34" charset="-128"/>
            </a:rPr>
            <a:t>atau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sistem-sistem</a:t>
          </a:r>
          <a:r>
            <a:rPr lang="en-US" altLang="id-ID" dirty="0">
              <a:ea typeface="ＭＳ Ｐゴシック" panose="020B0600070205080204" pitchFamily="34" charset="-128"/>
            </a:rPr>
            <a:t>.</a:t>
          </a:r>
        </a:p>
      </dgm:t>
    </dgm:pt>
    <dgm:pt modelId="{EB38E11A-7AED-49BF-A496-A0633234FBD3}" type="parTrans" cxnId="{46110D61-C936-4FA7-BA1E-A27E8D0128D8}">
      <dgm:prSet/>
      <dgm:spPr/>
      <dgm:t>
        <a:bodyPr/>
        <a:lstStyle/>
        <a:p>
          <a:endParaRPr lang="en-US"/>
        </a:p>
      </dgm:t>
    </dgm:pt>
    <dgm:pt modelId="{4C149959-71AD-4985-BBC2-F279EF7DA815}" type="sibTrans" cxnId="{46110D61-C936-4FA7-BA1E-A27E8D0128D8}">
      <dgm:prSet/>
      <dgm:spPr/>
      <dgm:t>
        <a:bodyPr/>
        <a:lstStyle/>
        <a:p>
          <a:endParaRPr lang="en-US"/>
        </a:p>
      </dgm:t>
    </dgm:pt>
    <dgm:pt modelId="{2419B1CF-D1F6-4CB6-80FC-46098C2291B6}">
      <dgm:prSet/>
      <dgm:spPr/>
      <dgm:t>
        <a:bodyPr/>
        <a:lstStyle/>
        <a:p>
          <a:r>
            <a:rPr lang="en-US" altLang="id-ID">
              <a:ea typeface="ＭＳ Ｐゴシック" panose="020B0600070205080204" pitchFamily="34" charset="-128"/>
            </a:rPr>
            <a:t>Sistem justru sering harus diterobos untuk dapat mendengar suara realitas secara lebih cermat.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F3B838C9-4D27-4520-8B22-A002828CEF83}" type="parTrans" cxnId="{E2294AE7-7C68-4D01-9354-97A1E9A1129B}">
      <dgm:prSet/>
      <dgm:spPr/>
      <dgm:t>
        <a:bodyPr/>
        <a:lstStyle/>
        <a:p>
          <a:endParaRPr lang="en-US"/>
        </a:p>
      </dgm:t>
    </dgm:pt>
    <dgm:pt modelId="{2D8BF0B2-D022-4856-BD8B-42E5A1C00590}" type="sibTrans" cxnId="{E2294AE7-7C68-4D01-9354-97A1E9A1129B}">
      <dgm:prSet/>
      <dgm:spPr/>
      <dgm:t>
        <a:bodyPr/>
        <a:lstStyle/>
        <a:p>
          <a:endParaRPr lang="en-US"/>
        </a:p>
      </dgm:t>
    </dgm:pt>
    <dgm:pt modelId="{E22FD603-4325-4348-B1CB-EA870CDD53B8}">
      <dgm:prSet/>
      <dgm:spPr/>
      <dgm:t>
        <a:bodyPr/>
        <a:lstStyle/>
        <a:p>
          <a:r>
            <a:rPr lang="en-US" altLang="id-ID" dirty="0" err="1">
              <a:ea typeface="ＭＳ Ｐゴシック" panose="020B0600070205080204" pitchFamily="34" charset="-128"/>
            </a:rPr>
            <a:t>Berpikir</a:t>
          </a:r>
          <a:r>
            <a:rPr lang="en-US" altLang="id-ID" dirty="0">
              <a:ea typeface="ＭＳ Ｐゴシック" panose="020B0600070205080204" pitchFamily="34" charset="-128"/>
            </a:rPr>
            <a:t> yang </a:t>
          </a:r>
          <a:r>
            <a:rPr lang="en-US" altLang="id-ID" dirty="0" err="1">
              <a:ea typeface="ＭＳ Ｐゴシック" panose="020B0600070205080204" pitchFamily="34" charset="-128"/>
            </a:rPr>
            <a:t>demikian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disebut</a:t>
          </a:r>
          <a:r>
            <a:rPr lang="en-US" altLang="id-ID" dirty="0">
              <a:ea typeface="ＭＳ Ｐゴシック" panose="020B0600070205080204" pitchFamily="34" charset="-128"/>
            </a:rPr>
            <a:t> juga </a:t>
          </a:r>
          <a:r>
            <a:rPr lang="en-US" altLang="id-ID" dirty="0" err="1">
              <a:ea typeface="ＭＳ Ｐゴシック" panose="020B0600070205080204" pitchFamily="34" charset="-128"/>
            </a:rPr>
            <a:t>berpikir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tidak</a:t>
          </a:r>
          <a:r>
            <a:rPr lang="en-US" altLang="id-ID" dirty="0">
              <a:ea typeface="ＭＳ Ｐゴシック" panose="020B0600070205080204" pitchFamily="34" charset="-128"/>
            </a:rPr>
            <a:t> </a:t>
          </a:r>
          <a:r>
            <a:rPr lang="en-US" altLang="id-ID" dirty="0" err="1">
              <a:ea typeface="ＭＳ Ｐゴシック" panose="020B0600070205080204" pitchFamily="34" charset="-128"/>
            </a:rPr>
            <a:t>konseptual</a:t>
          </a:r>
          <a:endParaRPr lang="en-US" altLang="id-ID" dirty="0">
            <a:ea typeface="ＭＳ Ｐゴシック" panose="020B0600070205080204" pitchFamily="34" charset="-128"/>
          </a:endParaRPr>
        </a:p>
      </dgm:t>
    </dgm:pt>
    <dgm:pt modelId="{14D176EC-FEE7-4657-971F-61A3BC3DBF2A}" type="parTrans" cxnId="{1726F021-46A3-4994-A0E7-6F0B15017C18}">
      <dgm:prSet/>
      <dgm:spPr/>
      <dgm:t>
        <a:bodyPr/>
        <a:lstStyle/>
        <a:p>
          <a:endParaRPr lang="en-US"/>
        </a:p>
      </dgm:t>
    </dgm:pt>
    <dgm:pt modelId="{F3DE3FD5-3AAC-4485-A30F-E14A49E8F2E1}" type="sibTrans" cxnId="{1726F021-46A3-4994-A0E7-6F0B15017C18}">
      <dgm:prSet/>
      <dgm:spPr/>
      <dgm:t>
        <a:bodyPr/>
        <a:lstStyle/>
        <a:p>
          <a:endParaRPr lang="en-US"/>
        </a:p>
      </dgm:t>
    </dgm:pt>
    <dgm:pt modelId="{43BA5EF9-EF6F-4F49-B5AF-316BBA3A709B}" type="pres">
      <dgm:prSet presAssocID="{9D094BFB-08DD-4A54-B425-CC58EE1E1CF0}" presName="diagram" presStyleCnt="0">
        <dgm:presLayoutVars>
          <dgm:dir/>
          <dgm:resizeHandles val="exact"/>
        </dgm:presLayoutVars>
      </dgm:prSet>
      <dgm:spPr/>
    </dgm:pt>
    <dgm:pt modelId="{2E7DAC9D-A945-4B4C-85B1-61356C618610}" type="pres">
      <dgm:prSet presAssocID="{96B924F6-063E-4406-9412-806DB3A70BB5}" presName="node" presStyleLbl="node1" presStyleIdx="0" presStyleCnt="8">
        <dgm:presLayoutVars>
          <dgm:bulletEnabled val="1"/>
        </dgm:presLayoutVars>
      </dgm:prSet>
      <dgm:spPr/>
    </dgm:pt>
    <dgm:pt modelId="{EC505EC2-57F5-4F9D-B026-07EED6631F46}" type="pres">
      <dgm:prSet presAssocID="{B2DB0729-E7E6-40C9-9E76-37987889BBE3}" presName="sibTrans" presStyleLbl="sibTrans2D1" presStyleIdx="0" presStyleCnt="7"/>
      <dgm:spPr/>
    </dgm:pt>
    <dgm:pt modelId="{29287F51-2AEB-489B-ADD9-628ACBD07B8E}" type="pres">
      <dgm:prSet presAssocID="{B2DB0729-E7E6-40C9-9E76-37987889BBE3}" presName="connectorText" presStyleLbl="sibTrans2D1" presStyleIdx="0" presStyleCnt="7"/>
      <dgm:spPr/>
    </dgm:pt>
    <dgm:pt modelId="{CB825346-DA3E-47D3-9DF6-BDB843E2BCBA}" type="pres">
      <dgm:prSet presAssocID="{B2006633-F4B2-4EF4-A505-A692C01C8C24}" presName="node" presStyleLbl="node1" presStyleIdx="1" presStyleCnt="8">
        <dgm:presLayoutVars>
          <dgm:bulletEnabled val="1"/>
        </dgm:presLayoutVars>
      </dgm:prSet>
      <dgm:spPr/>
    </dgm:pt>
    <dgm:pt modelId="{44A114BF-BF69-496E-833F-716774D3B8C6}" type="pres">
      <dgm:prSet presAssocID="{75C5E868-AB5E-478B-B0DB-1F31B2936B0D}" presName="sibTrans" presStyleLbl="sibTrans2D1" presStyleIdx="1" presStyleCnt="7"/>
      <dgm:spPr/>
    </dgm:pt>
    <dgm:pt modelId="{F0C77CB6-C6E1-4E47-B401-4E953980F6D8}" type="pres">
      <dgm:prSet presAssocID="{75C5E868-AB5E-478B-B0DB-1F31B2936B0D}" presName="connectorText" presStyleLbl="sibTrans2D1" presStyleIdx="1" presStyleCnt="7"/>
      <dgm:spPr/>
    </dgm:pt>
    <dgm:pt modelId="{BBB6D3E6-751E-466C-8FB8-0689269ED063}" type="pres">
      <dgm:prSet presAssocID="{C695FF91-FD98-4638-A7EB-89665800A1F3}" presName="node" presStyleLbl="node1" presStyleIdx="2" presStyleCnt="8">
        <dgm:presLayoutVars>
          <dgm:bulletEnabled val="1"/>
        </dgm:presLayoutVars>
      </dgm:prSet>
      <dgm:spPr/>
    </dgm:pt>
    <dgm:pt modelId="{5C5509B5-CA56-45C9-BB2D-30ED675DE501}" type="pres">
      <dgm:prSet presAssocID="{E6959F7E-5CAA-4EB3-A5D1-7C877AE1056A}" presName="sibTrans" presStyleLbl="sibTrans2D1" presStyleIdx="2" presStyleCnt="7"/>
      <dgm:spPr/>
    </dgm:pt>
    <dgm:pt modelId="{67D1F2D9-480C-4DE7-ACCC-40C70E27C13B}" type="pres">
      <dgm:prSet presAssocID="{E6959F7E-5CAA-4EB3-A5D1-7C877AE1056A}" presName="connectorText" presStyleLbl="sibTrans2D1" presStyleIdx="2" presStyleCnt="7"/>
      <dgm:spPr/>
    </dgm:pt>
    <dgm:pt modelId="{E6AF0E1F-4027-474E-B887-59F90DEF06E7}" type="pres">
      <dgm:prSet presAssocID="{59B17C4B-AFB9-4204-93FB-A9E91511D091}" presName="node" presStyleLbl="node1" presStyleIdx="3" presStyleCnt="8">
        <dgm:presLayoutVars>
          <dgm:bulletEnabled val="1"/>
        </dgm:presLayoutVars>
      </dgm:prSet>
      <dgm:spPr/>
    </dgm:pt>
    <dgm:pt modelId="{19DCD743-8EA6-49C8-9CAF-ED7544D4A276}" type="pres">
      <dgm:prSet presAssocID="{6BA07019-AD03-4E72-ABC4-ACCABB363526}" presName="sibTrans" presStyleLbl="sibTrans2D1" presStyleIdx="3" presStyleCnt="7"/>
      <dgm:spPr/>
    </dgm:pt>
    <dgm:pt modelId="{96E27D6A-DA5C-4169-BEAA-C69808A10BA1}" type="pres">
      <dgm:prSet presAssocID="{6BA07019-AD03-4E72-ABC4-ACCABB363526}" presName="connectorText" presStyleLbl="sibTrans2D1" presStyleIdx="3" presStyleCnt="7"/>
      <dgm:spPr/>
    </dgm:pt>
    <dgm:pt modelId="{39EA1239-17D5-40EA-9D78-8FB73A660E3F}" type="pres">
      <dgm:prSet presAssocID="{C5683779-9266-4AF3-8559-65B84A319EFE}" presName="node" presStyleLbl="node1" presStyleIdx="4" presStyleCnt="8">
        <dgm:presLayoutVars>
          <dgm:bulletEnabled val="1"/>
        </dgm:presLayoutVars>
      </dgm:prSet>
      <dgm:spPr/>
    </dgm:pt>
    <dgm:pt modelId="{6FD6A8FF-C1DE-4150-93EC-37C6B27A3699}" type="pres">
      <dgm:prSet presAssocID="{628032A9-DC15-4AEC-9582-F3B85B8E8D03}" presName="sibTrans" presStyleLbl="sibTrans2D1" presStyleIdx="4" presStyleCnt="7"/>
      <dgm:spPr/>
    </dgm:pt>
    <dgm:pt modelId="{87BB26EF-3438-4DE8-8B7E-52EAFE092717}" type="pres">
      <dgm:prSet presAssocID="{628032A9-DC15-4AEC-9582-F3B85B8E8D03}" presName="connectorText" presStyleLbl="sibTrans2D1" presStyleIdx="4" presStyleCnt="7"/>
      <dgm:spPr/>
    </dgm:pt>
    <dgm:pt modelId="{39B3F2A8-2BF4-4AE4-8102-37319907B369}" type="pres">
      <dgm:prSet presAssocID="{43868F98-D0C1-4872-9B18-8E91CC59C266}" presName="node" presStyleLbl="node1" presStyleIdx="5" presStyleCnt="8">
        <dgm:presLayoutVars>
          <dgm:bulletEnabled val="1"/>
        </dgm:presLayoutVars>
      </dgm:prSet>
      <dgm:spPr/>
    </dgm:pt>
    <dgm:pt modelId="{FC61F98F-DB4E-42D2-86B5-B63F1557459E}" type="pres">
      <dgm:prSet presAssocID="{4C149959-71AD-4985-BBC2-F279EF7DA815}" presName="sibTrans" presStyleLbl="sibTrans2D1" presStyleIdx="5" presStyleCnt="7"/>
      <dgm:spPr/>
    </dgm:pt>
    <dgm:pt modelId="{E98E5EE5-483E-4023-8A4B-94134CF2A4B6}" type="pres">
      <dgm:prSet presAssocID="{4C149959-71AD-4985-BBC2-F279EF7DA815}" presName="connectorText" presStyleLbl="sibTrans2D1" presStyleIdx="5" presStyleCnt="7"/>
      <dgm:spPr/>
    </dgm:pt>
    <dgm:pt modelId="{7BD222B8-2921-40C3-B64B-D0C16F109E72}" type="pres">
      <dgm:prSet presAssocID="{2419B1CF-D1F6-4CB6-80FC-46098C2291B6}" presName="node" presStyleLbl="node1" presStyleIdx="6" presStyleCnt="8">
        <dgm:presLayoutVars>
          <dgm:bulletEnabled val="1"/>
        </dgm:presLayoutVars>
      </dgm:prSet>
      <dgm:spPr/>
    </dgm:pt>
    <dgm:pt modelId="{E09F2ED1-4C40-4ABD-8DF9-D31350417B41}" type="pres">
      <dgm:prSet presAssocID="{2D8BF0B2-D022-4856-BD8B-42E5A1C00590}" presName="sibTrans" presStyleLbl="sibTrans2D1" presStyleIdx="6" presStyleCnt="7"/>
      <dgm:spPr/>
    </dgm:pt>
    <dgm:pt modelId="{038EB78D-EF63-4B63-8911-7B2629E58E29}" type="pres">
      <dgm:prSet presAssocID="{2D8BF0B2-D022-4856-BD8B-42E5A1C00590}" presName="connectorText" presStyleLbl="sibTrans2D1" presStyleIdx="6" presStyleCnt="7"/>
      <dgm:spPr/>
    </dgm:pt>
    <dgm:pt modelId="{ECE2B69F-32AA-46E9-A953-7BC193BA4DAD}" type="pres">
      <dgm:prSet presAssocID="{E22FD603-4325-4348-B1CB-EA870CDD53B8}" presName="node" presStyleLbl="node1" presStyleIdx="7" presStyleCnt="8">
        <dgm:presLayoutVars>
          <dgm:bulletEnabled val="1"/>
        </dgm:presLayoutVars>
      </dgm:prSet>
      <dgm:spPr/>
    </dgm:pt>
  </dgm:ptLst>
  <dgm:cxnLst>
    <dgm:cxn modelId="{1B175205-CDB4-4BB1-B837-B5E35FB6DFBE}" srcId="{9D094BFB-08DD-4A54-B425-CC58EE1E1CF0}" destId="{59B17C4B-AFB9-4204-93FB-A9E91511D091}" srcOrd="3" destOrd="0" parTransId="{6633C06A-FC19-4286-8B96-A765E203993A}" sibTransId="{6BA07019-AD03-4E72-ABC4-ACCABB363526}"/>
    <dgm:cxn modelId="{642D180D-1020-49CA-A55A-B0418AF951BA}" type="presOf" srcId="{B2DB0729-E7E6-40C9-9E76-37987889BBE3}" destId="{EC505EC2-57F5-4F9D-B026-07EED6631F46}" srcOrd="0" destOrd="0" presId="urn:microsoft.com/office/officeart/2005/8/layout/process5"/>
    <dgm:cxn modelId="{890B9B20-DD4A-47D5-9F05-F69A7F41FCE0}" type="presOf" srcId="{9D094BFB-08DD-4A54-B425-CC58EE1E1CF0}" destId="{43BA5EF9-EF6F-4F49-B5AF-316BBA3A709B}" srcOrd="0" destOrd="0" presId="urn:microsoft.com/office/officeart/2005/8/layout/process5"/>
    <dgm:cxn modelId="{1726F021-46A3-4994-A0E7-6F0B15017C18}" srcId="{9D094BFB-08DD-4A54-B425-CC58EE1E1CF0}" destId="{E22FD603-4325-4348-B1CB-EA870CDD53B8}" srcOrd="7" destOrd="0" parTransId="{14D176EC-FEE7-4657-971F-61A3BC3DBF2A}" sibTransId="{F3DE3FD5-3AAC-4485-A30F-E14A49E8F2E1}"/>
    <dgm:cxn modelId="{C1777C25-9FAB-4161-83A4-417512B7B3A5}" type="presOf" srcId="{2D8BF0B2-D022-4856-BD8B-42E5A1C00590}" destId="{E09F2ED1-4C40-4ABD-8DF9-D31350417B41}" srcOrd="0" destOrd="0" presId="urn:microsoft.com/office/officeart/2005/8/layout/process5"/>
    <dgm:cxn modelId="{E898FD2B-5E14-43DE-A369-D3A27DBA087C}" type="presOf" srcId="{C695FF91-FD98-4638-A7EB-89665800A1F3}" destId="{BBB6D3E6-751E-466C-8FB8-0689269ED063}" srcOrd="0" destOrd="0" presId="urn:microsoft.com/office/officeart/2005/8/layout/process5"/>
    <dgm:cxn modelId="{D6450B37-71B0-4C45-B994-4B69E87506C7}" srcId="{9D094BFB-08DD-4A54-B425-CC58EE1E1CF0}" destId="{96B924F6-063E-4406-9412-806DB3A70BB5}" srcOrd="0" destOrd="0" parTransId="{1A12507A-E441-46F9-9300-F5189BFDAF8F}" sibTransId="{B2DB0729-E7E6-40C9-9E76-37987889BBE3}"/>
    <dgm:cxn modelId="{2900FB37-6365-4BD1-B094-E36DA0D69E3A}" srcId="{9D094BFB-08DD-4A54-B425-CC58EE1E1CF0}" destId="{C5683779-9266-4AF3-8559-65B84A319EFE}" srcOrd="4" destOrd="0" parTransId="{744EAE73-DC29-452A-8EB9-1D9ED476ABED}" sibTransId="{628032A9-DC15-4AEC-9582-F3B85B8E8D03}"/>
    <dgm:cxn modelId="{4510A038-6693-4254-980D-E77AA1E4C967}" type="presOf" srcId="{E22FD603-4325-4348-B1CB-EA870CDD53B8}" destId="{ECE2B69F-32AA-46E9-A953-7BC193BA4DAD}" srcOrd="0" destOrd="0" presId="urn:microsoft.com/office/officeart/2005/8/layout/process5"/>
    <dgm:cxn modelId="{19AE9C39-1F7C-4689-AFC0-93FAAB923655}" type="presOf" srcId="{4C149959-71AD-4985-BBC2-F279EF7DA815}" destId="{FC61F98F-DB4E-42D2-86B5-B63F1557459E}" srcOrd="0" destOrd="0" presId="urn:microsoft.com/office/officeart/2005/8/layout/process5"/>
    <dgm:cxn modelId="{9342E33B-D4CB-4A70-AC97-8B91F639CD2F}" type="presOf" srcId="{75C5E868-AB5E-478B-B0DB-1F31B2936B0D}" destId="{44A114BF-BF69-496E-833F-716774D3B8C6}" srcOrd="0" destOrd="0" presId="urn:microsoft.com/office/officeart/2005/8/layout/process5"/>
    <dgm:cxn modelId="{7AF95B3D-0136-40A9-AF98-F879AD239AEB}" type="presOf" srcId="{628032A9-DC15-4AEC-9582-F3B85B8E8D03}" destId="{6FD6A8FF-C1DE-4150-93EC-37C6B27A3699}" srcOrd="0" destOrd="0" presId="urn:microsoft.com/office/officeart/2005/8/layout/process5"/>
    <dgm:cxn modelId="{46110D61-C936-4FA7-BA1E-A27E8D0128D8}" srcId="{9D094BFB-08DD-4A54-B425-CC58EE1E1CF0}" destId="{43868F98-D0C1-4872-9B18-8E91CC59C266}" srcOrd="5" destOrd="0" parTransId="{EB38E11A-7AED-49BF-A496-A0633234FBD3}" sibTransId="{4C149959-71AD-4985-BBC2-F279EF7DA815}"/>
    <dgm:cxn modelId="{C10E9D41-A1E3-4B95-9034-840108834E8E}" srcId="{9D094BFB-08DD-4A54-B425-CC58EE1E1CF0}" destId="{B2006633-F4B2-4EF4-A505-A692C01C8C24}" srcOrd="1" destOrd="0" parTransId="{858803EF-54C4-4E72-BC09-0E2156E710DF}" sibTransId="{75C5E868-AB5E-478B-B0DB-1F31B2936B0D}"/>
    <dgm:cxn modelId="{29E96368-2525-4149-8F3E-FC4C50039E41}" type="presOf" srcId="{C5683779-9266-4AF3-8559-65B84A319EFE}" destId="{39EA1239-17D5-40EA-9D78-8FB73A660E3F}" srcOrd="0" destOrd="0" presId="urn:microsoft.com/office/officeart/2005/8/layout/process5"/>
    <dgm:cxn modelId="{B9ACE26F-360F-4690-95DC-4BBF667CC0C9}" type="presOf" srcId="{E6959F7E-5CAA-4EB3-A5D1-7C877AE1056A}" destId="{5C5509B5-CA56-45C9-BB2D-30ED675DE501}" srcOrd="0" destOrd="0" presId="urn:microsoft.com/office/officeart/2005/8/layout/process5"/>
    <dgm:cxn modelId="{17F3D452-9A5E-4094-BD92-D8116139ADDF}" type="presOf" srcId="{4C149959-71AD-4985-BBC2-F279EF7DA815}" destId="{E98E5EE5-483E-4023-8A4B-94134CF2A4B6}" srcOrd="1" destOrd="0" presId="urn:microsoft.com/office/officeart/2005/8/layout/process5"/>
    <dgm:cxn modelId="{5461C587-CFA2-4101-81C2-9E5F45DA8192}" type="presOf" srcId="{43868F98-D0C1-4872-9B18-8E91CC59C266}" destId="{39B3F2A8-2BF4-4AE4-8102-37319907B369}" srcOrd="0" destOrd="0" presId="urn:microsoft.com/office/officeart/2005/8/layout/process5"/>
    <dgm:cxn modelId="{475D4C8A-A3B2-4122-9C9C-CB07E2E97219}" type="presOf" srcId="{96B924F6-063E-4406-9412-806DB3A70BB5}" destId="{2E7DAC9D-A945-4B4C-85B1-61356C618610}" srcOrd="0" destOrd="0" presId="urn:microsoft.com/office/officeart/2005/8/layout/process5"/>
    <dgm:cxn modelId="{CDE7D3AB-E8C8-4E93-8616-131D5A41E89D}" type="presOf" srcId="{628032A9-DC15-4AEC-9582-F3B85B8E8D03}" destId="{87BB26EF-3438-4DE8-8B7E-52EAFE092717}" srcOrd="1" destOrd="0" presId="urn:microsoft.com/office/officeart/2005/8/layout/process5"/>
    <dgm:cxn modelId="{7950EEB8-611C-4613-9440-FCD06D2B80D1}" type="presOf" srcId="{2419B1CF-D1F6-4CB6-80FC-46098C2291B6}" destId="{7BD222B8-2921-40C3-B64B-D0C16F109E72}" srcOrd="0" destOrd="0" presId="urn:microsoft.com/office/officeart/2005/8/layout/process5"/>
    <dgm:cxn modelId="{739FAEBB-FB84-485D-9D4A-774F29F53651}" type="presOf" srcId="{59B17C4B-AFB9-4204-93FB-A9E91511D091}" destId="{E6AF0E1F-4027-474E-B887-59F90DEF06E7}" srcOrd="0" destOrd="0" presId="urn:microsoft.com/office/officeart/2005/8/layout/process5"/>
    <dgm:cxn modelId="{C1E6DDBF-213E-4DC0-8011-6A1DA5780E14}" type="presOf" srcId="{B2DB0729-E7E6-40C9-9E76-37987889BBE3}" destId="{29287F51-2AEB-489B-ADD9-628ACBD07B8E}" srcOrd="1" destOrd="0" presId="urn:microsoft.com/office/officeart/2005/8/layout/process5"/>
    <dgm:cxn modelId="{B94414D0-3C1D-46C6-81B4-86C2112A4F2A}" srcId="{9D094BFB-08DD-4A54-B425-CC58EE1E1CF0}" destId="{C695FF91-FD98-4638-A7EB-89665800A1F3}" srcOrd="2" destOrd="0" parTransId="{F014C6F8-285D-4AC8-9B66-F95ECE27580A}" sibTransId="{E6959F7E-5CAA-4EB3-A5D1-7C877AE1056A}"/>
    <dgm:cxn modelId="{9EDF20D8-8579-424E-91CD-FE1B86DC0A48}" type="presOf" srcId="{B2006633-F4B2-4EF4-A505-A692C01C8C24}" destId="{CB825346-DA3E-47D3-9DF6-BDB843E2BCBA}" srcOrd="0" destOrd="0" presId="urn:microsoft.com/office/officeart/2005/8/layout/process5"/>
    <dgm:cxn modelId="{7E0527D8-02FE-4B26-9E2A-684DBB25B058}" type="presOf" srcId="{6BA07019-AD03-4E72-ABC4-ACCABB363526}" destId="{19DCD743-8EA6-49C8-9CAF-ED7544D4A276}" srcOrd="0" destOrd="0" presId="urn:microsoft.com/office/officeart/2005/8/layout/process5"/>
    <dgm:cxn modelId="{129F1FDE-FC7E-4A9C-80D2-FF9763E6CA4B}" type="presOf" srcId="{75C5E868-AB5E-478B-B0DB-1F31B2936B0D}" destId="{F0C77CB6-C6E1-4E47-B401-4E953980F6D8}" srcOrd="1" destOrd="0" presId="urn:microsoft.com/office/officeart/2005/8/layout/process5"/>
    <dgm:cxn modelId="{028E9DE5-11D2-41C7-B4A7-3AD3D1FEBCA9}" type="presOf" srcId="{E6959F7E-5CAA-4EB3-A5D1-7C877AE1056A}" destId="{67D1F2D9-480C-4DE7-ACCC-40C70E27C13B}" srcOrd="1" destOrd="0" presId="urn:microsoft.com/office/officeart/2005/8/layout/process5"/>
    <dgm:cxn modelId="{E2294AE7-7C68-4D01-9354-97A1E9A1129B}" srcId="{9D094BFB-08DD-4A54-B425-CC58EE1E1CF0}" destId="{2419B1CF-D1F6-4CB6-80FC-46098C2291B6}" srcOrd="6" destOrd="0" parTransId="{F3B838C9-4D27-4520-8B22-A002828CEF83}" sibTransId="{2D8BF0B2-D022-4856-BD8B-42E5A1C00590}"/>
    <dgm:cxn modelId="{BAAC64F1-0299-490B-A8A2-1924BB9B7DE1}" type="presOf" srcId="{2D8BF0B2-D022-4856-BD8B-42E5A1C00590}" destId="{038EB78D-EF63-4B63-8911-7B2629E58E29}" srcOrd="1" destOrd="0" presId="urn:microsoft.com/office/officeart/2005/8/layout/process5"/>
    <dgm:cxn modelId="{77DFEBF1-C357-4CF6-9B93-6F298CA112F7}" type="presOf" srcId="{6BA07019-AD03-4E72-ABC4-ACCABB363526}" destId="{96E27D6A-DA5C-4169-BEAA-C69808A10BA1}" srcOrd="1" destOrd="0" presId="urn:microsoft.com/office/officeart/2005/8/layout/process5"/>
    <dgm:cxn modelId="{17283BC7-34C5-470A-A776-DB051A040177}" type="presParOf" srcId="{43BA5EF9-EF6F-4F49-B5AF-316BBA3A709B}" destId="{2E7DAC9D-A945-4B4C-85B1-61356C618610}" srcOrd="0" destOrd="0" presId="urn:microsoft.com/office/officeart/2005/8/layout/process5"/>
    <dgm:cxn modelId="{C636EF59-1BCC-4B65-81B4-CC1244AE68E7}" type="presParOf" srcId="{43BA5EF9-EF6F-4F49-B5AF-316BBA3A709B}" destId="{EC505EC2-57F5-4F9D-B026-07EED6631F46}" srcOrd="1" destOrd="0" presId="urn:microsoft.com/office/officeart/2005/8/layout/process5"/>
    <dgm:cxn modelId="{1D8E0698-FE80-4A30-9F59-E80F39D1E3CF}" type="presParOf" srcId="{EC505EC2-57F5-4F9D-B026-07EED6631F46}" destId="{29287F51-2AEB-489B-ADD9-628ACBD07B8E}" srcOrd="0" destOrd="0" presId="urn:microsoft.com/office/officeart/2005/8/layout/process5"/>
    <dgm:cxn modelId="{AE52166D-5F1F-4F6A-B5BD-91EA6D371EB4}" type="presParOf" srcId="{43BA5EF9-EF6F-4F49-B5AF-316BBA3A709B}" destId="{CB825346-DA3E-47D3-9DF6-BDB843E2BCBA}" srcOrd="2" destOrd="0" presId="urn:microsoft.com/office/officeart/2005/8/layout/process5"/>
    <dgm:cxn modelId="{82493DD0-2DC8-4853-A460-F3E661B0D344}" type="presParOf" srcId="{43BA5EF9-EF6F-4F49-B5AF-316BBA3A709B}" destId="{44A114BF-BF69-496E-833F-716774D3B8C6}" srcOrd="3" destOrd="0" presId="urn:microsoft.com/office/officeart/2005/8/layout/process5"/>
    <dgm:cxn modelId="{C0860094-8DAC-4B9A-9D86-F1DDDDAACCB8}" type="presParOf" srcId="{44A114BF-BF69-496E-833F-716774D3B8C6}" destId="{F0C77CB6-C6E1-4E47-B401-4E953980F6D8}" srcOrd="0" destOrd="0" presId="urn:microsoft.com/office/officeart/2005/8/layout/process5"/>
    <dgm:cxn modelId="{D1E924A1-DF2F-4DF6-9079-8CFDD8A496F8}" type="presParOf" srcId="{43BA5EF9-EF6F-4F49-B5AF-316BBA3A709B}" destId="{BBB6D3E6-751E-466C-8FB8-0689269ED063}" srcOrd="4" destOrd="0" presId="urn:microsoft.com/office/officeart/2005/8/layout/process5"/>
    <dgm:cxn modelId="{6D8F214C-A98A-49C3-A1F6-F7A296675B2D}" type="presParOf" srcId="{43BA5EF9-EF6F-4F49-B5AF-316BBA3A709B}" destId="{5C5509B5-CA56-45C9-BB2D-30ED675DE501}" srcOrd="5" destOrd="0" presId="urn:microsoft.com/office/officeart/2005/8/layout/process5"/>
    <dgm:cxn modelId="{195D7F56-48DE-48F5-A820-72ADCE1CDFEF}" type="presParOf" srcId="{5C5509B5-CA56-45C9-BB2D-30ED675DE501}" destId="{67D1F2D9-480C-4DE7-ACCC-40C70E27C13B}" srcOrd="0" destOrd="0" presId="urn:microsoft.com/office/officeart/2005/8/layout/process5"/>
    <dgm:cxn modelId="{60899EF9-FD6B-4947-9FF6-B0CBB39C2355}" type="presParOf" srcId="{43BA5EF9-EF6F-4F49-B5AF-316BBA3A709B}" destId="{E6AF0E1F-4027-474E-B887-59F90DEF06E7}" srcOrd="6" destOrd="0" presId="urn:microsoft.com/office/officeart/2005/8/layout/process5"/>
    <dgm:cxn modelId="{7F02D500-4D02-4B4A-A6A0-B556BEC3BC74}" type="presParOf" srcId="{43BA5EF9-EF6F-4F49-B5AF-316BBA3A709B}" destId="{19DCD743-8EA6-49C8-9CAF-ED7544D4A276}" srcOrd="7" destOrd="0" presId="urn:microsoft.com/office/officeart/2005/8/layout/process5"/>
    <dgm:cxn modelId="{F302B171-E575-4E76-B5CE-A4D3BB3174D4}" type="presParOf" srcId="{19DCD743-8EA6-49C8-9CAF-ED7544D4A276}" destId="{96E27D6A-DA5C-4169-BEAA-C69808A10BA1}" srcOrd="0" destOrd="0" presId="urn:microsoft.com/office/officeart/2005/8/layout/process5"/>
    <dgm:cxn modelId="{821436A7-9DAA-483F-89D9-77F58421D8AF}" type="presParOf" srcId="{43BA5EF9-EF6F-4F49-B5AF-316BBA3A709B}" destId="{39EA1239-17D5-40EA-9D78-8FB73A660E3F}" srcOrd="8" destOrd="0" presId="urn:microsoft.com/office/officeart/2005/8/layout/process5"/>
    <dgm:cxn modelId="{8345CACB-73D8-40EE-A6D9-5E160A3346DC}" type="presParOf" srcId="{43BA5EF9-EF6F-4F49-B5AF-316BBA3A709B}" destId="{6FD6A8FF-C1DE-4150-93EC-37C6B27A3699}" srcOrd="9" destOrd="0" presId="urn:microsoft.com/office/officeart/2005/8/layout/process5"/>
    <dgm:cxn modelId="{94C83067-1DDB-4200-87D7-B9CEB990B758}" type="presParOf" srcId="{6FD6A8FF-C1DE-4150-93EC-37C6B27A3699}" destId="{87BB26EF-3438-4DE8-8B7E-52EAFE092717}" srcOrd="0" destOrd="0" presId="urn:microsoft.com/office/officeart/2005/8/layout/process5"/>
    <dgm:cxn modelId="{BE66C5D2-9A6D-4913-8CDC-DC33E977DB8B}" type="presParOf" srcId="{43BA5EF9-EF6F-4F49-B5AF-316BBA3A709B}" destId="{39B3F2A8-2BF4-4AE4-8102-37319907B369}" srcOrd="10" destOrd="0" presId="urn:microsoft.com/office/officeart/2005/8/layout/process5"/>
    <dgm:cxn modelId="{EDE0B75C-CC06-4519-AAE9-B9F72E97A035}" type="presParOf" srcId="{43BA5EF9-EF6F-4F49-B5AF-316BBA3A709B}" destId="{FC61F98F-DB4E-42D2-86B5-B63F1557459E}" srcOrd="11" destOrd="0" presId="urn:microsoft.com/office/officeart/2005/8/layout/process5"/>
    <dgm:cxn modelId="{8B974D86-8EF8-4A28-9AC6-631A99D876F5}" type="presParOf" srcId="{FC61F98F-DB4E-42D2-86B5-B63F1557459E}" destId="{E98E5EE5-483E-4023-8A4B-94134CF2A4B6}" srcOrd="0" destOrd="0" presId="urn:microsoft.com/office/officeart/2005/8/layout/process5"/>
    <dgm:cxn modelId="{2BE2B557-E8FF-41CA-A3A4-3E886A0201BB}" type="presParOf" srcId="{43BA5EF9-EF6F-4F49-B5AF-316BBA3A709B}" destId="{7BD222B8-2921-40C3-B64B-D0C16F109E72}" srcOrd="12" destOrd="0" presId="urn:microsoft.com/office/officeart/2005/8/layout/process5"/>
    <dgm:cxn modelId="{93380DF1-B60D-4384-B69E-E5ECF725A5E9}" type="presParOf" srcId="{43BA5EF9-EF6F-4F49-B5AF-316BBA3A709B}" destId="{E09F2ED1-4C40-4ABD-8DF9-D31350417B41}" srcOrd="13" destOrd="0" presId="urn:microsoft.com/office/officeart/2005/8/layout/process5"/>
    <dgm:cxn modelId="{96F01275-7E48-4024-B7D6-2EC3F4D2B489}" type="presParOf" srcId="{E09F2ED1-4C40-4ABD-8DF9-D31350417B41}" destId="{038EB78D-EF63-4B63-8911-7B2629E58E29}" srcOrd="0" destOrd="0" presId="urn:microsoft.com/office/officeart/2005/8/layout/process5"/>
    <dgm:cxn modelId="{F0BA2B54-F9EC-42EC-8B26-BD34125CE04E}" type="presParOf" srcId="{43BA5EF9-EF6F-4F49-B5AF-316BBA3A709B}" destId="{ECE2B69F-32AA-46E9-A953-7BC193BA4DAD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93ED4B2-2F90-438C-991A-7BC954D570FA}" type="doc">
      <dgm:prSet loTypeId="urn:microsoft.com/office/officeart/2008/layout/PictureAccent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8B2FBE9-1864-4F9B-97DB-29E9C92030B9}">
      <dgm:prSet phldrT="[Text]" custT="1"/>
      <dgm:spPr/>
      <dgm:t>
        <a:bodyPr/>
        <a:lstStyle/>
        <a:p>
          <a:r>
            <a:rPr lang="en-ID" sz="2400" b="1" dirty="0" err="1">
              <a:solidFill>
                <a:schemeClr val="tx1"/>
              </a:solidFill>
            </a:rPr>
            <a:t>Berpikir</a:t>
          </a:r>
          <a:r>
            <a:rPr lang="en-ID" sz="2400" b="1" dirty="0">
              <a:solidFill>
                <a:schemeClr val="tx1"/>
              </a:solidFill>
            </a:rPr>
            <a:t> Non </a:t>
          </a:r>
          <a:r>
            <a:rPr lang="en-ID" sz="2400" b="1" dirty="0" err="1">
              <a:solidFill>
                <a:schemeClr val="tx1"/>
              </a:solidFill>
            </a:rPr>
            <a:t>Konseptual</a:t>
          </a:r>
          <a:endParaRPr lang="en-US" sz="2400" b="1" dirty="0">
            <a:solidFill>
              <a:schemeClr val="tx1"/>
            </a:solidFill>
          </a:endParaRPr>
        </a:p>
      </dgm:t>
    </dgm:pt>
    <dgm:pt modelId="{54FD9AB5-97F9-4B6D-844A-A538CF96A312}" type="parTrans" cxnId="{EB30A727-B196-448D-8440-97507D6DFA1B}">
      <dgm:prSet/>
      <dgm:spPr/>
      <dgm:t>
        <a:bodyPr/>
        <a:lstStyle/>
        <a:p>
          <a:endParaRPr lang="en-US" sz="1200"/>
        </a:p>
      </dgm:t>
    </dgm:pt>
    <dgm:pt modelId="{34AAE233-DE4A-4EDA-9178-1D0E97E6E103}" type="sibTrans" cxnId="{EB30A727-B196-448D-8440-97507D6DFA1B}">
      <dgm:prSet/>
      <dgm:spPr/>
      <dgm:t>
        <a:bodyPr/>
        <a:lstStyle/>
        <a:p>
          <a:endParaRPr lang="en-US" sz="1200"/>
        </a:p>
      </dgm:t>
    </dgm:pt>
    <dgm:pt modelId="{664B2BF1-981D-437C-9F40-A2738881198D}">
      <dgm:prSet phldrT="[Text]"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Bukankah</a:t>
          </a:r>
          <a:r>
            <a:rPr lang="en-US" altLang="id-ID" sz="1400" dirty="0">
              <a:ea typeface="ＭＳ Ｐゴシック" panose="020B0600070205080204" pitchFamily="34" charset="-128"/>
            </a:rPr>
            <a:t> kata </a:t>
          </a:r>
          <a:r>
            <a:rPr lang="en-US" altLang="id-ID" sz="1400" dirty="0" err="1">
              <a:ea typeface="ＭＳ Ｐゴシック" panose="020B0600070205080204" pitchFamily="34" charset="-128"/>
            </a:rPr>
            <a:t>tak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terpisahkan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dari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konsep</a:t>
          </a:r>
          <a:r>
            <a:rPr lang="en-US" altLang="id-ID" sz="1400" dirty="0">
              <a:ea typeface="ＭＳ Ｐゴシック" panose="020B0600070205080204" pitchFamily="34" charset="-128"/>
            </a:rPr>
            <a:t>?</a:t>
          </a:r>
          <a:endParaRPr lang="en-US" sz="1400" dirty="0"/>
        </a:p>
      </dgm:t>
    </dgm:pt>
    <dgm:pt modelId="{0B3BDC65-F31E-49D9-906A-A2ED5B3D3E56}" type="parTrans" cxnId="{115870A2-C712-4517-856C-B9F819FF776E}">
      <dgm:prSet/>
      <dgm:spPr/>
      <dgm:t>
        <a:bodyPr/>
        <a:lstStyle/>
        <a:p>
          <a:endParaRPr lang="en-US" sz="1200"/>
        </a:p>
      </dgm:t>
    </dgm:pt>
    <dgm:pt modelId="{89F897BE-A4D0-47E9-8EFB-0A1BD40EB89F}" type="sibTrans" cxnId="{115870A2-C712-4517-856C-B9F819FF776E}">
      <dgm:prSet/>
      <dgm:spPr/>
      <dgm:t>
        <a:bodyPr/>
        <a:lstStyle/>
        <a:p>
          <a:endParaRPr lang="en-US" sz="1200"/>
        </a:p>
      </dgm:t>
    </dgm:pt>
    <dgm:pt modelId="{2D098698-ECD9-4754-9CF4-21EEC00033F4}">
      <dgm:prSet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Konsep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adalah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hasil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dari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ideogenesis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atau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salinan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dari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realitas</a:t>
          </a:r>
          <a:r>
            <a:rPr lang="en-US" altLang="id-ID" sz="1400" dirty="0">
              <a:ea typeface="ＭＳ Ｐゴシック" panose="020B0600070205080204" pitchFamily="34" charset="-128"/>
            </a:rPr>
            <a:t> material </a:t>
          </a:r>
          <a:r>
            <a:rPr lang="en-US" altLang="id-ID" sz="1400" dirty="0" err="1">
              <a:ea typeface="ＭＳ Ｐゴシック" panose="020B0600070205080204" pitchFamily="34" charset="-128"/>
            </a:rPr>
            <a:t>dengan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menggunakan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paradigma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tertentu</a:t>
          </a:r>
          <a:r>
            <a:rPr lang="en-US" altLang="id-ID" sz="1400" dirty="0">
              <a:ea typeface="ＭＳ Ｐゴシック" panose="020B0600070205080204" pitchFamily="34" charset="-128"/>
            </a:rPr>
            <a:t>.</a:t>
          </a:r>
        </a:p>
      </dgm:t>
    </dgm:pt>
    <dgm:pt modelId="{2939D35E-9E63-424A-A212-2C9D6266CF1B}" type="parTrans" cxnId="{E18AC456-09AE-4804-90CC-AF84CB269EEE}">
      <dgm:prSet/>
      <dgm:spPr/>
      <dgm:t>
        <a:bodyPr/>
        <a:lstStyle/>
        <a:p>
          <a:endParaRPr lang="en-US" sz="1200"/>
        </a:p>
      </dgm:t>
    </dgm:pt>
    <dgm:pt modelId="{3D7F1CDE-F265-4604-A9E4-81C68F42E74D}" type="sibTrans" cxnId="{E18AC456-09AE-4804-90CC-AF84CB269EEE}">
      <dgm:prSet/>
      <dgm:spPr/>
      <dgm:t>
        <a:bodyPr/>
        <a:lstStyle/>
        <a:p>
          <a:endParaRPr lang="en-US" sz="1200"/>
        </a:p>
      </dgm:t>
    </dgm:pt>
    <dgm:pt modelId="{88D8FDC2-2F06-4350-BF81-270B6280E70E}">
      <dgm:prSet custT="1"/>
      <dgm:spPr/>
      <dgm:t>
        <a:bodyPr/>
        <a:lstStyle/>
        <a:p>
          <a:r>
            <a:rPr lang="en-US" altLang="id-ID" sz="1400" dirty="0" err="1">
              <a:ea typeface="ＭＳ Ｐゴシック" panose="020B0600070205080204" pitchFamily="34" charset="-128"/>
            </a:rPr>
            <a:t>Konsep</a:t>
          </a:r>
          <a:r>
            <a:rPr lang="en-US" altLang="id-ID" sz="1400" dirty="0">
              <a:ea typeface="ＭＳ Ｐゴシック" panose="020B0600070205080204" pitchFamily="34" charset="-128"/>
            </a:rPr>
            <a:t> juga </a:t>
          </a:r>
          <a:r>
            <a:rPr lang="en-US" altLang="id-ID" sz="1400" dirty="0" err="1">
              <a:ea typeface="ＭＳ Ｐゴシック" panose="020B0600070205080204" pitchFamily="34" charset="-128"/>
            </a:rPr>
            <a:t>bersifat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menyejarah</a:t>
          </a:r>
          <a:endParaRPr lang="en-US" altLang="id-ID" sz="1400" dirty="0">
            <a:ea typeface="ＭＳ Ｐゴシック" panose="020B0600070205080204" pitchFamily="34" charset="-128"/>
          </a:endParaRPr>
        </a:p>
      </dgm:t>
    </dgm:pt>
    <dgm:pt modelId="{5230C6CA-76E5-438B-B354-4BE1E5FF45D0}" type="parTrans" cxnId="{C5B72707-9C62-45CD-A703-B22DD580A307}">
      <dgm:prSet/>
      <dgm:spPr/>
      <dgm:t>
        <a:bodyPr/>
        <a:lstStyle/>
        <a:p>
          <a:endParaRPr lang="en-US" sz="1200"/>
        </a:p>
      </dgm:t>
    </dgm:pt>
    <dgm:pt modelId="{92BBA557-AED0-4B3F-9BBB-9BFD0FDC1EA7}" type="sibTrans" cxnId="{C5B72707-9C62-45CD-A703-B22DD580A307}">
      <dgm:prSet/>
      <dgm:spPr/>
      <dgm:t>
        <a:bodyPr/>
        <a:lstStyle/>
        <a:p>
          <a:endParaRPr lang="en-US" sz="1200"/>
        </a:p>
      </dgm:t>
    </dgm:pt>
    <dgm:pt modelId="{EDA030B7-4B78-48E9-86A6-CD7A134BB639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altLang="id-ID" sz="1400" dirty="0">
              <a:ea typeface="ＭＳ Ｐゴシック" panose="020B0600070205080204" pitchFamily="34" charset="-128"/>
            </a:rPr>
            <a:t>Kata dan </a:t>
          </a:r>
          <a:r>
            <a:rPr lang="en-US" altLang="id-ID" sz="1400" dirty="0" err="1">
              <a:ea typeface="ＭＳ Ｐゴシック" panose="020B0600070205080204" pitchFamily="34" charset="-128"/>
            </a:rPr>
            <a:t>makna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senantiasa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lebih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luas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dari</a:t>
          </a:r>
          <a:r>
            <a:rPr lang="en-US" altLang="id-ID" sz="1400" dirty="0">
              <a:ea typeface="ＭＳ Ｐゴシック" panose="020B0600070205080204" pitchFamily="34" charset="-128"/>
            </a:rPr>
            <a:t> yang </a:t>
          </a:r>
          <a:r>
            <a:rPr lang="en-US" altLang="id-ID" sz="1400" dirty="0" err="1">
              <a:ea typeface="ＭＳ Ｐゴシック" panose="020B0600070205080204" pitchFamily="34" charset="-128"/>
            </a:rPr>
            <a:t>mungkin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diungkapkan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dalam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konsep</a:t>
          </a:r>
          <a:r>
            <a:rPr lang="en-US" altLang="id-ID" sz="1400" dirty="0">
              <a:ea typeface="ＭＳ Ｐゴシック" panose="020B0600070205080204" pitchFamily="34" charset="-128"/>
            </a:rPr>
            <a:t> </a:t>
          </a:r>
          <a:r>
            <a:rPr lang="en-US" altLang="id-ID" sz="1400" dirty="0" err="1">
              <a:ea typeface="ＭＳ Ｐゴシック" panose="020B0600070205080204" pitchFamily="34" charset="-128"/>
            </a:rPr>
            <a:t>maupun</a:t>
          </a:r>
          <a:r>
            <a:rPr lang="en-US" altLang="id-ID" sz="1400" dirty="0">
              <a:ea typeface="ＭＳ Ｐゴシック" panose="020B0600070205080204" pitchFamily="34" charset="-128"/>
            </a:rPr>
            <a:t> verbal</a:t>
          </a:r>
          <a:endParaRPr lang="en-US" sz="1400" dirty="0"/>
        </a:p>
      </dgm:t>
    </dgm:pt>
    <dgm:pt modelId="{8867590B-E595-4B7E-A33F-55E4B276B629}" type="parTrans" cxnId="{3BE0C579-61D1-4948-A94D-A4C6401166CF}">
      <dgm:prSet/>
      <dgm:spPr/>
      <dgm:t>
        <a:bodyPr/>
        <a:lstStyle/>
        <a:p>
          <a:endParaRPr lang="en-US" sz="1200"/>
        </a:p>
      </dgm:t>
    </dgm:pt>
    <dgm:pt modelId="{27800F28-8FBA-47F0-8119-55E587B97F7C}" type="sibTrans" cxnId="{3BE0C579-61D1-4948-A94D-A4C6401166CF}">
      <dgm:prSet/>
      <dgm:spPr/>
      <dgm:t>
        <a:bodyPr/>
        <a:lstStyle/>
        <a:p>
          <a:endParaRPr lang="en-US" sz="1200"/>
        </a:p>
      </dgm:t>
    </dgm:pt>
    <dgm:pt modelId="{3690DE51-B9C4-4F09-A398-3BFC29534DA5}" type="pres">
      <dgm:prSet presAssocID="{F93ED4B2-2F90-438C-991A-7BC954D570FA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D4A6204A-79AD-4332-8BF0-4BFC3A40FB6F}" type="pres">
      <dgm:prSet presAssocID="{38B2FBE9-1864-4F9B-97DB-29E9C92030B9}" presName="root" presStyleCnt="0">
        <dgm:presLayoutVars>
          <dgm:chMax/>
          <dgm:chPref val="4"/>
        </dgm:presLayoutVars>
      </dgm:prSet>
      <dgm:spPr/>
    </dgm:pt>
    <dgm:pt modelId="{D8B9EC30-168F-4A07-B632-14BB3825FEBC}" type="pres">
      <dgm:prSet presAssocID="{38B2FBE9-1864-4F9B-97DB-29E9C92030B9}" presName="rootComposite" presStyleCnt="0">
        <dgm:presLayoutVars/>
      </dgm:prSet>
      <dgm:spPr/>
    </dgm:pt>
    <dgm:pt modelId="{0B516459-5136-4BF6-AF48-B84471BF594A}" type="pres">
      <dgm:prSet presAssocID="{38B2FBE9-1864-4F9B-97DB-29E9C92030B9}" presName="rootText" presStyleLbl="node0" presStyleIdx="0" presStyleCnt="1">
        <dgm:presLayoutVars>
          <dgm:chMax/>
          <dgm:chPref val="4"/>
        </dgm:presLayoutVars>
      </dgm:prSet>
      <dgm:spPr/>
    </dgm:pt>
    <dgm:pt modelId="{1A4CDE67-7ED5-4FEE-93E4-E9658B8A6A3D}" type="pres">
      <dgm:prSet presAssocID="{38B2FBE9-1864-4F9B-97DB-29E9C92030B9}" presName="childShape" presStyleCnt="0">
        <dgm:presLayoutVars>
          <dgm:chMax val="0"/>
          <dgm:chPref val="0"/>
        </dgm:presLayoutVars>
      </dgm:prSet>
      <dgm:spPr/>
    </dgm:pt>
    <dgm:pt modelId="{0FF8E19E-DD72-4E32-92EB-C111C7410549}" type="pres">
      <dgm:prSet presAssocID="{664B2BF1-981D-437C-9F40-A2738881198D}" presName="childComposite" presStyleCnt="0">
        <dgm:presLayoutVars>
          <dgm:chMax val="0"/>
          <dgm:chPref val="0"/>
        </dgm:presLayoutVars>
      </dgm:prSet>
      <dgm:spPr/>
    </dgm:pt>
    <dgm:pt modelId="{6831596B-2F91-429A-8B85-07E6A900CD1C}" type="pres">
      <dgm:prSet presAssocID="{664B2BF1-981D-437C-9F40-A2738881198D}" presName="Imag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ent Important with solid fill"/>
        </a:ext>
      </dgm:extLst>
    </dgm:pt>
    <dgm:pt modelId="{62FAEFFE-076B-4118-A434-829216776008}" type="pres">
      <dgm:prSet presAssocID="{664B2BF1-981D-437C-9F40-A2738881198D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</dgm:pt>
    <dgm:pt modelId="{BED40BD6-C580-415C-ABA2-1149AC8D4724}" type="pres">
      <dgm:prSet presAssocID="{2D098698-ECD9-4754-9CF4-21EEC00033F4}" presName="childComposite" presStyleCnt="0">
        <dgm:presLayoutVars>
          <dgm:chMax val="0"/>
          <dgm:chPref val="0"/>
        </dgm:presLayoutVars>
      </dgm:prSet>
      <dgm:spPr/>
    </dgm:pt>
    <dgm:pt modelId="{B7AB17FC-CAFC-4A3C-8BB7-B5314FC43CF7}" type="pres">
      <dgm:prSet presAssocID="{2D098698-ECD9-4754-9CF4-21EEC00033F4}" presName="Image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ood Idea with solid fill"/>
        </a:ext>
      </dgm:extLst>
    </dgm:pt>
    <dgm:pt modelId="{B29A0E56-7A9C-4636-AFB5-DA5745E27BC9}" type="pres">
      <dgm:prSet presAssocID="{2D098698-ECD9-4754-9CF4-21EEC00033F4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</dgm:pt>
    <dgm:pt modelId="{7AC544AC-13DC-43D1-B896-0D921DD73C2A}" type="pres">
      <dgm:prSet presAssocID="{88D8FDC2-2F06-4350-BF81-270B6280E70E}" presName="childComposite" presStyleCnt="0">
        <dgm:presLayoutVars>
          <dgm:chMax val="0"/>
          <dgm:chPref val="0"/>
        </dgm:presLayoutVars>
      </dgm:prSet>
      <dgm:spPr/>
    </dgm:pt>
    <dgm:pt modelId="{4F267629-D5F2-46FF-B27D-846AA9925CD1}" type="pres">
      <dgm:prSet presAssocID="{88D8FDC2-2F06-4350-BF81-270B6280E70E}" presName="Image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ill with solid fill"/>
        </a:ext>
      </dgm:extLst>
    </dgm:pt>
    <dgm:pt modelId="{26589709-4BF3-497E-83AA-1D6AC756B9E0}" type="pres">
      <dgm:prSet presAssocID="{88D8FDC2-2F06-4350-BF81-270B6280E70E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</dgm:pt>
    <dgm:pt modelId="{5AAD7660-AC9B-49B0-A01E-573125A47943}" type="pres">
      <dgm:prSet presAssocID="{EDA030B7-4B78-48E9-86A6-CD7A134BB639}" presName="childComposite" presStyleCnt="0">
        <dgm:presLayoutVars>
          <dgm:chMax val="0"/>
          <dgm:chPref val="0"/>
        </dgm:presLayoutVars>
      </dgm:prSet>
      <dgm:spPr/>
    </dgm:pt>
    <dgm:pt modelId="{1BA24D08-5D68-46A9-B029-3ABF217B30A0}" type="pres">
      <dgm:prSet presAssocID="{EDA030B7-4B78-48E9-86A6-CD7A134BB639}" presName="Image" presStyleLbl="node1" presStyleIdx="3" presStyleCnt="4"/>
      <dgm:spPr>
        <a:blipFill>
          <a:blip xmlns:r="http://schemas.openxmlformats.org/officeDocument/2006/relationships" r:embed="rId7">
            <a:biLevel thresh="5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ent Like with solid fill"/>
        </a:ext>
      </dgm:extLst>
    </dgm:pt>
    <dgm:pt modelId="{26A98715-F62F-4AC6-B2D8-0010DCFEB77B}" type="pres">
      <dgm:prSet presAssocID="{EDA030B7-4B78-48E9-86A6-CD7A134BB639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2D4C903-8D16-4F75-A427-9AFCECA2F464}" type="presOf" srcId="{F93ED4B2-2F90-438C-991A-7BC954D570FA}" destId="{3690DE51-B9C4-4F09-A398-3BFC29534DA5}" srcOrd="0" destOrd="0" presId="urn:microsoft.com/office/officeart/2008/layout/PictureAccentList"/>
    <dgm:cxn modelId="{C5B72707-9C62-45CD-A703-B22DD580A307}" srcId="{38B2FBE9-1864-4F9B-97DB-29E9C92030B9}" destId="{88D8FDC2-2F06-4350-BF81-270B6280E70E}" srcOrd="2" destOrd="0" parTransId="{5230C6CA-76E5-438B-B354-4BE1E5FF45D0}" sibTransId="{92BBA557-AED0-4B3F-9BBB-9BFD0FDC1EA7}"/>
    <dgm:cxn modelId="{406E1525-76D6-4AB7-B52B-AD340E7E724B}" type="presOf" srcId="{EDA030B7-4B78-48E9-86A6-CD7A134BB639}" destId="{26A98715-F62F-4AC6-B2D8-0010DCFEB77B}" srcOrd="0" destOrd="0" presId="urn:microsoft.com/office/officeart/2008/layout/PictureAccentList"/>
    <dgm:cxn modelId="{EB30A727-B196-448D-8440-97507D6DFA1B}" srcId="{F93ED4B2-2F90-438C-991A-7BC954D570FA}" destId="{38B2FBE9-1864-4F9B-97DB-29E9C92030B9}" srcOrd="0" destOrd="0" parTransId="{54FD9AB5-97F9-4B6D-844A-A538CF96A312}" sibTransId="{34AAE233-DE4A-4EDA-9178-1D0E97E6E103}"/>
    <dgm:cxn modelId="{4F51B02D-432F-4F8C-87EA-3AC031768C49}" type="presOf" srcId="{664B2BF1-981D-437C-9F40-A2738881198D}" destId="{62FAEFFE-076B-4118-A434-829216776008}" srcOrd="0" destOrd="0" presId="urn:microsoft.com/office/officeart/2008/layout/PictureAccentList"/>
    <dgm:cxn modelId="{B4577A52-03F1-4484-93EA-8560B78E60F7}" type="presOf" srcId="{88D8FDC2-2F06-4350-BF81-270B6280E70E}" destId="{26589709-4BF3-497E-83AA-1D6AC756B9E0}" srcOrd="0" destOrd="0" presId="urn:microsoft.com/office/officeart/2008/layout/PictureAccentList"/>
    <dgm:cxn modelId="{E18AC456-09AE-4804-90CC-AF84CB269EEE}" srcId="{38B2FBE9-1864-4F9B-97DB-29E9C92030B9}" destId="{2D098698-ECD9-4754-9CF4-21EEC00033F4}" srcOrd="1" destOrd="0" parTransId="{2939D35E-9E63-424A-A212-2C9D6266CF1B}" sibTransId="{3D7F1CDE-F265-4604-A9E4-81C68F42E74D}"/>
    <dgm:cxn modelId="{3BE0C579-61D1-4948-A94D-A4C6401166CF}" srcId="{38B2FBE9-1864-4F9B-97DB-29E9C92030B9}" destId="{EDA030B7-4B78-48E9-86A6-CD7A134BB639}" srcOrd="3" destOrd="0" parTransId="{8867590B-E595-4B7E-A33F-55E4B276B629}" sibTransId="{27800F28-8FBA-47F0-8119-55E587B97F7C}"/>
    <dgm:cxn modelId="{115870A2-C712-4517-856C-B9F819FF776E}" srcId="{38B2FBE9-1864-4F9B-97DB-29E9C92030B9}" destId="{664B2BF1-981D-437C-9F40-A2738881198D}" srcOrd="0" destOrd="0" parTransId="{0B3BDC65-F31E-49D9-906A-A2ED5B3D3E56}" sibTransId="{89F897BE-A4D0-47E9-8EFB-0A1BD40EB89F}"/>
    <dgm:cxn modelId="{5BA85DA5-53D7-478E-B9D1-015B5B99779B}" type="presOf" srcId="{2D098698-ECD9-4754-9CF4-21EEC00033F4}" destId="{B29A0E56-7A9C-4636-AFB5-DA5745E27BC9}" srcOrd="0" destOrd="0" presId="urn:microsoft.com/office/officeart/2008/layout/PictureAccentList"/>
    <dgm:cxn modelId="{D7F420AF-874E-4922-95AC-FCB3DD0C646D}" type="presOf" srcId="{38B2FBE9-1864-4F9B-97DB-29E9C92030B9}" destId="{0B516459-5136-4BF6-AF48-B84471BF594A}" srcOrd="0" destOrd="0" presId="urn:microsoft.com/office/officeart/2008/layout/PictureAccentList"/>
    <dgm:cxn modelId="{6D1336AA-3B0E-419C-8526-89762A5BA382}" type="presParOf" srcId="{3690DE51-B9C4-4F09-A398-3BFC29534DA5}" destId="{D4A6204A-79AD-4332-8BF0-4BFC3A40FB6F}" srcOrd="0" destOrd="0" presId="urn:microsoft.com/office/officeart/2008/layout/PictureAccentList"/>
    <dgm:cxn modelId="{4DD98396-B3A6-4510-913B-010C372865E0}" type="presParOf" srcId="{D4A6204A-79AD-4332-8BF0-4BFC3A40FB6F}" destId="{D8B9EC30-168F-4A07-B632-14BB3825FEBC}" srcOrd="0" destOrd="0" presId="urn:microsoft.com/office/officeart/2008/layout/PictureAccentList"/>
    <dgm:cxn modelId="{2BDFCFB9-9915-4592-AB03-714278322622}" type="presParOf" srcId="{D8B9EC30-168F-4A07-B632-14BB3825FEBC}" destId="{0B516459-5136-4BF6-AF48-B84471BF594A}" srcOrd="0" destOrd="0" presId="urn:microsoft.com/office/officeart/2008/layout/PictureAccentList"/>
    <dgm:cxn modelId="{F95C6948-899A-42B2-93EE-1F32F52CC2BE}" type="presParOf" srcId="{D4A6204A-79AD-4332-8BF0-4BFC3A40FB6F}" destId="{1A4CDE67-7ED5-4FEE-93E4-E9658B8A6A3D}" srcOrd="1" destOrd="0" presId="urn:microsoft.com/office/officeart/2008/layout/PictureAccentList"/>
    <dgm:cxn modelId="{418D6535-131B-4962-93DC-2F0BEC6B30C4}" type="presParOf" srcId="{1A4CDE67-7ED5-4FEE-93E4-E9658B8A6A3D}" destId="{0FF8E19E-DD72-4E32-92EB-C111C7410549}" srcOrd="0" destOrd="0" presId="urn:microsoft.com/office/officeart/2008/layout/PictureAccentList"/>
    <dgm:cxn modelId="{90C33D83-CDF8-407B-8EDB-B6C5DC8A432B}" type="presParOf" srcId="{0FF8E19E-DD72-4E32-92EB-C111C7410549}" destId="{6831596B-2F91-429A-8B85-07E6A900CD1C}" srcOrd="0" destOrd="0" presId="urn:microsoft.com/office/officeart/2008/layout/PictureAccentList"/>
    <dgm:cxn modelId="{488A330B-6ABE-49C0-A9F8-6FB60911FC38}" type="presParOf" srcId="{0FF8E19E-DD72-4E32-92EB-C111C7410549}" destId="{62FAEFFE-076B-4118-A434-829216776008}" srcOrd="1" destOrd="0" presId="urn:microsoft.com/office/officeart/2008/layout/PictureAccentList"/>
    <dgm:cxn modelId="{635FEFC4-EE5E-4058-B470-BEFD04104F85}" type="presParOf" srcId="{1A4CDE67-7ED5-4FEE-93E4-E9658B8A6A3D}" destId="{BED40BD6-C580-415C-ABA2-1149AC8D4724}" srcOrd="1" destOrd="0" presId="urn:microsoft.com/office/officeart/2008/layout/PictureAccentList"/>
    <dgm:cxn modelId="{C94EB7F3-8301-47AD-9D1D-42C872EF2C84}" type="presParOf" srcId="{BED40BD6-C580-415C-ABA2-1149AC8D4724}" destId="{B7AB17FC-CAFC-4A3C-8BB7-B5314FC43CF7}" srcOrd="0" destOrd="0" presId="urn:microsoft.com/office/officeart/2008/layout/PictureAccentList"/>
    <dgm:cxn modelId="{9B71F7DD-743B-4F4E-BE86-F374125BAA42}" type="presParOf" srcId="{BED40BD6-C580-415C-ABA2-1149AC8D4724}" destId="{B29A0E56-7A9C-4636-AFB5-DA5745E27BC9}" srcOrd="1" destOrd="0" presId="urn:microsoft.com/office/officeart/2008/layout/PictureAccentList"/>
    <dgm:cxn modelId="{192BFDC5-E67D-4FE4-88DB-3CAD6C225716}" type="presParOf" srcId="{1A4CDE67-7ED5-4FEE-93E4-E9658B8A6A3D}" destId="{7AC544AC-13DC-43D1-B896-0D921DD73C2A}" srcOrd="2" destOrd="0" presId="urn:microsoft.com/office/officeart/2008/layout/PictureAccentList"/>
    <dgm:cxn modelId="{9CD7F385-C90C-4483-81DC-9B7094F63251}" type="presParOf" srcId="{7AC544AC-13DC-43D1-B896-0D921DD73C2A}" destId="{4F267629-D5F2-46FF-B27D-846AA9925CD1}" srcOrd="0" destOrd="0" presId="urn:microsoft.com/office/officeart/2008/layout/PictureAccentList"/>
    <dgm:cxn modelId="{ADB2576B-A2DE-4DB2-912D-C7598353514C}" type="presParOf" srcId="{7AC544AC-13DC-43D1-B896-0D921DD73C2A}" destId="{26589709-4BF3-497E-83AA-1D6AC756B9E0}" srcOrd="1" destOrd="0" presId="urn:microsoft.com/office/officeart/2008/layout/PictureAccentList"/>
    <dgm:cxn modelId="{26699BB6-D412-4C25-A9FC-3DC348CC6D24}" type="presParOf" srcId="{1A4CDE67-7ED5-4FEE-93E4-E9658B8A6A3D}" destId="{5AAD7660-AC9B-49B0-A01E-573125A47943}" srcOrd="3" destOrd="0" presId="urn:microsoft.com/office/officeart/2008/layout/PictureAccentList"/>
    <dgm:cxn modelId="{5361A60F-EB4C-4BF3-BEB3-517704B32621}" type="presParOf" srcId="{5AAD7660-AC9B-49B0-A01E-573125A47943}" destId="{1BA24D08-5D68-46A9-B029-3ABF217B30A0}" srcOrd="0" destOrd="0" presId="urn:microsoft.com/office/officeart/2008/layout/PictureAccentList"/>
    <dgm:cxn modelId="{BE253F1A-81C5-4E60-8DDF-789D52BE8DF6}" type="presParOf" srcId="{5AAD7660-AC9B-49B0-A01E-573125A47943}" destId="{26A98715-F62F-4AC6-B2D8-0010DCFEB77B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B5157A0-FC8B-4433-A30D-40197D2E4E58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F5E6F0-53E9-475B-9568-29445EF41E9D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altLang="id-ID" sz="1600" b="1" dirty="0" err="1">
              <a:ea typeface="ＭＳ Ｐゴシック" panose="020B0600070205080204" pitchFamily="34" charset="-128"/>
              <a:cs typeface="Arial" panose="020B0604020202020204" pitchFamily="34" charset="0"/>
            </a:rPr>
            <a:t>Fungsi</a:t>
          </a:r>
          <a:r>
            <a:rPr lang="en-US" altLang="id-ID" sz="1600" b="1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b="1" dirty="0" err="1">
              <a:ea typeface="ＭＳ Ｐゴシック" panose="020B0600070205080204" pitchFamily="34" charset="-128"/>
              <a:cs typeface="Arial" panose="020B0604020202020204" pitchFamily="34" charset="0"/>
            </a:rPr>
            <a:t>Informatif</a:t>
          </a:r>
          <a:endParaRPr lang="en-US" sz="1600" dirty="0"/>
        </a:p>
      </dgm:t>
    </dgm:pt>
    <dgm:pt modelId="{CD128F74-6F73-4841-AF24-B9D34F253D48}" type="parTrans" cxnId="{6FCD65AD-E0F5-4B00-8519-5D710DA4242E}">
      <dgm:prSet/>
      <dgm:spPr/>
      <dgm:t>
        <a:bodyPr/>
        <a:lstStyle/>
        <a:p>
          <a:endParaRPr lang="en-US" sz="1600"/>
        </a:p>
      </dgm:t>
    </dgm:pt>
    <dgm:pt modelId="{45DB405F-4BFA-4D05-97B2-3DF0D742F618}" type="sibTrans" cxnId="{6FCD65AD-E0F5-4B00-8519-5D710DA4242E}">
      <dgm:prSet/>
      <dgm:spPr/>
      <dgm:t>
        <a:bodyPr/>
        <a:lstStyle/>
        <a:p>
          <a:endParaRPr lang="en-US" sz="1600"/>
        </a:p>
      </dgm:t>
    </dgm:pt>
    <dgm:pt modelId="{C8AB3692-7482-43F2-AFFE-F9715B907E24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mengiyakan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atau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menolak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proposisi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atau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menyuguhkan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argumentasi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.</a:t>
          </a:r>
          <a:endParaRPr lang="en-US" sz="1200" dirty="0"/>
        </a:p>
      </dgm:t>
    </dgm:pt>
    <dgm:pt modelId="{CF6A7B8F-6EA3-4404-BBA1-0046E89E7581}" type="parTrans" cxnId="{EB0C4CE3-FC2B-49AF-97BC-2EF06BB5C7FF}">
      <dgm:prSet/>
      <dgm:spPr/>
      <dgm:t>
        <a:bodyPr/>
        <a:lstStyle/>
        <a:p>
          <a:endParaRPr lang="en-US" sz="1600"/>
        </a:p>
      </dgm:t>
    </dgm:pt>
    <dgm:pt modelId="{091A2B7E-EFCB-42D8-B519-DD5C00A754D3}" type="sibTrans" cxnId="{EB0C4CE3-FC2B-49AF-97BC-2EF06BB5C7FF}">
      <dgm:prSet/>
      <dgm:spPr/>
      <dgm:t>
        <a:bodyPr/>
        <a:lstStyle/>
        <a:p>
          <a:endParaRPr lang="en-US" sz="1600"/>
        </a:p>
      </dgm:t>
    </dgm:pt>
    <dgm:pt modelId="{D5302E50-2C64-47A4-95F3-4965697E927A}">
      <dgm:prSet phldrT="[Text]" custT="1"/>
      <dgm:spPr/>
      <dgm:t>
        <a:bodyPr/>
        <a:lstStyle/>
        <a:p>
          <a:r>
            <a:rPr lang="en-ID" sz="1600" b="1" dirty="0" err="1"/>
            <a:t>Fungsi</a:t>
          </a:r>
          <a:r>
            <a:rPr lang="en-ID" sz="1600" b="1" dirty="0"/>
            <a:t> </a:t>
          </a:r>
          <a:r>
            <a:rPr lang="en-ID" sz="1600" b="1" dirty="0" err="1"/>
            <a:t>Ekspresif</a:t>
          </a:r>
          <a:endParaRPr lang="en-US" sz="1600" b="1" dirty="0"/>
        </a:p>
      </dgm:t>
    </dgm:pt>
    <dgm:pt modelId="{7CE8825A-F597-416B-8F9E-E9B8D2F4A0D2}" type="parTrans" cxnId="{ED7A1904-66BB-4E15-B81A-69631EEA0791}">
      <dgm:prSet/>
      <dgm:spPr/>
      <dgm:t>
        <a:bodyPr/>
        <a:lstStyle/>
        <a:p>
          <a:endParaRPr lang="en-US" sz="1600"/>
        </a:p>
      </dgm:t>
    </dgm:pt>
    <dgm:pt modelId="{DAAFA510-CF6B-4569-9427-8E77865C1625}" type="sibTrans" cxnId="{ED7A1904-66BB-4E15-B81A-69631EEA0791}">
      <dgm:prSet/>
      <dgm:spPr/>
      <dgm:t>
        <a:bodyPr/>
        <a:lstStyle/>
        <a:p>
          <a:endParaRPr lang="en-US" sz="1600"/>
        </a:p>
      </dgm:t>
    </dgm:pt>
    <dgm:pt modelId="{75CFBEE9-B1FC-49E9-9F82-41492BE7D4F2}">
      <dgm:prSet phldrT="[Text]" custT="1"/>
      <dgm:spPr/>
      <dgm:t>
        <a:bodyPr/>
        <a:lstStyle/>
        <a:p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bahasa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digunakan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sebagai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alat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pengungkapan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rasa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atau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sikap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.</a:t>
          </a:r>
          <a:endParaRPr lang="en-US" sz="1200" dirty="0"/>
        </a:p>
      </dgm:t>
    </dgm:pt>
    <dgm:pt modelId="{DCB597EC-3CFB-42EF-AE0E-3CE31599D801}" type="parTrans" cxnId="{508D4FD9-F038-4B1E-9A32-1951B0B27D5B}">
      <dgm:prSet/>
      <dgm:spPr/>
      <dgm:t>
        <a:bodyPr/>
        <a:lstStyle/>
        <a:p>
          <a:endParaRPr lang="en-US" sz="1600"/>
        </a:p>
      </dgm:t>
    </dgm:pt>
    <dgm:pt modelId="{AE421DB2-5179-498C-9BBC-35FF4D79E5E7}" type="sibTrans" cxnId="{508D4FD9-F038-4B1E-9A32-1951B0B27D5B}">
      <dgm:prSet/>
      <dgm:spPr/>
      <dgm:t>
        <a:bodyPr/>
        <a:lstStyle/>
        <a:p>
          <a:endParaRPr lang="en-US" sz="1600"/>
        </a:p>
      </dgm:t>
    </dgm:pt>
    <dgm:pt modelId="{A1D218E1-5581-4BE2-B44F-2C26DA16B9B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mengasumsikan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isi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dari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kita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komunikasikan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secara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faktual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benar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.</a:t>
          </a:r>
          <a:endParaRPr lang="en-US" sz="1200" dirty="0"/>
        </a:p>
      </dgm:t>
    </dgm:pt>
    <dgm:pt modelId="{317EC17C-3169-4732-A3BE-DC1E2878FDA8}" type="parTrans" cxnId="{072EC65A-DF9D-43B9-9248-5A4581D9ED0B}">
      <dgm:prSet/>
      <dgm:spPr/>
      <dgm:t>
        <a:bodyPr/>
        <a:lstStyle/>
        <a:p>
          <a:endParaRPr lang="en-US" sz="1600"/>
        </a:p>
      </dgm:t>
    </dgm:pt>
    <dgm:pt modelId="{888FBE9C-2B48-4278-876B-C7B47FEC5C3B}" type="sibTrans" cxnId="{072EC65A-DF9D-43B9-9248-5A4581D9ED0B}">
      <dgm:prSet/>
      <dgm:spPr/>
      <dgm:t>
        <a:bodyPr/>
        <a:lstStyle/>
        <a:p>
          <a:endParaRPr lang="en-US" sz="1600"/>
        </a:p>
      </dgm:t>
    </dgm:pt>
    <dgm:pt modelId="{C3B3C9F5-F6B0-423A-8AE7-AED127899386}">
      <dgm:prSet custT="1"/>
      <dgm:spPr/>
      <dgm:t>
        <a:bodyPr/>
        <a:lstStyle/>
        <a:p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meskipun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tidak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mengandung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informasi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,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fungsi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ini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penting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dalam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keseharian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kita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semenjak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apa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kita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rasakan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seringkali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melampaui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apa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kita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anggap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benar</a:t>
          </a:r>
          <a:r>
            <a:rPr lang="en-US" altLang="id-ID" sz="1200" dirty="0">
              <a:ea typeface="ＭＳ Ｐゴシック" panose="020B0600070205080204" pitchFamily="34" charset="-128"/>
              <a:cs typeface="Arial" panose="020B0604020202020204" pitchFamily="34" charset="0"/>
            </a:rPr>
            <a:t>.</a:t>
          </a:r>
          <a:endParaRPr lang="en-US" sz="1200" dirty="0"/>
        </a:p>
      </dgm:t>
    </dgm:pt>
    <dgm:pt modelId="{7E026684-18B3-47CB-BAAD-8295EBE2DE24}" type="parTrans" cxnId="{8C99D214-A781-4944-B5C5-0EFC9462492C}">
      <dgm:prSet/>
      <dgm:spPr/>
      <dgm:t>
        <a:bodyPr/>
        <a:lstStyle/>
        <a:p>
          <a:endParaRPr lang="en-US" sz="1600"/>
        </a:p>
      </dgm:t>
    </dgm:pt>
    <dgm:pt modelId="{6F4C47B1-CB6B-4CCF-90B5-9781FFB1AE7B}" type="sibTrans" cxnId="{8C99D214-A781-4944-B5C5-0EFC9462492C}">
      <dgm:prSet/>
      <dgm:spPr/>
      <dgm:t>
        <a:bodyPr/>
        <a:lstStyle/>
        <a:p>
          <a:endParaRPr lang="en-US" sz="1600"/>
        </a:p>
      </dgm:t>
    </dgm:pt>
    <dgm:pt modelId="{C7FF78FA-1B99-4D5B-99DA-E64BF4D55546}">
      <dgm:prSet custT="1"/>
      <dgm:spPr/>
      <dgm:t>
        <a:bodyPr/>
        <a:lstStyle/>
        <a:p>
          <a:r>
            <a:rPr lang="en-US" altLang="id-ID" sz="1200" dirty="0" err="1">
              <a:ea typeface="ＭＳ Ｐゴシック" panose="020B0600070205080204" pitchFamily="34" charset="-128"/>
            </a:rPr>
            <a:t>menyebabkan</a:t>
          </a:r>
          <a:r>
            <a:rPr lang="en-US" altLang="id-ID" sz="1200" dirty="0">
              <a:ea typeface="ＭＳ Ｐゴシック" panose="020B0600070205080204" pitchFamily="34" charset="-128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200" dirty="0">
              <a:ea typeface="ＭＳ Ｐゴシック" panose="020B0600070205080204" pitchFamily="34" charset="-128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</a:rPr>
            <a:t>menghalangi</a:t>
          </a:r>
          <a:r>
            <a:rPr lang="en-US" altLang="id-ID" sz="1200" dirty="0">
              <a:ea typeface="ＭＳ Ｐゴシック" panose="020B0600070205080204" pitchFamily="34" charset="-128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</a:rPr>
            <a:t>suatu</a:t>
          </a:r>
          <a:r>
            <a:rPr lang="en-US" altLang="id-ID" sz="1200" dirty="0">
              <a:ea typeface="ＭＳ Ｐゴシック" panose="020B0600070205080204" pitchFamily="34" charset="-128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</a:rPr>
            <a:t>perilaku</a:t>
          </a:r>
          <a:r>
            <a:rPr lang="en-US" altLang="id-ID" sz="1200" dirty="0">
              <a:ea typeface="ＭＳ Ｐゴシック" panose="020B0600070205080204" pitchFamily="34" charset="-128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</a:rPr>
            <a:t>manusia</a:t>
          </a:r>
          <a:r>
            <a:rPr lang="en-US" altLang="id-ID" sz="1200" dirty="0">
              <a:ea typeface="ＭＳ Ｐゴシック" panose="020B0600070205080204" pitchFamily="34" charset="-128"/>
            </a:rPr>
            <a:t>.</a:t>
          </a:r>
          <a:endParaRPr lang="en-US" sz="1200" dirty="0"/>
        </a:p>
      </dgm:t>
    </dgm:pt>
    <dgm:pt modelId="{DB83601E-83A1-419A-BF56-1A2536653B49}" type="parTrans" cxnId="{9B36E60D-6D06-4ABB-AFFD-5978566C31A2}">
      <dgm:prSet/>
      <dgm:spPr/>
      <dgm:t>
        <a:bodyPr/>
        <a:lstStyle/>
        <a:p>
          <a:endParaRPr lang="en-US" sz="1600"/>
        </a:p>
      </dgm:t>
    </dgm:pt>
    <dgm:pt modelId="{A252EBAC-40DC-432B-B7C3-302251C73E85}" type="sibTrans" cxnId="{9B36E60D-6D06-4ABB-AFFD-5978566C31A2}">
      <dgm:prSet/>
      <dgm:spPr/>
      <dgm:t>
        <a:bodyPr/>
        <a:lstStyle/>
        <a:p>
          <a:endParaRPr lang="en-US" sz="1600"/>
        </a:p>
      </dgm:t>
    </dgm:pt>
    <dgm:pt modelId="{1F3642FB-23EA-425F-A20F-BEC8418FCBBF}">
      <dgm:prSet custT="1"/>
      <dgm:spPr/>
      <dgm:t>
        <a:bodyPr/>
        <a:lstStyle/>
        <a:p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fungsi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ini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penting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dalam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keseharian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,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namun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tidak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selalu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berelasi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logis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dengan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kebenaran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yang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anut</a:t>
          </a:r>
          <a:r>
            <a:rPr lang="en-US" altLang="id-ID" sz="1200" dirty="0">
              <a:ea typeface="ＭＳ Ｐゴシック" panose="020B0600070205080204" pitchFamily="34" charset="-128"/>
              <a:sym typeface="Wingdings" panose="05000000000000000000" pitchFamily="2" charset="2"/>
            </a:rPr>
            <a:t>.</a:t>
          </a:r>
          <a:endParaRPr lang="en-US" sz="1200" dirty="0"/>
        </a:p>
      </dgm:t>
    </dgm:pt>
    <dgm:pt modelId="{17E0844A-39DD-402B-9DF1-DFB306EC494E}" type="parTrans" cxnId="{1704A8C4-B2EE-4786-862A-B743B39A045A}">
      <dgm:prSet/>
      <dgm:spPr/>
      <dgm:t>
        <a:bodyPr/>
        <a:lstStyle/>
        <a:p>
          <a:endParaRPr lang="en-US" sz="1600"/>
        </a:p>
      </dgm:t>
    </dgm:pt>
    <dgm:pt modelId="{B5980BF7-69B4-4834-8BD1-0223FD018BD9}" type="sibTrans" cxnId="{1704A8C4-B2EE-4786-862A-B743B39A045A}">
      <dgm:prSet/>
      <dgm:spPr/>
      <dgm:t>
        <a:bodyPr/>
        <a:lstStyle/>
        <a:p>
          <a:endParaRPr lang="en-US" sz="1600"/>
        </a:p>
      </dgm:t>
    </dgm:pt>
    <dgm:pt modelId="{426D171A-A937-48FE-BB6C-0B271EC20FA6}">
      <dgm:prSet custT="1"/>
      <dgm:spPr/>
      <dgm:t>
        <a:bodyPr/>
        <a:lstStyle/>
        <a:p>
          <a:r>
            <a:rPr lang="en-ID" sz="1600" b="1" dirty="0" err="1"/>
            <a:t>Fungsi</a:t>
          </a:r>
          <a:r>
            <a:rPr lang="en-ID" sz="1600" b="1" dirty="0"/>
            <a:t> </a:t>
          </a:r>
          <a:r>
            <a:rPr lang="en-ID" sz="1600" b="1" dirty="0" err="1"/>
            <a:t>Direktif</a:t>
          </a:r>
          <a:endParaRPr lang="en-US" sz="1600" b="1" dirty="0"/>
        </a:p>
      </dgm:t>
    </dgm:pt>
    <dgm:pt modelId="{4F042F06-7F5C-479D-BDD6-56426F0B0B48}" type="parTrans" cxnId="{F0B6EC64-A4AD-4F07-AB44-0B54005FD2CF}">
      <dgm:prSet/>
      <dgm:spPr/>
      <dgm:t>
        <a:bodyPr/>
        <a:lstStyle/>
        <a:p>
          <a:endParaRPr lang="en-US" sz="1600"/>
        </a:p>
      </dgm:t>
    </dgm:pt>
    <dgm:pt modelId="{0583668B-E693-44A0-BEDF-CF016C2128E6}" type="sibTrans" cxnId="{F0B6EC64-A4AD-4F07-AB44-0B54005FD2CF}">
      <dgm:prSet/>
      <dgm:spPr/>
      <dgm:t>
        <a:bodyPr/>
        <a:lstStyle/>
        <a:p>
          <a:endParaRPr lang="en-US" sz="1600"/>
        </a:p>
      </dgm:t>
    </dgm:pt>
    <dgm:pt modelId="{55AC8566-C11F-4261-8093-E212F165DEB2}" type="pres">
      <dgm:prSet presAssocID="{DB5157A0-FC8B-4433-A30D-40197D2E4E58}" presName="linearFlow" presStyleCnt="0">
        <dgm:presLayoutVars>
          <dgm:dir/>
          <dgm:resizeHandles val="exact"/>
        </dgm:presLayoutVars>
      </dgm:prSet>
      <dgm:spPr/>
    </dgm:pt>
    <dgm:pt modelId="{DD7A1C12-DD67-4399-9086-DE2DAF953B30}" type="pres">
      <dgm:prSet presAssocID="{9BF5E6F0-53E9-475B-9568-29445EF41E9D}" presName="composite" presStyleCnt="0"/>
      <dgm:spPr/>
    </dgm:pt>
    <dgm:pt modelId="{1A0D037C-494C-493C-BA9A-65B712F8BAF0}" type="pres">
      <dgm:prSet presAssocID="{9BF5E6F0-53E9-475B-9568-29445EF41E9D}" presName="imgShp" presStyleLbl="fgImgPlace1" presStyleIdx="0" presStyleCnt="3"/>
      <dgm:spPr>
        <a:blipFill>
          <a:blip xmlns:r="http://schemas.openxmlformats.org/officeDocument/2006/relationships" r:embed="rId1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gaphone with solid fill"/>
        </a:ext>
      </dgm:extLst>
    </dgm:pt>
    <dgm:pt modelId="{F32E9789-1126-4950-9615-03EBB9347A15}" type="pres">
      <dgm:prSet presAssocID="{9BF5E6F0-53E9-475B-9568-29445EF41E9D}" presName="txShp" presStyleLbl="node1" presStyleIdx="0" presStyleCnt="3" custScaleY="114448">
        <dgm:presLayoutVars>
          <dgm:bulletEnabled val="1"/>
        </dgm:presLayoutVars>
      </dgm:prSet>
      <dgm:spPr/>
    </dgm:pt>
    <dgm:pt modelId="{F430E6D1-4ED6-4010-80A3-583C4C69E354}" type="pres">
      <dgm:prSet presAssocID="{45DB405F-4BFA-4D05-97B2-3DF0D742F618}" presName="spacing" presStyleCnt="0"/>
      <dgm:spPr/>
    </dgm:pt>
    <dgm:pt modelId="{CBFBB138-95F8-456B-A3C0-7981C9E3C610}" type="pres">
      <dgm:prSet presAssocID="{D5302E50-2C64-47A4-95F3-4965697E927A}" presName="composite" presStyleCnt="0"/>
      <dgm:spPr/>
    </dgm:pt>
    <dgm:pt modelId="{E3D4497B-FF83-44D9-B92B-C5DB5F0F0E83}" type="pres">
      <dgm:prSet presAssocID="{D5302E50-2C64-47A4-95F3-4965697E927A}" presName="imgShp" presStyleLbl="fgImgPlace1" presStyleIdx="1" presStyleCnt="3"/>
      <dgm:spPr>
        <a:blipFill>
          <a:blip xmlns:r="http://schemas.openxmlformats.org/officeDocument/2006/relationships" r:embed="rId3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rson with idea with solid fill"/>
        </a:ext>
      </dgm:extLst>
    </dgm:pt>
    <dgm:pt modelId="{6DE7BA4A-4B7E-4075-AD56-DD29CE4C878E}" type="pres">
      <dgm:prSet presAssocID="{D5302E50-2C64-47A4-95F3-4965697E927A}" presName="txShp" presStyleLbl="node1" presStyleIdx="1" presStyleCnt="3" custScaleY="115288">
        <dgm:presLayoutVars>
          <dgm:bulletEnabled val="1"/>
        </dgm:presLayoutVars>
      </dgm:prSet>
      <dgm:spPr/>
    </dgm:pt>
    <dgm:pt modelId="{76519329-CE10-4322-A235-4170167A17F2}" type="pres">
      <dgm:prSet presAssocID="{DAAFA510-CF6B-4569-9427-8E77865C1625}" presName="spacing" presStyleCnt="0"/>
      <dgm:spPr/>
    </dgm:pt>
    <dgm:pt modelId="{51482F14-B093-4854-AF7E-F8EF67583F07}" type="pres">
      <dgm:prSet presAssocID="{426D171A-A937-48FE-BB6C-0B271EC20FA6}" presName="composite" presStyleCnt="0"/>
      <dgm:spPr/>
    </dgm:pt>
    <dgm:pt modelId="{B320CD9A-61C7-46C6-9A9E-D045198C83BD}" type="pres">
      <dgm:prSet presAssocID="{426D171A-A937-48FE-BB6C-0B271EC20FA6}" presName="imgShp" presStyleLbl="fgImgPlace1" presStyleIdx="2" presStyleCnt="3"/>
      <dgm:spPr>
        <a:blipFill>
          <a:blip xmlns:r="http://schemas.openxmlformats.org/officeDocument/2006/relationships" r:embed="rId5">
            <a:biLevel thresh="5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ight pointing backhand index with solid fill"/>
        </a:ext>
      </dgm:extLst>
    </dgm:pt>
    <dgm:pt modelId="{4238BDA7-FB89-4D50-805F-E7D93A8A7CAA}" type="pres">
      <dgm:prSet presAssocID="{426D171A-A937-48FE-BB6C-0B271EC20FA6}" presName="txShp" presStyleLbl="node1" presStyleIdx="2" presStyleCnt="3">
        <dgm:presLayoutVars>
          <dgm:bulletEnabled val="1"/>
        </dgm:presLayoutVars>
      </dgm:prSet>
      <dgm:spPr/>
    </dgm:pt>
  </dgm:ptLst>
  <dgm:cxnLst>
    <dgm:cxn modelId="{ED7A1904-66BB-4E15-B81A-69631EEA0791}" srcId="{DB5157A0-FC8B-4433-A30D-40197D2E4E58}" destId="{D5302E50-2C64-47A4-95F3-4965697E927A}" srcOrd="1" destOrd="0" parTransId="{7CE8825A-F597-416B-8F9E-E9B8D2F4A0D2}" sibTransId="{DAAFA510-CF6B-4569-9427-8E77865C1625}"/>
    <dgm:cxn modelId="{DBE6F607-9BA9-423F-A009-F18798BC156F}" type="presOf" srcId="{A1D218E1-5581-4BE2-B44F-2C26DA16B9B7}" destId="{F32E9789-1126-4950-9615-03EBB9347A15}" srcOrd="0" destOrd="2" presId="urn:microsoft.com/office/officeart/2005/8/layout/vList3"/>
    <dgm:cxn modelId="{9B36E60D-6D06-4ABB-AFFD-5978566C31A2}" srcId="{426D171A-A937-48FE-BB6C-0B271EC20FA6}" destId="{C7FF78FA-1B99-4D5B-99DA-E64BF4D55546}" srcOrd="0" destOrd="0" parTransId="{DB83601E-83A1-419A-BF56-1A2536653B49}" sibTransId="{A252EBAC-40DC-432B-B7C3-302251C73E85}"/>
    <dgm:cxn modelId="{8C99D214-A781-4944-B5C5-0EFC9462492C}" srcId="{D5302E50-2C64-47A4-95F3-4965697E927A}" destId="{C3B3C9F5-F6B0-423A-8AE7-AED127899386}" srcOrd="1" destOrd="0" parTransId="{7E026684-18B3-47CB-BAAD-8295EBE2DE24}" sibTransId="{6F4C47B1-CB6B-4CCF-90B5-9781FFB1AE7B}"/>
    <dgm:cxn modelId="{1A4D1E30-1A22-467C-9155-F31413CC6F69}" type="presOf" srcId="{1F3642FB-23EA-425F-A20F-BEC8418FCBBF}" destId="{4238BDA7-FB89-4D50-805F-E7D93A8A7CAA}" srcOrd="0" destOrd="2" presId="urn:microsoft.com/office/officeart/2005/8/layout/vList3"/>
    <dgm:cxn modelId="{B7D4485F-FF1F-4FA8-93FF-D145591D81E7}" type="presOf" srcId="{DB5157A0-FC8B-4433-A30D-40197D2E4E58}" destId="{55AC8566-C11F-4261-8093-E212F165DEB2}" srcOrd="0" destOrd="0" presId="urn:microsoft.com/office/officeart/2005/8/layout/vList3"/>
    <dgm:cxn modelId="{A49FDF44-4160-4C23-B978-9954CC80FD80}" type="presOf" srcId="{C7FF78FA-1B99-4D5B-99DA-E64BF4D55546}" destId="{4238BDA7-FB89-4D50-805F-E7D93A8A7CAA}" srcOrd="0" destOrd="1" presId="urn:microsoft.com/office/officeart/2005/8/layout/vList3"/>
    <dgm:cxn modelId="{F0B6EC64-A4AD-4F07-AB44-0B54005FD2CF}" srcId="{DB5157A0-FC8B-4433-A30D-40197D2E4E58}" destId="{426D171A-A937-48FE-BB6C-0B271EC20FA6}" srcOrd="2" destOrd="0" parTransId="{4F042F06-7F5C-479D-BDD6-56426F0B0B48}" sibTransId="{0583668B-E693-44A0-BEDF-CF016C2128E6}"/>
    <dgm:cxn modelId="{6B3C4978-D73F-4D2E-AF44-390E8F08F248}" type="presOf" srcId="{C3B3C9F5-F6B0-423A-8AE7-AED127899386}" destId="{6DE7BA4A-4B7E-4075-AD56-DD29CE4C878E}" srcOrd="0" destOrd="2" presId="urn:microsoft.com/office/officeart/2005/8/layout/vList3"/>
    <dgm:cxn modelId="{072EC65A-DF9D-43B9-9248-5A4581D9ED0B}" srcId="{9BF5E6F0-53E9-475B-9568-29445EF41E9D}" destId="{A1D218E1-5581-4BE2-B44F-2C26DA16B9B7}" srcOrd="1" destOrd="0" parTransId="{317EC17C-3169-4732-A3BE-DC1E2878FDA8}" sibTransId="{888FBE9C-2B48-4278-876B-C7B47FEC5C3B}"/>
    <dgm:cxn modelId="{6FCD65AD-E0F5-4B00-8519-5D710DA4242E}" srcId="{DB5157A0-FC8B-4433-A30D-40197D2E4E58}" destId="{9BF5E6F0-53E9-475B-9568-29445EF41E9D}" srcOrd="0" destOrd="0" parTransId="{CD128F74-6F73-4841-AF24-B9D34F253D48}" sibTransId="{45DB405F-4BFA-4D05-97B2-3DF0D742F618}"/>
    <dgm:cxn modelId="{C1C3EEB0-734B-4D89-8F13-52ADAB6E0225}" type="presOf" srcId="{C8AB3692-7482-43F2-AFFE-F9715B907E24}" destId="{F32E9789-1126-4950-9615-03EBB9347A15}" srcOrd="0" destOrd="1" presId="urn:microsoft.com/office/officeart/2005/8/layout/vList3"/>
    <dgm:cxn modelId="{A55164BC-9A0C-44FC-87CB-1A9B2D2FE25C}" type="presOf" srcId="{D5302E50-2C64-47A4-95F3-4965697E927A}" destId="{6DE7BA4A-4B7E-4075-AD56-DD29CE4C878E}" srcOrd="0" destOrd="0" presId="urn:microsoft.com/office/officeart/2005/8/layout/vList3"/>
    <dgm:cxn modelId="{1704A8C4-B2EE-4786-862A-B743B39A045A}" srcId="{426D171A-A937-48FE-BB6C-0B271EC20FA6}" destId="{1F3642FB-23EA-425F-A20F-BEC8418FCBBF}" srcOrd="1" destOrd="0" parTransId="{17E0844A-39DD-402B-9DF1-DFB306EC494E}" sibTransId="{B5980BF7-69B4-4834-8BD1-0223FD018BD9}"/>
    <dgm:cxn modelId="{508D4FD9-F038-4B1E-9A32-1951B0B27D5B}" srcId="{D5302E50-2C64-47A4-95F3-4965697E927A}" destId="{75CFBEE9-B1FC-49E9-9F82-41492BE7D4F2}" srcOrd="0" destOrd="0" parTransId="{DCB597EC-3CFB-42EF-AE0E-3CE31599D801}" sibTransId="{AE421DB2-5179-498C-9BBC-35FF4D79E5E7}"/>
    <dgm:cxn modelId="{EB0C4CE3-FC2B-49AF-97BC-2EF06BB5C7FF}" srcId="{9BF5E6F0-53E9-475B-9568-29445EF41E9D}" destId="{C8AB3692-7482-43F2-AFFE-F9715B907E24}" srcOrd="0" destOrd="0" parTransId="{CF6A7B8F-6EA3-4404-BBA1-0046E89E7581}" sibTransId="{091A2B7E-EFCB-42D8-B519-DD5C00A754D3}"/>
    <dgm:cxn modelId="{6E799FEF-52F8-401E-8AC9-81676BACAB01}" type="presOf" srcId="{426D171A-A937-48FE-BB6C-0B271EC20FA6}" destId="{4238BDA7-FB89-4D50-805F-E7D93A8A7CAA}" srcOrd="0" destOrd="0" presId="urn:microsoft.com/office/officeart/2005/8/layout/vList3"/>
    <dgm:cxn modelId="{17F780F3-C329-4C08-BC88-2B5BF8121807}" type="presOf" srcId="{75CFBEE9-B1FC-49E9-9F82-41492BE7D4F2}" destId="{6DE7BA4A-4B7E-4075-AD56-DD29CE4C878E}" srcOrd="0" destOrd="1" presId="urn:microsoft.com/office/officeart/2005/8/layout/vList3"/>
    <dgm:cxn modelId="{11FD54F8-97A2-4382-910C-3D2F77B291D4}" type="presOf" srcId="{9BF5E6F0-53E9-475B-9568-29445EF41E9D}" destId="{F32E9789-1126-4950-9615-03EBB9347A15}" srcOrd="0" destOrd="0" presId="urn:microsoft.com/office/officeart/2005/8/layout/vList3"/>
    <dgm:cxn modelId="{BC6F8B36-46D1-4952-859D-A3BC7EA24102}" type="presParOf" srcId="{55AC8566-C11F-4261-8093-E212F165DEB2}" destId="{DD7A1C12-DD67-4399-9086-DE2DAF953B30}" srcOrd="0" destOrd="0" presId="urn:microsoft.com/office/officeart/2005/8/layout/vList3"/>
    <dgm:cxn modelId="{38118602-79F5-45D2-B65A-FCA27B8E8B02}" type="presParOf" srcId="{DD7A1C12-DD67-4399-9086-DE2DAF953B30}" destId="{1A0D037C-494C-493C-BA9A-65B712F8BAF0}" srcOrd="0" destOrd="0" presId="urn:microsoft.com/office/officeart/2005/8/layout/vList3"/>
    <dgm:cxn modelId="{76E8CAD7-EC64-43AB-94EB-5D2F9981C33C}" type="presParOf" srcId="{DD7A1C12-DD67-4399-9086-DE2DAF953B30}" destId="{F32E9789-1126-4950-9615-03EBB9347A15}" srcOrd="1" destOrd="0" presId="urn:microsoft.com/office/officeart/2005/8/layout/vList3"/>
    <dgm:cxn modelId="{7986B2E5-B550-4ACB-A1AD-DE837673F177}" type="presParOf" srcId="{55AC8566-C11F-4261-8093-E212F165DEB2}" destId="{F430E6D1-4ED6-4010-80A3-583C4C69E354}" srcOrd="1" destOrd="0" presId="urn:microsoft.com/office/officeart/2005/8/layout/vList3"/>
    <dgm:cxn modelId="{F0E8A5FB-F00E-4C16-8C23-7FDD94702AB1}" type="presParOf" srcId="{55AC8566-C11F-4261-8093-E212F165DEB2}" destId="{CBFBB138-95F8-456B-A3C0-7981C9E3C610}" srcOrd="2" destOrd="0" presId="urn:microsoft.com/office/officeart/2005/8/layout/vList3"/>
    <dgm:cxn modelId="{7554652E-9C5D-4E41-AC4C-667B5F552C95}" type="presParOf" srcId="{CBFBB138-95F8-456B-A3C0-7981C9E3C610}" destId="{E3D4497B-FF83-44D9-B92B-C5DB5F0F0E83}" srcOrd="0" destOrd="0" presId="urn:microsoft.com/office/officeart/2005/8/layout/vList3"/>
    <dgm:cxn modelId="{CFBBD4B8-B5E2-4B10-822A-DBF8EB2939AC}" type="presParOf" srcId="{CBFBB138-95F8-456B-A3C0-7981C9E3C610}" destId="{6DE7BA4A-4B7E-4075-AD56-DD29CE4C878E}" srcOrd="1" destOrd="0" presId="urn:microsoft.com/office/officeart/2005/8/layout/vList3"/>
    <dgm:cxn modelId="{1471E7BB-7F75-49AE-BB89-B02A4FF9DC57}" type="presParOf" srcId="{55AC8566-C11F-4261-8093-E212F165DEB2}" destId="{76519329-CE10-4322-A235-4170167A17F2}" srcOrd="3" destOrd="0" presId="urn:microsoft.com/office/officeart/2005/8/layout/vList3"/>
    <dgm:cxn modelId="{29A4420A-672F-4156-B698-12E4B476AE03}" type="presParOf" srcId="{55AC8566-C11F-4261-8093-E212F165DEB2}" destId="{51482F14-B093-4854-AF7E-F8EF67583F07}" srcOrd="4" destOrd="0" presId="urn:microsoft.com/office/officeart/2005/8/layout/vList3"/>
    <dgm:cxn modelId="{AC9B8AE1-33F3-4257-9B89-AE8407C558E9}" type="presParOf" srcId="{51482F14-B093-4854-AF7E-F8EF67583F07}" destId="{B320CD9A-61C7-46C6-9A9E-D045198C83BD}" srcOrd="0" destOrd="0" presId="urn:microsoft.com/office/officeart/2005/8/layout/vList3"/>
    <dgm:cxn modelId="{23A2D063-397F-4CE7-98FE-75D719782013}" type="presParOf" srcId="{51482F14-B093-4854-AF7E-F8EF67583F07}" destId="{4238BDA7-FB89-4D50-805F-E7D93A8A7CA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3D2746-FA74-46A9-9CC4-5BCD6D7C2B14}">
      <dsp:nvSpPr>
        <dsp:cNvPr id="0" name=""/>
        <dsp:cNvSpPr/>
      </dsp:nvSpPr>
      <dsp:spPr>
        <a:xfrm>
          <a:off x="4730400" y="975137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7BB33-DDB2-40E6-A2CD-C67132E04A4E}">
      <dsp:nvSpPr>
        <dsp:cNvPr id="0" name=""/>
        <dsp:cNvSpPr/>
      </dsp:nvSpPr>
      <dsp:spPr>
        <a:xfrm>
          <a:off x="3326400" y="2597891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 dirty="0"/>
            <a:t>Reminder:</a:t>
          </a:r>
        </a:p>
      </dsp:txBody>
      <dsp:txXfrm>
        <a:off x="3326400" y="2597891"/>
        <a:ext cx="4320000" cy="648000"/>
      </dsp:txXfrm>
    </dsp:sp>
    <dsp:sp modelId="{68FDDDDE-4D55-4666-A9E2-67DCCCD7199E}">
      <dsp:nvSpPr>
        <dsp:cNvPr id="0" name=""/>
        <dsp:cNvSpPr/>
      </dsp:nvSpPr>
      <dsp:spPr>
        <a:xfrm>
          <a:off x="3326400" y="3297405"/>
          <a:ext cx="4320000" cy="253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Mengisi</a:t>
          </a:r>
          <a:r>
            <a:rPr lang="en-US" sz="1700" kern="1200" dirty="0"/>
            <a:t> daftar </a:t>
          </a:r>
          <a:r>
            <a:rPr lang="en-US" sz="1700" kern="1200" dirty="0" err="1"/>
            <a:t>hadir</a:t>
          </a:r>
          <a:r>
            <a:rPr lang="en-US" sz="1700" kern="1200" dirty="0"/>
            <a:t> di PACIS</a:t>
          </a:r>
        </a:p>
      </dsp:txBody>
      <dsp:txXfrm>
        <a:off x="3326400" y="3297405"/>
        <a:ext cx="4320000" cy="25342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0E42C-5618-4EE8-8F9B-152A64785E96}">
      <dsp:nvSpPr>
        <dsp:cNvPr id="0" name=""/>
        <dsp:cNvSpPr/>
      </dsp:nvSpPr>
      <dsp:spPr>
        <a:xfrm>
          <a:off x="7212912" y="4622471"/>
          <a:ext cx="4860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007" y="45720"/>
              </a:lnTo>
            </a:path>
          </a:pathLst>
        </a:custGeom>
        <a:noFill/>
        <a:ln w="25400" cap="flat" cmpd="sng" algn="ctr">
          <a:solidFill>
            <a:schemeClr val="accent3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B4FE2-0458-4DEE-9F80-7AE60EB516CF}">
      <dsp:nvSpPr>
        <dsp:cNvPr id="0" name=""/>
        <dsp:cNvSpPr/>
      </dsp:nvSpPr>
      <dsp:spPr>
        <a:xfrm>
          <a:off x="3897031" y="4145733"/>
          <a:ext cx="486007" cy="522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3003" y="0"/>
              </a:lnTo>
              <a:lnTo>
                <a:pt x="243003" y="522457"/>
              </a:lnTo>
              <a:lnTo>
                <a:pt x="486007" y="52245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5A0F9-4139-4E73-B7E3-87A946722D5D}">
      <dsp:nvSpPr>
        <dsp:cNvPr id="0" name=""/>
        <dsp:cNvSpPr/>
      </dsp:nvSpPr>
      <dsp:spPr>
        <a:xfrm>
          <a:off x="7217334" y="3577555"/>
          <a:ext cx="4860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007" y="45720"/>
              </a:lnTo>
            </a:path>
          </a:pathLst>
        </a:custGeom>
        <a:noFill/>
        <a:ln w="25400" cap="flat" cmpd="sng" algn="ctr">
          <a:solidFill>
            <a:schemeClr val="accent3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FAD876-4601-439B-801A-2BF0C75CA728}">
      <dsp:nvSpPr>
        <dsp:cNvPr id="0" name=""/>
        <dsp:cNvSpPr/>
      </dsp:nvSpPr>
      <dsp:spPr>
        <a:xfrm>
          <a:off x="3897031" y="3623275"/>
          <a:ext cx="486007" cy="522457"/>
        </a:xfrm>
        <a:custGeom>
          <a:avLst/>
          <a:gdLst/>
          <a:ahLst/>
          <a:cxnLst/>
          <a:rect l="0" t="0" r="0" b="0"/>
          <a:pathLst>
            <a:path>
              <a:moveTo>
                <a:pt x="0" y="522457"/>
              </a:moveTo>
              <a:lnTo>
                <a:pt x="243003" y="522457"/>
              </a:lnTo>
              <a:lnTo>
                <a:pt x="243003" y="0"/>
              </a:lnTo>
              <a:lnTo>
                <a:pt x="48600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151E0-4434-411F-8A19-10040A69F0C8}">
      <dsp:nvSpPr>
        <dsp:cNvPr id="0" name=""/>
        <dsp:cNvSpPr/>
      </dsp:nvSpPr>
      <dsp:spPr>
        <a:xfrm>
          <a:off x="3897031" y="1474978"/>
          <a:ext cx="486007" cy="1044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3003" y="0"/>
              </a:lnTo>
              <a:lnTo>
                <a:pt x="243003" y="1044915"/>
              </a:lnTo>
              <a:lnTo>
                <a:pt x="486007" y="104491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6D033D-AF67-4004-81A6-27D6556E6900}">
      <dsp:nvSpPr>
        <dsp:cNvPr id="0" name=""/>
        <dsp:cNvSpPr/>
      </dsp:nvSpPr>
      <dsp:spPr>
        <a:xfrm>
          <a:off x="3897031" y="1370792"/>
          <a:ext cx="4860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04186"/>
              </a:moveTo>
              <a:lnTo>
                <a:pt x="243003" y="104186"/>
              </a:lnTo>
              <a:lnTo>
                <a:pt x="243003" y="45720"/>
              </a:lnTo>
              <a:lnTo>
                <a:pt x="48600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CF44F-AEB6-49AF-A03B-ED467CC0AE8F}">
      <dsp:nvSpPr>
        <dsp:cNvPr id="0" name=""/>
        <dsp:cNvSpPr/>
      </dsp:nvSpPr>
      <dsp:spPr>
        <a:xfrm>
          <a:off x="3897031" y="371596"/>
          <a:ext cx="486007" cy="1103381"/>
        </a:xfrm>
        <a:custGeom>
          <a:avLst/>
          <a:gdLst/>
          <a:ahLst/>
          <a:cxnLst/>
          <a:rect l="0" t="0" r="0" b="0"/>
          <a:pathLst>
            <a:path>
              <a:moveTo>
                <a:pt x="0" y="1103381"/>
              </a:moveTo>
              <a:lnTo>
                <a:pt x="243003" y="1103381"/>
              </a:lnTo>
              <a:lnTo>
                <a:pt x="243003" y="0"/>
              </a:lnTo>
              <a:lnTo>
                <a:pt x="48600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026ED-BB31-42E2-8049-6AB277B9FC7A}">
      <dsp:nvSpPr>
        <dsp:cNvPr id="0" name=""/>
        <dsp:cNvSpPr/>
      </dsp:nvSpPr>
      <dsp:spPr>
        <a:xfrm>
          <a:off x="1466995" y="1104398"/>
          <a:ext cx="2430035" cy="7411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kern="1200" dirty="0" err="1"/>
            <a:t>Pengertian</a:t>
          </a:r>
          <a:endParaRPr lang="en-US" sz="1500" kern="1200" dirty="0"/>
        </a:p>
      </dsp:txBody>
      <dsp:txXfrm>
        <a:off x="1466995" y="1104398"/>
        <a:ext cx="2430035" cy="741160"/>
      </dsp:txXfrm>
    </dsp:sp>
    <dsp:sp modelId="{DBCBC00E-5CC6-43A7-994E-9DBA0905FE40}">
      <dsp:nvSpPr>
        <dsp:cNvPr id="0" name=""/>
        <dsp:cNvSpPr/>
      </dsp:nvSpPr>
      <dsp:spPr>
        <a:xfrm>
          <a:off x="4383038" y="1016"/>
          <a:ext cx="2901389" cy="741160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 err="1"/>
            <a:t>Manusia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tidak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dapat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berpikir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dengan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tepat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tanpa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pengertian-pengertian</a:t>
          </a:r>
          <a:endParaRPr lang="en-US" sz="1500" kern="1200" dirty="0"/>
        </a:p>
      </dsp:txBody>
      <dsp:txXfrm>
        <a:off x="4383038" y="1016"/>
        <a:ext cx="2901389" cy="741160"/>
      </dsp:txXfrm>
    </dsp:sp>
    <dsp:sp modelId="{D6CB3AE7-4419-47A7-959F-49AB5F8E228F}">
      <dsp:nvSpPr>
        <dsp:cNvPr id="0" name=""/>
        <dsp:cNvSpPr/>
      </dsp:nvSpPr>
      <dsp:spPr>
        <a:xfrm>
          <a:off x="4383038" y="1045931"/>
          <a:ext cx="2918181" cy="741160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 err="1"/>
            <a:t>Manusia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tidak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dapat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berbicara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dengan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baik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kalau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tidak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mempunyai</a:t>
          </a:r>
          <a:r>
            <a:rPr lang="en-US" altLang="en-US" sz="1500" kern="1200" dirty="0"/>
            <a:t> kata-kata </a:t>
          </a:r>
        </a:p>
      </dsp:txBody>
      <dsp:txXfrm>
        <a:off x="4383038" y="1045931"/>
        <a:ext cx="2918181" cy="741160"/>
      </dsp:txXfrm>
    </dsp:sp>
    <dsp:sp modelId="{946DAFC9-AE0A-45D2-8089-EE1D721420B4}">
      <dsp:nvSpPr>
        <dsp:cNvPr id="0" name=""/>
        <dsp:cNvSpPr/>
      </dsp:nvSpPr>
      <dsp:spPr>
        <a:xfrm>
          <a:off x="4383038" y="2090847"/>
          <a:ext cx="2866251" cy="858093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 err="1"/>
            <a:t>Pengertian</a:t>
          </a:r>
          <a:r>
            <a:rPr lang="en-US" altLang="en-US" sz="1500" kern="1200" dirty="0" err="1">
              <a:cs typeface="Arial" panose="020B0604020202020204" pitchFamily="34" charset="0"/>
            </a:rPr>
            <a:t>~konsep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terbentuk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karena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tangkapan</a:t>
          </a:r>
          <a:r>
            <a:rPr lang="en-US" altLang="en-US" sz="1500" kern="1200" dirty="0">
              <a:cs typeface="Arial" panose="020B0604020202020204" pitchFamily="34" charset="0"/>
            </a:rPr>
            <a:t> dan </a:t>
          </a:r>
          <a:r>
            <a:rPr lang="en-US" altLang="en-US" sz="1500" kern="1200" dirty="0" err="1">
              <a:cs typeface="Arial" panose="020B0604020202020204" pitchFamily="34" charset="0"/>
            </a:rPr>
            <a:t>gambaran</a:t>
          </a:r>
          <a:r>
            <a:rPr lang="en-US" altLang="en-US" sz="1500" kern="1200" dirty="0">
              <a:cs typeface="Arial" panose="020B0604020202020204" pitchFamily="34" charset="0"/>
            </a:rPr>
            <a:t> oleh </a:t>
          </a:r>
          <a:r>
            <a:rPr lang="en-US" altLang="en-US" sz="1500" kern="1200" dirty="0" err="1">
              <a:cs typeface="Arial" panose="020B0604020202020204" pitchFamily="34" charset="0"/>
            </a:rPr>
            <a:t>akal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budi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tentang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realitas</a:t>
          </a:r>
          <a:endParaRPr lang="en-US" altLang="en-US" sz="1500" kern="1200" dirty="0"/>
        </a:p>
      </dsp:txBody>
      <dsp:txXfrm>
        <a:off x="4383038" y="2090847"/>
        <a:ext cx="2866251" cy="858093"/>
      </dsp:txXfrm>
    </dsp:sp>
    <dsp:sp modelId="{8D55C14C-8D2F-49EA-992F-36728A65F094}">
      <dsp:nvSpPr>
        <dsp:cNvPr id="0" name=""/>
        <dsp:cNvSpPr/>
      </dsp:nvSpPr>
      <dsp:spPr>
        <a:xfrm>
          <a:off x="1466995" y="3775153"/>
          <a:ext cx="2430035" cy="7411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kern="1200" dirty="0" err="1"/>
            <a:t>Konsep</a:t>
          </a:r>
          <a:endParaRPr lang="en-US" sz="1500" kern="1200" dirty="0"/>
        </a:p>
      </dsp:txBody>
      <dsp:txXfrm>
        <a:off x="1466995" y="3775153"/>
        <a:ext cx="2430035" cy="741160"/>
      </dsp:txXfrm>
    </dsp:sp>
    <dsp:sp modelId="{6A547F81-EAE4-429D-8880-E42EFA97E984}">
      <dsp:nvSpPr>
        <dsp:cNvPr id="0" name=""/>
        <dsp:cNvSpPr/>
      </dsp:nvSpPr>
      <dsp:spPr>
        <a:xfrm>
          <a:off x="4383038" y="3252695"/>
          <a:ext cx="2834296" cy="741160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i="1" kern="1200" dirty="0"/>
            <a:t>Eidos</a:t>
          </a:r>
          <a:r>
            <a:rPr lang="en-US" altLang="en-US" sz="1500" kern="1200" dirty="0"/>
            <a:t> : yang orang </a:t>
          </a:r>
          <a:r>
            <a:rPr lang="en-US" altLang="en-US" sz="1500" kern="1200" dirty="0" err="1"/>
            <a:t>lihat</a:t>
          </a:r>
          <a:r>
            <a:rPr lang="en-US" altLang="en-US" sz="1500" kern="1200" dirty="0"/>
            <a:t>, </a:t>
          </a:r>
          <a:r>
            <a:rPr lang="en-US" altLang="en-US" sz="1500" kern="1200" dirty="0" err="1"/>
            <a:t>penampakan</a:t>
          </a:r>
          <a:r>
            <a:rPr lang="en-US" altLang="en-US" sz="1500" kern="1200" dirty="0"/>
            <a:t>, </a:t>
          </a:r>
          <a:r>
            <a:rPr lang="en-US" altLang="en-US" sz="1500" kern="1200" dirty="0" err="1"/>
            <a:t>bentuk</a:t>
          </a:r>
          <a:r>
            <a:rPr lang="en-US" altLang="en-US" sz="1500" kern="1200" dirty="0"/>
            <a:t>, </a:t>
          </a:r>
          <a:r>
            <a:rPr lang="en-US" altLang="en-US" sz="1500" kern="1200" dirty="0" err="1"/>
            <a:t>gambar</a:t>
          </a:r>
          <a:r>
            <a:rPr lang="en-US" altLang="en-US" sz="1500" kern="1200" dirty="0"/>
            <a:t>, </a:t>
          </a:r>
          <a:r>
            <a:rPr lang="en-US" altLang="en-US" sz="1500" kern="1200" dirty="0" err="1"/>
            <a:t>rupa</a:t>
          </a:r>
          <a:r>
            <a:rPr lang="en-US" altLang="en-US" sz="1500" kern="1200" dirty="0"/>
            <a:t> yang </a:t>
          </a:r>
          <a:r>
            <a:rPr lang="en-US" altLang="en-US" sz="1500" kern="1200" dirty="0" err="1"/>
            <a:t>dilihat</a:t>
          </a:r>
          <a:endParaRPr lang="en-US" sz="1500" kern="1200" dirty="0"/>
        </a:p>
      </dsp:txBody>
      <dsp:txXfrm>
        <a:off x="4383038" y="3252695"/>
        <a:ext cx="2834296" cy="741160"/>
      </dsp:txXfrm>
    </dsp:sp>
    <dsp:sp modelId="{F4C330D5-E821-4EFF-A4C9-03652FD19226}">
      <dsp:nvSpPr>
        <dsp:cNvPr id="0" name=""/>
        <dsp:cNvSpPr/>
      </dsp:nvSpPr>
      <dsp:spPr>
        <a:xfrm>
          <a:off x="7703342" y="3252695"/>
          <a:ext cx="3155887" cy="741160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/>
            <a:t>Idea: </a:t>
          </a:r>
          <a:r>
            <a:rPr lang="en-US" altLang="en-US" sz="1500" kern="1200" dirty="0" err="1"/>
            <a:t>representasi</a:t>
          </a:r>
          <a:r>
            <a:rPr lang="en-US" altLang="en-US" sz="1500" kern="1200" dirty="0"/>
            <a:t> yang </a:t>
          </a:r>
          <a:r>
            <a:rPr lang="en-US" altLang="en-US" sz="1500" kern="1200" dirty="0" err="1"/>
            <a:t>terdapat</a:t>
          </a:r>
          <a:r>
            <a:rPr lang="en-US" altLang="en-US" sz="1500" kern="1200" dirty="0"/>
            <a:t> di </a:t>
          </a:r>
          <a:r>
            <a:rPr lang="en-US" altLang="en-US" sz="1500" kern="1200" dirty="0" err="1"/>
            <a:t>dalam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intelek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manusia</a:t>
          </a:r>
          <a:endParaRPr lang="en-US" altLang="en-US" sz="1500" kern="1200" dirty="0"/>
        </a:p>
      </dsp:txBody>
      <dsp:txXfrm>
        <a:off x="7703342" y="3252695"/>
        <a:ext cx="3155887" cy="741160"/>
      </dsp:txXfrm>
    </dsp:sp>
    <dsp:sp modelId="{D8F4503A-A0B6-440E-8D97-5453C506E84D}">
      <dsp:nvSpPr>
        <dsp:cNvPr id="0" name=""/>
        <dsp:cNvSpPr/>
      </dsp:nvSpPr>
      <dsp:spPr>
        <a:xfrm>
          <a:off x="4383038" y="4297610"/>
          <a:ext cx="2829873" cy="741160"/>
        </a:xfrm>
        <a:prstGeom prst="rect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i="1" kern="1200" dirty="0" err="1"/>
            <a:t>Concipere</a:t>
          </a:r>
          <a:r>
            <a:rPr lang="en-US" altLang="en-US" sz="1500" kern="1200" dirty="0"/>
            <a:t>: </a:t>
          </a:r>
          <a:r>
            <a:rPr lang="en-US" altLang="en-US" sz="1500" kern="1200" dirty="0" err="1"/>
            <a:t>mencakup</a:t>
          </a:r>
          <a:r>
            <a:rPr lang="en-US" altLang="en-US" sz="1500" kern="1200" dirty="0"/>
            <a:t>, </a:t>
          </a:r>
          <a:r>
            <a:rPr lang="en-US" altLang="en-US" sz="1500" kern="1200" dirty="0" err="1"/>
            <a:t>mengandung</a:t>
          </a:r>
          <a:r>
            <a:rPr lang="en-US" altLang="en-US" sz="1500" kern="1200" dirty="0"/>
            <a:t>, </a:t>
          </a:r>
          <a:r>
            <a:rPr lang="en-US" altLang="en-US" sz="1500" kern="1200" dirty="0" err="1"/>
            <a:t>mengambil</a:t>
          </a:r>
          <a:r>
            <a:rPr lang="en-US" altLang="en-US" sz="1500" kern="1200" dirty="0"/>
            <a:t>, </a:t>
          </a:r>
          <a:r>
            <a:rPr lang="en-US" altLang="en-US" sz="1500" kern="1200" dirty="0" err="1"/>
            <a:t>menyedot</a:t>
          </a:r>
          <a:r>
            <a:rPr lang="en-US" altLang="en-US" sz="1500" kern="1200" dirty="0"/>
            <a:t>, </a:t>
          </a:r>
          <a:r>
            <a:rPr lang="en-US" altLang="en-US" sz="1500" kern="1200" dirty="0" err="1"/>
            <a:t>menangkap</a:t>
          </a:r>
          <a:r>
            <a:rPr lang="en-US" altLang="en-US" sz="1500" kern="1200" dirty="0"/>
            <a:t>.</a:t>
          </a:r>
        </a:p>
      </dsp:txBody>
      <dsp:txXfrm>
        <a:off x="4383038" y="4297610"/>
        <a:ext cx="2829873" cy="741160"/>
      </dsp:txXfrm>
    </dsp:sp>
    <dsp:sp modelId="{FA673720-693F-4021-930C-DA872C24DF9D}">
      <dsp:nvSpPr>
        <dsp:cNvPr id="0" name=""/>
        <dsp:cNvSpPr/>
      </dsp:nvSpPr>
      <dsp:spPr>
        <a:xfrm>
          <a:off x="7698919" y="4297610"/>
          <a:ext cx="3151464" cy="741160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 err="1"/>
            <a:t>Konsep</a:t>
          </a:r>
          <a:r>
            <a:rPr lang="en-US" altLang="en-US" sz="1500" kern="1200" dirty="0"/>
            <a:t>: </a:t>
          </a:r>
          <a:r>
            <a:rPr lang="en-US" altLang="en-US" sz="1500" kern="1200" dirty="0" err="1"/>
            <a:t>buah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dari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tangkapan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intelek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manusia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terhadap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realitas</a:t>
          </a:r>
          <a:endParaRPr lang="en-US" altLang="en-US" sz="1500" kern="1200" dirty="0"/>
        </a:p>
      </dsp:txBody>
      <dsp:txXfrm>
        <a:off x="7698919" y="4297610"/>
        <a:ext cx="3151464" cy="74116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10748-A103-4288-9770-A0A8140A13CF}">
      <dsp:nvSpPr>
        <dsp:cNvPr id="0" name=""/>
        <dsp:cNvSpPr/>
      </dsp:nvSpPr>
      <dsp:spPr>
        <a:xfrm>
          <a:off x="0" y="287645"/>
          <a:ext cx="5697989" cy="2028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2227" tIns="291592" rIns="4422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 dirty="0" err="1"/>
            <a:t>Keseluruhan</a:t>
          </a:r>
          <a:r>
            <a:rPr lang="en-US" altLang="en-US" sz="1400" kern="1200" dirty="0"/>
            <a:t> arti yang </a:t>
          </a:r>
          <a:r>
            <a:rPr lang="en-US" altLang="en-US" sz="1400" kern="1200" dirty="0" err="1"/>
            <a:t>tercakup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dalam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suatu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konsep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atau</a:t>
          </a:r>
          <a:r>
            <a:rPr lang="en-US" altLang="en-US" sz="1400" kern="1200" dirty="0"/>
            <a:t> term</a:t>
          </a:r>
          <a:endParaRPr lang="en-US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Isi atau apa yang termuat di dalam konsep</a:t>
          </a:r>
          <a:endParaRPr lang="en-US" alt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Komprehensi dasar: unsur dasar dari suatu konsep</a:t>
          </a:r>
          <a:endParaRPr lang="en-US" alt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‘Manusia’ </a:t>
          </a:r>
          <a:r>
            <a:rPr lang="en-US" altLang="en-US" sz="1400" kern="1200">
              <a:sym typeface="Wingdings" panose="05000000000000000000" pitchFamily="2" charset="2"/>
            </a:rPr>
            <a:t></a:t>
          </a:r>
          <a:r>
            <a:rPr lang="en-US" altLang="en-US" sz="1400" kern="1200"/>
            <a:t> ‘hewan berakal budi’</a:t>
          </a:r>
          <a:endParaRPr lang="en-US" alt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Komprehensi komplementer: hal yang niscaya mengalir dari pengertian dasar sebuah konsep</a:t>
          </a:r>
          <a:endParaRPr lang="en-US" alt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‘Manusia’ </a:t>
          </a:r>
          <a:r>
            <a:rPr lang="en-US" altLang="en-US" sz="1400" kern="1200">
              <a:sym typeface="Wingdings" panose="05000000000000000000" pitchFamily="2" charset="2"/>
            </a:rPr>
            <a:t> ‘dapat berpikir’, ‘membutuhkan makan’</a:t>
          </a:r>
          <a:endParaRPr lang="en-US" sz="1400" kern="1200"/>
        </a:p>
      </dsp:txBody>
      <dsp:txXfrm>
        <a:off x="0" y="287645"/>
        <a:ext cx="5697989" cy="2028600"/>
      </dsp:txXfrm>
    </dsp:sp>
    <dsp:sp modelId="{4A85A64C-C787-461F-AC46-6FB96B6C17FF}">
      <dsp:nvSpPr>
        <dsp:cNvPr id="0" name=""/>
        <dsp:cNvSpPr/>
      </dsp:nvSpPr>
      <dsp:spPr>
        <a:xfrm>
          <a:off x="284899" y="81005"/>
          <a:ext cx="3988592" cy="413280"/>
        </a:xfrm>
        <a:prstGeom prst="roundRect">
          <a:avLst/>
        </a:prstGeom>
        <a:solidFill>
          <a:schemeClr val="accent1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759" tIns="0" rIns="15075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 err="1"/>
            <a:t>Komprehensi</a:t>
          </a:r>
          <a:endParaRPr lang="en-US" sz="2400" b="1" kern="1200" dirty="0"/>
        </a:p>
      </dsp:txBody>
      <dsp:txXfrm>
        <a:off x="305074" y="101180"/>
        <a:ext cx="3948242" cy="372930"/>
      </dsp:txXfrm>
    </dsp:sp>
    <dsp:sp modelId="{28B8AD42-2DA6-4D49-8524-AB4943C78248}">
      <dsp:nvSpPr>
        <dsp:cNvPr id="0" name=""/>
        <dsp:cNvSpPr/>
      </dsp:nvSpPr>
      <dsp:spPr>
        <a:xfrm>
          <a:off x="0" y="2598485"/>
          <a:ext cx="5697989" cy="1168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628513"/>
              <a:satOff val="5598"/>
              <a:lumOff val="-2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2227" tIns="291592" rIns="4422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Keseluruhan hal-hal yang atasnya suatu idea dapat ditetapkan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Lingkungan realitas yang ditunjuk dengan pengertian tertentu</a:t>
          </a:r>
          <a:endParaRPr lang="en-US" altLang="en-US" sz="1400" kern="1200" dirty="0"/>
        </a:p>
      </dsp:txBody>
      <dsp:txXfrm>
        <a:off x="0" y="2598485"/>
        <a:ext cx="5697989" cy="1168650"/>
      </dsp:txXfrm>
    </dsp:sp>
    <dsp:sp modelId="{5DFE74F0-64A4-4F23-9C57-3B61BED2954A}">
      <dsp:nvSpPr>
        <dsp:cNvPr id="0" name=""/>
        <dsp:cNvSpPr/>
      </dsp:nvSpPr>
      <dsp:spPr>
        <a:xfrm>
          <a:off x="284899" y="2391845"/>
          <a:ext cx="3988592" cy="413280"/>
        </a:xfrm>
        <a:prstGeom prst="roundRect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759" tIns="0" rIns="15075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 err="1"/>
            <a:t>Ekstensi</a:t>
          </a:r>
          <a:endParaRPr lang="en-US" sz="2400" b="1" kern="1200" dirty="0"/>
        </a:p>
      </dsp:txBody>
      <dsp:txXfrm>
        <a:off x="305074" y="2412020"/>
        <a:ext cx="3948242" cy="372930"/>
      </dsp:txXfrm>
    </dsp:sp>
    <dsp:sp modelId="{635E3315-C478-4947-BC7B-B191B5DDBC76}">
      <dsp:nvSpPr>
        <dsp:cNvPr id="0" name=""/>
        <dsp:cNvSpPr/>
      </dsp:nvSpPr>
      <dsp:spPr>
        <a:xfrm>
          <a:off x="0" y="4049375"/>
          <a:ext cx="5697989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2227" tIns="291592" rIns="4422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Makin kaya komprehensi, makin sempit ekstensinya</a:t>
          </a:r>
          <a:endParaRPr lang="en-US" alt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Mahasiswa Fikom-Unpad</a:t>
          </a:r>
          <a:endParaRPr lang="en-US" alt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 dirty="0"/>
            <a:t>Makin miskin </a:t>
          </a:r>
          <a:r>
            <a:rPr lang="en-US" altLang="en-US" sz="1400" kern="1200" dirty="0" err="1"/>
            <a:t>komprehensi</a:t>
          </a:r>
          <a:r>
            <a:rPr lang="en-US" altLang="en-US" sz="1400" kern="1200" dirty="0"/>
            <a:t>, </a:t>
          </a:r>
          <a:r>
            <a:rPr lang="en-US" altLang="en-US" sz="1400" kern="1200" dirty="0" err="1"/>
            <a:t>makin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luas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ekstensinya</a:t>
          </a:r>
          <a:endParaRPr lang="en-US" alt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400" kern="1200"/>
            <a:t>Mahasiswa</a:t>
          </a:r>
          <a:endParaRPr lang="en-US" altLang="en-US" sz="1400" kern="1200" dirty="0"/>
        </a:p>
      </dsp:txBody>
      <dsp:txXfrm>
        <a:off x="0" y="4049375"/>
        <a:ext cx="5697989" cy="1234800"/>
      </dsp:txXfrm>
    </dsp:sp>
    <dsp:sp modelId="{06145ADC-C4F2-49C0-AD6D-9B07480222EE}">
      <dsp:nvSpPr>
        <dsp:cNvPr id="0" name=""/>
        <dsp:cNvSpPr/>
      </dsp:nvSpPr>
      <dsp:spPr>
        <a:xfrm>
          <a:off x="284899" y="3842735"/>
          <a:ext cx="3988592" cy="413280"/>
        </a:xfrm>
        <a:prstGeom prst="roundRect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759" tIns="0" rIns="15075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altLang="en-US" sz="2400" b="1" kern="1200" dirty="0" err="1"/>
            <a:t>Prinsip-Prinsip</a:t>
          </a:r>
          <a:endParaRPr lang="en-US" altLang="en-US" sz="2400" b="1" kern="1200" dirty="0"/>
        </a:p>
      </dsp:txBody>
      <dsp:txXfrm>
        <a:off x="305074" y="3862910"/>
        <a:ext cx="3948242" cy="37293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A44722-180C-48A9-974E-F73BB78C5B9C}">
      <dsp:nvSpPr>
        <dsp:cNvPr id="0" name=""/>
        <dsp:cNvSpPr/>
      </dsp:nvSpPr>
      <dsp:spPr>
        <a:xfrm>
          <a:off x="832" y="1262783"/>
          <a:ext cx="5975024" cy="7029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2DDE4-D8B5-4BE1-9EC2-ADA72F6F886D}">
      <dsp:nvSpPr>
        <dsp:cNvPr id="0" name=""/>
        <dsp:cNvSpPr/>
      </dsp:nvSpPr>
      <dsp:spPr>
        <a:xfrm>
          <a:off x="832" y="1526780"/>
          <a:ext cx="438946" cy="4389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DB879B-5D0E-4EA7-8E48-C87A069BCF7D}">
      <dsp:nvSpPr>
        <dsp:cNvPr id="0" name=""/>
        <dsp:cNvSpPr/>
      </dsp:nvSpPr>
      <dsp:spPr>
        <a:xfrm>
          <a:off x="832" y="0"/>
          <a:ext cx="5975024" cy="1262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kern="1200" dirty="0"/>
            <a:t>Term</a:t>
          </a:r>
          <a:endParaRPr lang="en-US" sz="6500" kern="1200" dirty="0"/>
        </a:p>
      </dsp:txBody>
      <dsp:txXfrm>
        <a:off x="832" y="0"/>
        <a:ext cx="5975024" cy="1262783"/>
      </dsp:txXfrm>
    </dsp:sp>
    <dsp:sp modelId="{3A7996DC-55B6-464B-B6A2-ECF59BF21AAF}">
      <dsp:nvSpPr>
        <dsp:cNvPr id="0" name=""/>
        <dsp:cNvSpPr/>
      </dsp:nvSpPr>
      <dsp:spPr>
        <a:xfrm>
          <a:off x="832" y="2549952"/>
          <a:ext cx="438936" cy="4389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517C21-DF01-4A32-AF27-0CD1DD6E50C7}">
      <dsp:nvSpPr>
        <dsp:cNvPr id="0" name=""/>
        <dsp:cNvSpPr/>
      </dsp:nvSpPr>
      <dsp:spPr>
        <a:xfrm>
          <a:off x="419084" y="2257839"/>
          <a:ext cx="5556772" cy="1023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900" kern="1200" dirty="0"/>
            <a:t>Idea </a:t>
          </a:r>
          <a:r>
            <a:rPr lang="en-US" altLang="en-US" sz="1900" kern="1200" dirty="0" err="1"/>
            <a:t>atau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konsep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kita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nyatakan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dalam</a:t>
          </a:r>
          <a:r>
            <a:rPr lang="en-US" altLang="en-US" sz="1900" kern="1200" dirty="0"/>
            <a:t> kata-kata, </a:t>
          </a:r>
          <a:endParaRPr lang="en-US" sz="1900" kern="1200" dirty="0"/>
        </a:p>
      </dsp:txBody>
      <dsp:txXfrm>
        <a:off x="419084" y="2257839"/>
        <a:ext cx="5556772" cy="1023160"/>
      </dsp:txXfrm>
    </dsp:sp>
    <dsp:sp modelId="{E44D341F-F522-4F13-9C95-D6899696E141}">
      <dsp:nvSpPr>
        <dsp:cNvPr id="0" name=""/>
        <dsp:cNvSpPr/>
      </dsp:nvSpPr>
      <dsp:spPr>
        <a:xfrm>
          <a:off x="832" y="3573112"/>
          <a:ext cx="438936" cy="4389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-10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D9C53F-C557-4D76-925F-B60A030C3DB1}">
      <dsp:nvSpPr>
        <dsp:cNvPr id="0" name=""/>
        <dsp:cNvSpPr/>
      </dsp:nvSpPr>
      <dsp:spPr>
        <a:xfrm>
          <a:off x="419084" y="3281000"/>
          <a:ext cx="5556772" cy="1023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900" kern="1200" dirty="0"/>
            <a:t>Term </a:t>
          </a:r>
          <a:r>
            <a:rPr lang="en-US" altLang="en-US" sz="1900" kern="1200" dirty="0" err="1"/>
            <a:t>berbeda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dari</a:t>
          </a:r>
          <a:r>
            <a:rPr lang="en-US" altLang="en-US" sz="1900" kern="1200" dirty="0"/>
            <a:t> kata, term </a:t>
          </a:r>
          <a:r>
            <a:rPr lang="en-US" altLang="en-US" sz="1900" kern="1200" dirty="0" err="1"/>
            <a:t>dapat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mencakup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beberapa</a:t>
          </a:r>
          <a:r>
            <a:rPr lang="en-US" altLang="en-US" sz="1900" kern="1200" dirty="0"/>
            <a:t> kata </a:t>
          </a:r>
          <a:r>
            <a:rPr lang="en-US" altLang="en-US" sz="1900" kern="1200" dirty="0" err="1"/>
            <a:t>untuk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merepresentasikan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sebuah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tangkapan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logis</a:t>
          </a:r>
          <a:endParaRPr lang="en-US" altLang="en-US" sz="1900" kern="1200" dirty="0"/>
        </a:p>
      </dsp:txBody>
      <dsp:txXfrm>
        <a:off x="419084" y="3281000"/>
        <a:ext cx="5556772" cy="102316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7F000-1417-4C9F-9B30-7DE2F83F7BC8}">
      <dsp:nvSpPr>
        <dsp:cNvPr id="0" name=""/>
        <dsp:cNvSpPr/>
      </dsp:nvSpPr>
      <dsp:spPr>
        <a:xfrm>
          <a:off x="0" y="0"/>
          <a:ext cx="5384800" cy="1357788"/>
        </a:xfrm>
        <a:prstGeom prst="rect">
          <a:avLst/>
        </a:prstGeom>
        <a:solidFill>
          <a:schemeClr val="dk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800" kern="1200" dirty="0" err="1"/>
            <a:t>Konsep</a:t>
          </a:r>
          <a:r>
            <a:rPr lang="en-US" altLang="en-US" sz="2800" kern="1200" dirty="0"/>
            <a:t> </a:t>
          </a:r>
          <a:r>
            <a:rPr lang="en-US" altLang="en-US" sz="2800" kern="1200" dirty="0" err="1"/>
            <a:t>menurut</a:t>
          </a:r>
          <a:r>
            <a:rPr lang="en-US" altLang="en-US" sz="2800" kern="1200" dirty="0"/>
            <a:t> </a:t>
          </a:r>
          <a:r>
            <a:rPr lang="en-US" altLang="en-US" sz="2800" kern="1200" dirty="0" err="1"/>
            <a:t>kemampuannya</a:t>
          </a:r>
          <a:r>
            <a:rPr lang="en-US" altLang="en-US" sz="2800" kern="1200" dirty="0"/>
            <a:t> </a:t>
          </a:r>
          <a:r>
            <a:rPr lang="en-US" altLang="en-US" sz="2800" kern="1200" dirty="0" err="1"/>
            <a:t>mengartikan</a:t>
          </a:r>
          <a:r>
            <a:rPr lang="en-US" altLang="en-US" sz="2800" kern="1200" dirty="0"/>
            <a:t> </a:t>
          </a:r>
          <a:r>
            <a:rPr lang="en-US" altLang="en-US" sz="2800" kern="1200" dirty="0" err="1"/>
            <a:t>sesuatu</a:t>
          </a:r>
          <a:endParaRPr lang="en-US" sz="2800" kern="1200" dirty="0"/>
        </a:p>
      </dsp:txBody>
      <dsp:txXfrm>
        <a:off x="0" y="0"/>
        <a:ext cx="5384800" cy="1357788"/>
      </dsp:txXfrm>
    </dsp:sp>
    <dsp:sp modelId="{C0EEDA0D-3700-436F-AE7F-4CBF65FB925F}">
      <dsp:nvSpPr>
        <dsp:cNvPr id="0" name=""/>
        <dsp:cNvSpPr/>
      </dsp:nvSpPr>
      <dsp:spPr>
        <a:xfrm>
          <a:off x="0" y="1357788"/>
          <a:ext cx="2692400" cy="2851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400" kern="1200" dirty="0" err="1"/>
            <a:t>Konsep</a:t>
          </a:r>
          <a:r>
            <a:rPr lang="en-US" altLang="en-US" sz="2400" kern="1200" dirty="0"/>
            <a:t> </a:t>
          </a:r>
          <a:r>
            <a:rPr lang="en-US" altLang="en-US" sz="2400" kern="1200" dirty="0" err="1"/>
            <a:t>kategorimatis</a:t>
          </a:r>
          <a:r>
            <a:rPr lang="en-US" altLang="en-US" sz="2400" kern="1200" dirty="0"/>
            <a:t>: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900" kern="1200" dirty="0"/>
            <a:t>Kata yang </a:t>
          </a:r>
          <a:r>
            <a:rPr lang="en-US" altLang="en-US" sz="1900" kern="1200" dirty="0" err="1"/>
            <a:t>menjadi</a:t>
          </a:r>
          <a:r>
            <a:rPr lang="en-US" altLang="en-US" sz="1900" kern="1200" dirty="0"/>
            <a:t> term </a:t>
          </a:r>
          <a:r>
            <a:rPr lang="en-US" altLang="en-US" sz="1900" kern="1200" dirty="0" err="1"/>
            <a:t>tanpa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bantuan</a:t>
          </a:r>
          <a:r>
            <a:rPr lang="en-US" altLang="en-US" sz="1900" kern="1200" dirty="0"/>
            <a:t> kata-kata lain.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900" kern="1200" dirty="0" err="1"/>
            <a:t>Cth</a:t>
          </a:r>
          <a:r>
            <a:rPr lang="en-US" altLang="en-US" sz="1900" kern="1200" dirty="0"/>
            <a:t>: </a:t>
          </a:r>
          <a:r>
            <a:rPr lang="en-US" altLang="en-US" sz="1900" kern="1200" dirty="0" err="1"/>
            <a:t>manusia</a:t>
          </a:r>
          <a:r>
            <a:rPr lang="en-US" altLang="en-US" sz="1900" kern="1200" dirty="0"/>
            <a:t>, </a:t>
          </a:r>
          <a:r>
            <a:rPr lang="en-US" altLang="en-US" sz="1900" kern="1200" dirty="0" err="1"/>
            <a:t>rumah</a:t>
          </a:r>
          <a:r>
            <a:rPr lang="en-US" altLang="en-US" sz="1900" kern="1200" dirty="0"/>
            <a:t>, </a:t>
          </a:r>
          <a:r>
            <a:rPr lang="en-US" altLang="en-US" sz="1900" kern="1200" dirty="0" err="1"/>
            <a:t>saya</a:t>
          </a:r>
          <a:r>
            <a:rPr lang="en-US" altLang="en-US" sz="1900" kern="1200" dirty="0"/>
            <a:t>, </a:t>
          </a:r>
          <a:r>
            <a:rPr lang="en-US" altLang="en-US" sz="1900" kern="1200" dirty="0" err="1"/>
            <a:t>rasio</a:t>
          </a:r>
          <a:r>
            <a:rPr lang="en-US" altLang="en-US" sz="1900" kern="1200" dirty="0"/>
            <a:t> (kata </a:t>
          </a:r>
          <a:r>
            <a:rPr lang="en-US" altLang="en-US" sz="1900" kern="1200" dirty="0" err="1"/>
            <a:t>benda</a:t>
          </a:r>
          <a:r>
            <a:rPr lang="en-US" altLang="en-US" sz="1900" kern="1200" dirty="0"/>
            <a:t>)</a:t>
          </a:r>
          <a:endParaRPr lang="en-US" sz="1900" kern="1200" dirty="0"/>
        </a:p>
      </dsp:txBody>
      <dsp:txXfrm>
        <a:off x="0" y="1357788"/>
        <a:ext cx="2692400" cy="2851356"/>
      </dsp:txXfrm>
    </dsp:sp>
    <dsp:sp modelId="{5C3F7FE9-8F44-486C-AD3C-8A6481F8534D}">
      <dsp:nvSpPr>
        <dsp:cNvPr id="0" name=""/>
        <dsp:cNvSpPr/>
      </dsp:nvSpPr>
      <dsp:spPr>
        <a:xfrm>
          <a:off x="2692400" y="1357788"/>
          <a:ext cx="2692400" cy="2851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400" kern="1200" dirty="0" err="1"/>
            <a:t>Konsep</a:t>
          </a:r>
          <a:r>
            <a:rPr lang="en-US" altLang="en-US" sz="2400" kern="1200" dirty="0"/>
            <a:t> </a:t>
          </a:r>
          <a:r>
            <a:rPr lang="en-US" altLang="en-US" sz="2400" kern="1200" dirty="0" err="1"/>
            <a:t>sinkategorimatis</a:t>
          </a:r>
          <a:r>
            <a:rPr lang="en-US" altLang="en-US" sz="2400" kern="1200" dirty="0"/>
            <a:t>: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900" kern="1200" dirty="0"/>
            <a:t>Kata yang </a:t>
          </a:r>
          <a:r>
            <a:rPr lang="en-US" altLang="en-US" sz="1900" kern="1200" dirty="0" err="1"/>
            <a:t>tidak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dapat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menjadi</a:t>
          </a:r>
          <a:r>
            <a:rPr lang="en-US" altLang="en-US" sz="1900" kern="1200" dirty="0"/>
            <a:t> term </a:t>
          </a:r>
          <a:r>
            <a:rPr lang="en-US" altLang="en-US" sz="1900" kern="1200" dirty="0" err="1"/>
            <a:t>tanpa</a:t>
          </a:r>
          <a:r>
            <a:rPr lang="en-US" altLang="en-US" sz="1900" kern="1200" dirty="0"/>
            <a:t> </a:t>
          </a:r>
          <a:r>
            <a:rPr lang="en-US" altLang="en-US" sz="1900" kern="1200" dirty="0" err="1"/>
            <a:t>bantuan</a:t>
          </a:r>
          <a:r>
            <a:rPr lang="en-US" altLang="en-US" sz="1900" kern="1200" dirty="0"/>
            <a:t> kata-kata lain.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900" kern="1200" dirty="0" err="1"/>
            <a:t>Cth</a:t>
          </a:r>
          <a:r>
            <a:rPr lang="en-US" altLang="en-US" sz="1900" kern="1200" dirty="0"/>
            <a:t>: dan, </a:t>
          </a:r>
          <a:r>
            <a:rPr lang="en-US" altLang="en-US" sz="1900" kern="1200" dirty="0" err="1"/>
            <a:t>atau</a:t>
          </a:r>
          <a:r>
            <a:rPr lang="en-US" altLang="en-US" sz="1900" kern="1200" dirty="0"/>
            <a:t>, </a:t>
          </a:r>
          <a:r>
            <a:rPr lang="en-US" altLang="en-US" sz="1900" kern="1200" dirty="0" err="1"/>
            <a:t>tetapi</a:t>
          </a:r>
          <a:r>
            <a:rPr lang="en-US" altLang="en-US" sz="1900" kern="1200" dirty="0"/>
            <a:t> (kata </a:t>
          </a:r>
          <a:r>
            <a:rPr lang="en-US" altLang="en-US" sz="1900" kern="1200" dirty="0" err="1"/>
            <a:t>perangkai</a:t>
          </a:r>
          <a:r>
            <a:rPr lang="en-US" altLang="en-US" sz="1900" kern="1200" dirty="0"/>
            <a:t>, </a:t>
          </a:r>
          <a:r>
            <a:rPr lang="en-US" altLang="en-US" sz="1900" kern="1200" dirty="0" err="1"/>
            <a:t>hubung</a:t>
          </a:r>
          <a:r>
            <a:rPr lang="en-US" altLang="en-US" sz="1900" kern="1200" dirty="0"/>
            <a:t>, </a:t>
          </a:r>
          <a:r>
            <a:rPr lang="en-US" altLang="en-US" sz="1900" kern="1200" dirty="0" err="1"/>
            <a:t>tambahan</a:t>
          </a:r>
          <a:r>
            <a:rPr lang="en-US" altLang="en-US" sz="1900" kern="1200" dirty="0"/>
            <a:t>)</a:t>
          </a:r>
          <a:endParaRPr lang="en-US" sz="1900" kern="1200" dirty="0"/>
        </a:p>
      </dsp:txBody>
      <dsp:txXfrm>
        <a:off x="2692400" y="1357788"/>
        <a:ext cx="2692400" cy="2851356"/>
      </dsp:txXfrm>
    </dsp:sp>
    <dsp:sp modelId="{D20961B6-3CFB-4CA2-BD3D-13E19CF89C79}">
      <dsp:nvSpPr>
        <dsp:cNvPr id="0" name=""/>
        <dsp:cNvSpPr/>
      </dsp:nvSpPr>
      <dsp:spPr>
        <a:xfrm>
          <a:off x="0" y="4209145"/>
          <a:ext cx="5384800" cy="316817"/>
        </a:xfrm>
        <a:prstGeom prst="rect">
          <a:avLst/>
        </a:prstGeom>
        <a:solidFill>
          <a:schemeClr val="dk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319214-3700-4672-849C-1F9421B9B78B}">
      <dsp:nvSpPr>
        <dsp:cNvPr id="0" name=""/>
        <dsp:cNvSpPr/>
      </dsp:nvSpPr>
      <dsp:spPr>
        <a:xfrm>
          <a:off x="0" y="344315"/>
          <a:ext cx="5721193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028" tIns="458216" rIns="44402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kern="1200" dirty="0" err="1"/>
            <a:t>Kesatuan</a:t>
          </a:r>
          <a:r>
            <a:rPr lang="en-US" altLang="en-US" sz="2200" kern="1200" dirty="0"/>
            <a:t> arti yang </a:t>
          </a:r>
          <a:r>
            <a:rPr lang="en-US" altLang="en-US" sz="2200" kern="1200" dirty="0" err="1"/>
            <a:t>sempurna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kern="1200" dirty="0" err="1"/>
            <a:t>Cth</a:t>
          </a:r>
          <a:r>
            <a:rPr lang="en-US" altLang="en-US" sz="2200" kern="1200" dirty="0"/>
            <a:t>: </a:t>
          </a:r>
          <a:r>
            <a:rPr lang="en-US" altLang="en-US" sz="2200" kern="1200" dirty="0" err="1"/>
            <a:t>rumah</a:t>
          </a:r>
          <a:r>
            <a:rPr lang="en-US" altLang="en-US" sz="2200" kern="1200" dirty="0"/>
            <a:t>, </a:t>
          </a:r>
          <a:r>
            <a:rPr lang="en-US" altLang="en-US" sz="2200" kern="1200" dirty="0" err="1"/>
            <a:t>mobil</a:t>
          </a:r>
          <a:r>
            <a:rPr lang="en-US" altLang="en-US" sz="2200" kern="1200" dirty="0"/>
            <a:t>, </a:t>
          </a:r>
          <a:r>
            <a:rPr lang="en-US" altLang="en-US" sz="2200" kern="1200" dirty="0" err="1"/>
            <a:t>masyarakat</a:t>
          </a:r>
          <a:endParaRPr lang="en-US" altLang="en-US" sz="2200" kern="1200" dirty="0"/>
        </a:p>
      </dsp:txBody>
      <dsp:txXfrm>
        <a:off x="0" y="344315"/>
        <a:ext cx="5721193" cy="1247400"/>
      </dsp:txXfrm>
    </dsp:sp>
    <dsp:sp modelId="{9E436C71-59B1-4F00-8E59-627DB3E0F4D8}">
      <dsp:nvSpPr>
        <dsp:cNvPr id="0" name=""/>
        <dsp:cNvSpPr/>
      </dsp:nvSpPr>
      <dsp:spPr>
        <a:xfrm>
          <a:off x="286059" y="19595"/>
          <a:ext cx="4004835" cy="64944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373" tIns="0" rIns="15137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/>
            <a:t>Term </a:t>
          </a:r>
          <a:r>
            <a:rPr lang="en-US" altLang="en-US" sz="2200" kern="1200" dirty="0" err="1"/>
            <a:t>Univokal</a:t>
          </a:r>
          <a:endParaRPr lang="en-US" sz="2200" kern="1200" dirty="0"/>
        </a:p>
      </dsp:txBody>
      <dsp:txXfrm>
        <a:off x="317762" y="51298"/>
        <a:ext cx="3941429" cy="586034"/>
      </dsp:txXfrm>
    </dsp:sp>
    <dsp:sp modelId="{6E0DA970-4187-4E3D-851D-76630A02A08A}">
      <dsp:nvSpPr>
        <dsp:cNvPr id="0" name=""/>
        <dsp:cNvSpPr/>
      </dsp:nvSpPr>
      <dsp:spPr>
        <a:xfrm>
          <a:off x="0" y="2035235"/>
          <a:ext cx="5721193" cy="155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628513"/>
              <a:satOff val="5598"/>
              <a:lumOff val="-2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028" tIns="458216" rIns="44402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kern="1200" dirty="0"/>
            <a:t>Kata </a:t>
          </a:r>
          <a:r>
            <a:rPr lang="en-US" altLang="en-US" sz="2200" kern="1200" dirty="0" err="1"/>
            <a:t>sama</a:t>
          </a:r>
          <a:r>
            <a:rPr lang="en-US" altLang="en-US" sz="2200" kern="1200" dirty="0"/>
            <a:t>, arti </a:t>
          </a:r>
          <a:r>
            <a:rPr lang="en-US" altLang="en-US" sz="2200" kern="1200" dirty="0" err="1"/>
            <a:t>berbeda</a:t>
          </a:r>
          <a:endParaRPr lang="en-US" alt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kern="1200" dirty="0" err="1"/>
            <a:t>Cth</a:t>
          </a:r>
          <a:r>
            <a:rPr lang="en-US" altLang="en-US" sz="2200" kern="1200" dirty="0"/>
            <a:t>: </a:t>
          </a:r>
          <a:r>
            <a:rPr lang="en-US" altLang="en-US" sz="2200" kern="1200" dirty="0" err="1"/>
            <a:t>tikus</a:t>
          </a:r>
          <a:r>
            <a:rPr lang="en-US" altLang="en-US" sz="2200" kern="1200" dirty="0"/>
            <a:t> (</a:t>
          </a:r>
          <a:r>
            <a:rPr lang="en-US" altLang="en-US" sz="2200" kern="1200" dirty="0" err="1"/>
            <a:t>binatang</a:t>
          </a:r>
          <a:r>
            <a:rPr lang="en-US" altLang="en-US" sz="2200" kern="1200" dirty="0"/>
            <a:t>) – </a:t>
          </a:r>
          <a:r>
            <a:rPr lang="en-US" altLang="en-US" sz="2200" kern="1200" dirty="0" err="1"/>
            <a:t>tikus</a:t>
          </a:r>
          <a:r>
            <a:rPr lang="en-US" altLang="en-US" sz="2200" kern="1200" dirty="0"/>
            <a:t> (</a:t>
          </a:r>
          <a:r>
            <a:rPr lang="en-US" altLang="en-US" sz="2200" kern="1200" dirty="0" err="1"/>
            <a:t>koruptor</a:t>
          </a:r>
          <a:r>
            <a:rPr lang="en-US" altLang="en-US" sz="2200" kern="1200" dirty="0"/>
            <a:t>)</a:t>
          </a:r>
        </a:p>
      </dsp:txBody>
      <dsp:txXfrm>
        <a:off x="0" y="2035235"/>
        <a:ext cx="5721193" cy="1559250"/>
      </dsp:txXfrm>
    </dsp:sp>
    <dsp:sp modelId="{0CA2EF41-8622-4C53-BC6F-719C3C048761}">
      <dsp:nvSpPr>
        <dsp:cNvPr id="0" name=""/>
        <dsp:cNvSpPr/>
      </dsp:nvSpPr>
      <dsp:spPr>
        <a:xfrm>
          <a:off x="286059" y="1710515"/>
          <a:ext cx="4004835" cy="649440"/>
        </a:xfrm>
        <a:prstGeom prst="roundRect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373" tIns="0" rIns="15137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/>
            <a:t>Term </a:t>
          </a:r>
          <a:r>
            <a:rPr lang="en-US" altLang="en-US" sz="2200" kern="1200" dirty="0" err="1"/>
            <a:t>Ekuivokal</a:t>
          </a:r>
          <a:endParaRPr lang="en-US" altLang="en-US" sz="2200" kern="1200" dirty="0"/>
        </a:p>
      </dsp:txBody>
      <dsp:txXfrm>
        <a:off x="317762" y="1742218"/>
        <a:ext cx="3941429" cy="586034"/>
      </dsp:txXfrm>
    </dsp:sp>
    <dsp:sp modelId="{F3102043-0703-400C-90D1-8482A7C7EDC9}">
      <dsp:nvSpPr>
        <dsp:cNvPr id="0" name=""/>
        <dsp:cNvSpPr/>
      </dsp:nvSpPr>
      <dsp:spPr>
        <a:xfrm>
          <a:off x="0" y="4038005"/>
          <a:ext cx="5721193" cy="155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028" tIns="458216" rIns="44402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kern="1200" dirty="0"/>
            <a:t>Arti </a:t>
          </a:r>
          <a:r>
            <a:rPr lang="en-US" altLang="en-US" sz="2200" kern="1200" dirty="0" err="1"/>
            <a:t>sebagian</a:t>
          </a:r>
          <a:r>
            <a:rPr lang="en-US" altLang="en-US" sz="2200" kern="1200" dirty="0"/>
            <a:t> </a:t>
          </a:r>
          <a:r>
            <a:rPr lang="en-US" altLang="en-US" sz="2200" kern="1200" dirty="0" err="1"/>
            <a:t>sama</a:t>
          </a:r>
          <a:r>
            <a:rPr lang="en-US" altLang="en-US" sz="2200" kern="1200" dirty="0"/>
            <a:t>, </a:t>
          </a:r>
          <a:r>
            <a:rPr lang="en-US" altLang="en-US" sz="2200" kern="1200" dirty="0" err="1"/>
            <a:t>sebagian</a:t>
          </a:r>
          <a:r>
            <a:rPr lang="en-US" altLang="en-US" sz="2200" kern="1200" dirty="0"/>
            <a:t> </a:t>
          </a:r>
          <a:r>
            <a:rPr lang="en-US" altLang="en-US" sz="2200" kern="1200" dirty="0" err="1"/>
            <a:t>berbeda</a:t>
          </a:r>
          <a:endParaRPr lang="en-US" alt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kern="1200" dirty="0" err="1"/>
            <a:t>Cth</a:t>
          </a:r>
          <a:r>
            <a:rPr lang="en-US" altLang="en-US" sz="2200" kern="1200" dirty="0"/>
            <a:t>: </a:t>
          </a:r>
          <a:r>
            <a:rPr lang="en-US" altLang="en-US" sz="2200" kern="1200" dirty="0" err="1"/>
            <a:t>tanggal</a:t>
          </a:r>
          <a:r>
            <a:rPr lang="en-US" altLang="en-US" sz="2200" kern="1200" dirty="0"/>
            <a:t> </a:t>
          </a:r>
          <a:r>
            <a:rPr lang="en-US" altLang="en-US" sz="2200" kern="1200" dirty="0" err="1"/>
            <a:t>muda</a:t>
          </a:r>
          <a:r>
            <a:rPr lang="en-US" altLang="en-US" sz="2200" kern="1200" dirty="0"/>
            <a:t>, orang </a:t>
          </a:r>
          <a:r>
            <a:rPr lang="en-US" altLang="en-US" sz="2200" kern="1200" dirty="0" err="1"/>
            <a:t>muda</a:t>
          </a:r>
          <a:endParaRPr lang="en-US" altLang="en-US" sz="2200" kern="1200" dirty="0"/>
        </a:p>
      </dsp:txBody>
      <dsp:txXfrm>
        <a:off x="0" y="4038005"/>
        <a:ext cx="5721193" cy="1559250"/>
      </dsp:txXfrm>
    </dsp:sp>
    <dsp:sp modelId="{DAFAB40A-E5CB-4DDC-AE95-26B77EC4F52F}">
      <dsp:nvSpPr>
        <dsp:cNvPr id="0" name=""/>
        <dsp:cNvSpPr/>
      </dsp:nvSpPr>
      <dsp:spPr>
        <a:xfrm>
          <a:off x="286059" y="3713285"/>
          <a:ext cx="4004835" cy="649440"/>
        </a:xfrm>
        <a:prstGeom prst="roundRect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373" tIns="0" rIns="15137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/>
            <a:t>Term </a:t>
          </a:r>
          <a:r>
            <a:rPr lang="en-US" altLang="en-US" sz="2200" kern="1200" dirty="0" err="1"/>
            <a:t>Analogis</a:t>
          </a:r>
          <a:endParaRPr lang="en-US" altLang="en-US" sz="2200" kern="1200" dirty="0"/>
        </a:p>
      </dsp:txBody>
      <dsp:txXfrm>
        <a:off x="317762" y="3744988"/>
        <a:ext cx="3941429" cy="58603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63367-C1DD-4EDB-B36F-BAAB5E6A0480}">
      <dsp:nvSpPr>
        <dsp:cNvPr id="0" name=""/>
        <dsp:cNvSpPr/>
      </dsp:nvSpPr>
      <dsp:spPr>
        <a:xfrm>
          <a:off x="0" y="251796"/>
          <a:ext cx="5384800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7920" tIns="354076" rIns="4179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700" kern="1200" dirty="0" err="1">
              <a:cs typeface="Arial" panose="020B0604020202020204" pitchFamily="34" charset="0"/>
            </a:rPr>
            <a:t>Menunjukkan</a:t>
          </a:r>
          <a:r>
            <a:rPr lang="en-US" altLang="en-US" sz="1700" kern="1200" dirty="0">
              <a:cs typeface="Arial" panose="020B0604020202020204" pitchFamily="34" charset="0"/>
            </a:rPr>
            <a:t> pada </a:t>
          </a:r>
          <a:r>
            <a:rPr lang="en-US" altLang="en-US" sz="1700" kern="1200" dirty="0" err="1">
              <a:cs typeface="Arial" panose="020B0604020202020204" pitchFamily="34" charset="0"/>
            </a:rPr>
            <a:t>suatu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himpunan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apapun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700" kern="1200" dirty="0" err="1">
              <a:cs typeface="Arial" panose="020B0604020202020204" pitchFamily="34" charset="0"/>
            </a:rPr>
            <a:t>Cth</a:t>
          </a:r>
          <a:r>
            <a:rPr lang="en-US" altLang="en-US" sz="1700" kern="1200" dirty="0">
              <a:cs typeface="Arial" panose="020B0604020202020204" pitchFamily="34" charset="0"/>
            </a:rPr>
            <a:t>: </a:t>
          </a:r>
          <a:r>
            <a:rPr lang="en-US" altLang="en-US" sz="1700" kern="1200" dirty="0" err="1">
              <a:cs typeface="Arial" panose="020B0604020202020204" pitchFamily="34" charset="0"/>
            </a:rPr>
            <a:t>buku</a:t>
          </a:r>
          <a:r>
            <a:rPr lang="en-US" altLang="en-US" sz="1700" kern="1200" dirty="0">
              <a:cs typeface="Arial" panose="020B0604020202020204" pitchFamily="34" charset="0"/>
            </a:rPr>
            <a:t>, </a:t>
          </a:r>
          <a:r>
            <a:rPr lang="en-US" altLang="en-US" sz="1700" kern="1200" dirty="0" err="1">
              <a:cs typeface="Arial" panose="020B0604020202020204" pitchFamily="34" charset="0"/>
            </a:rPr>
            <a:t>manusia</a:t>
          </a:r>
          <a:endParaRPr lang="en-US" altLang="en-US" sz="1700" kern="1200" dirty="0">
            <a:cs typeface="Arial" panose="020B0604020202020204" pitchFamily="34" charset="0"/>
          </a:endParaRPr>
        </a:p>
      </dsp:txBody>
      <dsp:txXfrm>
        <a:off x="0" y="251796"/>
        <a:ext cx="5384800" cy="963900"/>
      </dsp:txXfrm>
    </dsp:sp>
    <dsp:sp modelId="{E721A235-D209-41DA-8550-0D8E9F0D4973}">
      <dsp:nvSpPr>
        <dsp:cNvPr id="0" name=""/>
        <dsp:cNvSpPr/>
      </dsp:nvSpPr>
      <dsp:spPr>
        <a:xfrm>
          <a:off x="269240" y="876"/>
          <a:ext cx="3769360" cy="50184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473" tIns="0" rIns="14247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700" kern="1200" dirty="0">
              <a:cs typeface="Arial" panose="020B0604020202020204" pitchFamily="34" charset="0"/>
            </a:rPr>
            <a:t>Term </a:t>
          </a:r>
          <a:r>
            <a:rPr lang="en-US" altLang="en-US" sz="1700" kern="1200" dirty="0" err="1">
              <a:cs typeface="Arial" panose="020B0604020202020204" pitchFamily="34" charset="0"/>
            </a:rPr>
            <a:t>Umum</a:t>
          </a:r>
          <a:endParaRPr lang="en-US" sz="1700" kern="1200" dirty="0"/>
        </a:p>
      </dsp:txBody>
      <dsp:txXfrm>
        <a:off x="293738" y="25374"/>
        <a:ext cx="3720364" cy="452844"/>
      </dsp:txXfrm>
    </dsp:sp>
    <dsp:sp modelId="{9D4297D1-F3C7-457F-9A25-EDCFDE1FDCFA}">
      <dsp:nvSpPr>
        <dsp:cNvPr id="0" name=""/>
        <dsp:cNvSpPr/>
      </dsp:nvSpPr>
      <dsp:spPr>
        <a:xfrm>
          <a:off x="0" y="1558416"/>
          <a:ext cx="5384800" cy="1204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628513"/>
              <a:satOff val="5598"/>
              <a:lumOff val="-2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7920" tIns="354076" rIns="4179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700" kern="1200" dirty="0" err="1">
              <a:cs typeface="Arial" panose="020B0604020202020204" pitchFamily="34" charset="0"/>
            </a:rPr>
            <a:t>Menunjukkan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kelompok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benda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atau</a:t>
          </a:r>
          <a:r>
            <a:rPr lang="en-US" altLang="en-US" sz="1700" kern="1200" dirty="0">
              <a:cs typeface="Arial" panose="020B0604020202020204" pitchFamily="34" charset="0"/>
            </a:rPr>
            <a:t> orang yang </a:t>
          </a:r>
          <a:r>
            <a:rPr lang="en-US" altLang="en-US" sz="1700" kern="1200" dirty="0" err="1">
              <a:cs typeface="Arial" panose="020B0604020202020204" pitchFamily="34" charset="0"/>
            </a:rPr>
            <a:t>dapat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dipandang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sebagai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satu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kesatuan</a:t>
          </a:r>
          <a:endParaRPr lang="en-US" altLang="en-US" sz="1700" kern="1200" dirty="0"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700" kern="1200" dirty="0" err="1">
              <a:cs typeface="Arial" panose="020B0604020202020204" pitchFamily="34" charset="0"/>
            </a:rPr>
            <a:t>Cth</a:t>
          </a:r>
          <a:r>
            <a:rPr lang="en-US" altLang="en-US" sz="1700" kern="1200" dirty="0">
              <a:cs typeface="Arial" panose="020B0604020202020204" pitchFamily="34" charset="0"/>
            </a:rPr>
            <a:t>: dewan </a:t>
          </a:r>
          <a:r>
            <a:rPr lang="en-US" altLang="en-US" sz="1700" kern="1200" dirty="0" err="1">
              <a:cs typeface="Arial" panose="020B0604020202020204" pitchFamily="34" charset="0"/>
            </a:rPr>
            <a:t>juri</a:t>
          </a:r>
          <a:r>
            <a:rPr lang="en-US" altLang="en-US" sz="1700" kern="1200" dirty="0">
              <a:cs typeface="Arial" panose="020B0604020202020204" pitchFamily="34" charset="0"/>
            </a:rPr>
            <a:t>, </a:t>
          </a:r>
          <a:r>
            <a:rPr lang="en-US" altLang="en-US" sz="1700" kern="1200" dirty="0" err="1">
              <a:cs typeface="Arial" panose="020B0604020202020204" pitchFamily="34" charset="0"/>
            </a:rPr>
            <a:t>angkatan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bersenjata</a:t>
          </a:r>
          <a:endParaRPr lang="en-US" altLang="en-US" sz="1700" kern="1200" dirty="0">
            <a:cs typeface="Arial" panose="020B0604020202020204" pitchFamily="34" charset="0"/>
          </a:endParaRPr>
        </a:p>
      </dsp:txBody>
      <dsp:txXfrm>
        <a:off x="0" y="1558416"/>
        <a:ext cx="5384800" cy="1204875"/>
      </dsp:txXfrm>
    </dsp:sp>
    <dsp:sp modelId="{A890B657-B8FC-4934-BEF3-379AF635198F}">
      <dsp:nvSpPr>
        <dsp:cNvPr id="0" name=""/>
        <dsp:cNvSpPr/>
      </dsp:nvSpPr>
      <dsp:spPr>
        <a:xfrm>
          <a:off x="269240" y="1307496"/>
          <a:ext cx="3769360" cy="501840"/>
        </a:xfrm>
        <a:prstGeom prst="roundRect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473" tIns="0" rIns="14247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700" kern="1200" dirty="0">
              <a:cs typeface="Arial" panose="020B0604020202020204" pitchFamily="34" charset="0"/>
            </a:rPr>
            <a:t>Term </a:t>
          </a:r>
          <a:r>
            <a:rPr lang="en-US" altLang="en-US" sz="1700" kern="1200" dirty="0" err="1">
              <a:cs typeface="Arial" panose="020B0604020202020204" pitchFamily="34" charset="0"/>
            </a:rPr>
            <a:t>Kolektif</a:t>
          </a:r>
          <a:endParaRPr lang="en-US" altLang="en-US" sz="1700" kern="1200" dirty="0">
            <a:cs typeface="Arial" panose="020B0604020202020204" pitchFamily="34" charset="0"/>
          </a:endParaRPr>
        </a:p>
      </dsp:txBody>
      <dsp:txXfrm>
        <a:off x="293738" y="1331994"/>
        <a:ext cx="3720364" cy="452844"/>
      </dsp:txXfrm>
    </dsp:sp>
    <dsp:sp modelId="{73DBC3DF-F5DC-4C07-85E3-5F30472016E2}">
      <dsp:nvSpPr>
        <dsp:cNvPr id="0" name=""/>
        <dsp:cNvSpPr/>
      </dsp:nvSpPr>
      <dsp:spPr>
        <a:xfrm>
          <a:off x="0" y="3106011"/>
          <a:ext cx="5384800" cy="1419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7920" tIns="354076" rIns="4179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700" kern="1200" dirty="0" err="1">
              <a:cs typeface="Arial" panose="020B0604020202020204" pitchFamily="34" charset="0"/>
            </a:rPr>
            <a:t>Menunjukkan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sebuah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benda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saja</a:t>
          </a:r>
          <a:r>
            <a:rPr lang="en-US" altLang="en-US" sz="1700" kern="1200" dirty="0">
              <a:cs typeface="Arial" panose="020B0604020202020204" pitchFamily="34" charset="0"/>
            </a:rPr>
            <a:t>/</a:t>
          </a:r>
          <a:r>
            <a:rPr lang="en-US" altLang="en-US" sz="1700" kern="1200" dirty="0" err="1">
              <a:cs typeface="Arial" panose="020B0604020202020204" pitchFamily="34" charset="0"/>
            </a:rPr>
            <a:t>seorang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saja</a:t>
          </a:r>
          <a:r>
            <a:rPr lang="en-US" altLang="en-US" sz="1700" kern="1200" dirty="0">
              <a:cs typeface="Arial" panose="020B0604020202020204" pitchFamily="34" charset="0"/>
            </a:rPr>
            <a:t> /</a:t>
          </a:r>
          <a:r>
            <a:rPr lang="en-US" altLang="en-US" sz="1700" kern="1200" dirty="0" err="1">
              <a:cs typeface="Arial" panose="020B0604020202020204" pitchFamily="34" charset="0"/>
            </a:rPr>
            <a:t>himpunan</a:t>
          </a:r>
          <a:r>
            <a:rPr lang="en-US" altLang="en-US" sz="1700" kern="1200" dirty="0">
              <a:cs typeface="Arial" panose="020B0604020202020204" pitchFamily="34" charset="0"/>
            </a:rPr>
            <a:t> yang </a:t>
          </a:r>
          <a:r>
            <a:rPr lang="en-US" altLang="en-US" sz="1700" kern="1200" dirty="0" err="1">
              <a:cs typeface="Arial" panose="020B0604020202020204" pitchFamily="34" charset="0"/>
            </a:rPr>
            <a:t>beranggotakan</a:t>
          </a:r>
          <a:r>
            <a:rPr lang="en-US" altLang="en-US" sz="1700" kern="1200" dirty="0">
              <a:cs typeface="Arial" panose="020B0604020202020204" pitchFamily="34" charset="0"/>
            </a:rPr>
            <a:t> </a:t>
          </a:r>
          <a:r>
            <a:rPr lang="en-US" altLang="en-US" sz="1700" kern="1200" dirty="0" err="1">
              <a:cs typeface="Arial" panose="020B0604020202020204" pitchFamily="34" charset="0"/>
            </a:rPr>
            <a:t>satu</a:t>
          </a:r>
          <a:endParaRPr lang="en-US" altLang="en-US" sz="1700" kern="1200" dirty="0">
            <a:cs typeface="Arial" panose="020B0604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700" kern="1200" dirty="0" err="1">
              <a:cs typeface="Arial" panose="020B0604020202020204" pitchFamily="34" charset="0"/>
            </a:rPr>
            <a:t>Cth</a:t>
          </a:r>
          <a:r>
            <a:rPr lang="en-US" altLang="en-US" sz="1700" kern="1200" dirty="0">
              <a:cs typeface="Arial" panose="020B0604020202020204" pitchFamily="34" charset="0"/>
            </a:rPr>
            <a:t>: </a:t>
          </a:r>
          <a:r>
            <a:rPr lang="en-US" altLang="en-US" sz="1700" kern="1200" dirty="0" err="1">
              <a:cs typeface="Arial" panose="020B0604020202020204" pitchFamily="34" charset="0"/>
            </a:rPr>
            <a:t>Unpad</a:t>
          </a:r>
          <a:r>
            <a:rPr lang="en-US" altLang="en-US" sz="1700" kern="1200" dirty="0">
              <a:cs typeface="Arial" panose="020B0604020202020204" pitchFamily="34" charset="0"/>
            </a:rPr>
            <a:t>, </a:t>
          </a:r>
          <a:r>
            <a:rPr lang="en-US" altLang="en-US" sz="1700" kern="1200" dirty="0" err="1">
              <a:cs typeface="Arial" panose="020B0604020202020204" pitchFamily="34" charset="0"/>
            </a:rPr>
            <a:t>Presiden</a:t>
          </a:r>
          <a:r>
            <a:rPr lang="en-US" altLang="en-US" sz="1700" kern="1200" dirty="0">
              <a:cs typeface="Arial" panose="020B0604020202020204" pitchFamily="34" charset="0"/>
            </a:rPr>
            <a:t> Indonesia yang </a:t>
          </a:r>
          <a:r>
            <a:rPr lang="en-US" altLang="en-US" sz="1700" kern="1200" dirty="0" err="1">
              <a:cs typeface="Arial" panose="020B0604020202020204" pitchFamily="34" charset="0"/>
            </a:rPr>
            <a:t>pertama</a:t>
          </a:r>
          <a:endParaRPr lang="en-US" altLang="en-US" sz="1700" kern="1200" dirty="0">
            <a:cs typeface="Arial" panose="020B0604020202020204" pitchFamily="34" charset="0"/>
          </a:endParaRPr>
        </a:p>
      </dsp:txBody>
      <dsp:txXfrm>
        <a:off x="0" y="3106011"/>
        <a:ext cx="5384800" cy="1419075"/>
      </dsp:txXfrm>
    </dsp:sp>
    <dsp:sp modelId="{8B14CBDE-42D0-40B9-A762-7FE2395D5F2B}">
      <dsp:nvSpPr>
        <dsp:cNvPr id="0" name=""/>
        <dsp:cNvSpPr/>
      </dsp:nvSpPr>
      <dsp:spPr>
        <a:xfrm>
          <a:off x="269240" y="2855091"/>
          <a:ext cx="3769360" cy="501840"/>
        </a:xfrm>
        <a:prstGeom prst="roundRect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473" tIns="0" rIns="14247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700" kern="1200" dirty="0">
              <a:cs typeface="Arial" panose="020B0604020202020204" pitchFamily="34" charset="0"/>
            </a:rPr>
            <a:t>Term Tunggal</a:t>
          </a:r>
        </a:p>
      </dsp:txBody>
      <dsp:txXfrm>
        <a:off x="293738" y="2879589"/>
        <a:ext cx="3720364" cy="45284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D3AE15-C824-4459-8E05-BD22588117F5}">
      <dsp:nvSpPr>
        <dsp:cNvPr id="0" name=""/>
        <dsp:cNvSpPr/>
      </dsp:nvSpPr>
      <dsp:spPr>
        <a:xfrm>
          <a:off x="0" y="357939"/>
          <a:ext cx="5731545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832" tIns="312420" rIns="444832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>
              <a:cs typeface="Arial" panose="020B0604020202020204" pitchFamily="34" charset="0"/>
            </a:rPr>
            <a:t>Kata yang </a:t>
          </a:r>
          <a:r>
            <a:rPr lang="en-US" altLang="en-US" sz="1500" kern="1200" dirty="0" err="1">
              <a:cs typeface="Arial" panose="020B0604020202020204" pitchFamily="34" charset="0"/>
            </a:rPr>
            <a:t>menunjuk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suatu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benda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atau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hal</a:t>
          </a:r>
          <a:r>
            <a:rPr lang="en-US" altLang="en-US" sz="1500" kern="1200" dirty="0">
              <a:cs typeface="Arial" panose="020B0604020202020204" pitchFamily="34" charset="0"/>
            </a:rPr>
            <a:t> lain yang </a:t>
          </a:r>
          <a:r>
            <a:rPr lang="en-US" altLang="en-US" sz="1500" kern="1200" dirty="0" err="1">
              <a:cs typeface="Arial" panose="020B0604020202020204" pitchFamily="34" charset="0"/>
            </a:rPr>
            <a:t>berada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dalam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ruang</a:t>
          </a:r>
          <a:r>
            <a:rPr lang="en-US" altLang="en-US" sz="1500" kern="1200" dirty="0">
              <a:cs typeface="Arial" panose="020B0604020202020204" pitchFamily="34" charset="0"/>
            </a:rPr>
            <a:t> dan </a:t>
          </a:r>
          <a:r>
            <a:rPr lang="en-US" altLang="en-US" sz="1500" kern="1200" dirty="0" err="1">
              <a:cs typeface="Arial" panose="020B0604020202020204" pitchFamily="34" charset="0"/>
            </a:rPr>
            <a:t>waktu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 err="1">
              <a:cs typeface="Arial" panose="020B0604020202020204" pitchFamily="34" charset="0"/>
            </a:rPr>
            <a:t>Manusia</a:t>
          </a:r>
          <a:r>
            <a:rPr lang="en-US" altLang="en-US" sz="1500" kern="1200" dirty="0">
              <a:cs typeface="Arial" panose="020B0604020202020204" pitchFamily="34" charset="0"/>
            </a:rPr>
            <a:t>, </a:t>
          </a:r>
          <a:r>
            <a:rPr lang="en-US" altLang="en-US" sz="1500" kern="1200" dirty="0" err="1">
              <a:cs typeface="Arial" panose="020B0604020202020204" pitchFamily="34" charset="0"/>
            </a:rPr>
            <a:t>marah</a:t>
          </a:r>
          <a:r>
            <a:rPr lang="en-US" altLang="en-US" sz="1500" kern="1200" dirty="0">
              <a:cs typeface="Arial" panose="020B0604020202020204" pitchFamily="34" charset="0"/>
            </a:rPr>
            <a:t>, </a:t>
          </a:r>
          <a:r>
            <a:rPr lang="en-US" altLang="en-US" sz="1500" kern="1200" dirty="0" err="1">
              <a:cs typeface="Arial" panose="020B0604020202020204" pitchFamily="34" charset="0"/>
            </a:rPr>
            <a:t>binatang</a:t>
          </a:r>
          <a:endParaRPr lang="en-US" sz="1500" kern="1200" dirty="0"/>
        </a:p>
      </dsp:txBody>
      <dsp:txXfrm>
        <a:off x="0" y="357939"/>
        <a:ext cx="5731545" cy="1063125"/>
      </dsp:txXfrm>
    </dsp:sp>
    <dsp:sp modelId="{6BCC7E14-3B39-4362-B8E5-AC92F199FE68}">
      <dsp:nvSpPr>
        <dsp:cNvPr id="0" name=""/>
        <dsp:cNvSpPr/>
      </dsp:nvSpPr>
      <dsp:spPr>
        <a:xfrm>
          <a:off x="286577" y="136539"/>
          <a:ext cx="4012081" cy="44280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647" tIns="0" rIns="15164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>
              <a:cs typeface="Arial" panose="020B0604020202020204" pitchFamily="34" charset="0"/>
            </a:rPr>
            <a:t>Term </a:t>
          </a:r>
          <a:r>
            <a:rPr lang="en-US" altLang="en-US" sz="1500" kern="1200" dirty="0" err="1">
              <a:cs typeface="Arial" panose="020B0604020202020204" pitchFamily="34" charset="0"/>
            </a:rPr>
            <a:t>konkrit</a:t>
          </a:r>
          <a:endParaRPr lang="en-US" sz="1500" kern="1200" dirty="0"/>
        </a:p>
      </dsp:txBody>
      <dsp:txXfrm>
        <a:off x="308193" y="158155"/>
        <a:ext cx="3968849" cy="399568"/>
      </dsp:txXfrm>
    </dsp:sp>
    <dsp:sp modelId="{77277F9A-65F6-47BE-B0DE-1ECE60C09A61}">
      <dsp:nvSpPr>
        <dsp:cNvPr id="0" name=""/>
        <dsp:cNvSpPr/>
      </dsp:nvSpPr>
      <dsp:spPr>
        <a:xfrm>
          <a:off x="0" y="1723465"/>
          <a:ext cx="5731545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085675"/>
              <a:satOff val="3732"/>
              <a:lumOff val="-179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832" tIns="312420" rIns="444832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>
              <a:cs typeface="Arial" panose="020B0604020202020204" pitchFamily="34" charset="0"/>
            </a:rPr>
            <a:t>Term yang </a:t>
          </a:r>
          <a:r>
            <a:rPr lang="en-US" altLang="en-US" sz="1500" kern="1200" dirty="0" err="1">
              <a:cs typeface="Arial" panose="020B0604020202020204" pitchFamily="34" charset="0"/>
            </a:rPr>
            <a:t>menunjukkan</a:t>
          </a:r>
          <a:r>
            <a:rPr lang="en-US" altLang="en-US" sz="1500" kern="1200" dirty="0">
              <a:cs typeface="Arial" panose="020B0604020202020204" pitchFamily="34" charset="0"/>
            </a:rPr>
            <a:t> pada </a:t>
          </a:r>
          <a:r>
            <a:rPr lang="en-US" altLang="en-US" sz="1500" kern="1200" dirty="0" err="1">
              <a:cs typeface="Arial" panose="020B0604020202020204" pitchFamily="34" charset="0"/>
            </a:rPr>
            <a:t>sifat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atau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kumpulan</a:t>
          </a:r>
          <a:r>
            <a:rPr lang="en-US" altLang="en-US" sz="1500" kern="1200" dirty="0">
              <a:cs typeface="Arial" panose="020B0604020202020204" pitchFamily="34" charset="0"/>
            </a:rPr>
            <a:t> </a:t>
          </a:r>
          <a:r>
            <a:rPr lang="en-US" altLang="en-US" sz="1500" kern="1200" dirty="0" err="1">
              <a:cs typeface="Arial" panose="020B0604020202020204" pitchFamily="34" charset="0"/>
            </a:rPr>
            <a:t>sifat</a:t>
          </a:r>
          <a:r>
            <a:rPr lang="en-US" altLang="en-US" sz="1500" kern="1200" dirty="0">
              <a:cs typeface="Arial" panose="020B0604020202020204" pitchFamily="34" charset="0"/>
            </a:rPr>
            <a:t> dan juga </a:t>
          </a:r>
          <a:r>
            <a:rPr lang="en-US" altLang="en-US" sz="1500" kern="1200" dirty="0" err="1">
              <a:cs typeface="Arial" panose="020B0604020202020204" pitchFamily="34" charset="0"/>
            </a:rPr>
            <a:t>hubungan</a:t>
          </a:r>
          <a:endParaRPr lang="en-US" altLang="en-US" sz="1500" kern="1200" dirty="0">
            <a:cs typeface="Arial" panose="020B06040202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 err="1">
              <a:cs typeface="Arial" panose="020B0604020202020204" pitchFamily="34" charset="0"/>
            </a:rPr>
            <a:t>Cth</a:t>
          </a:r>
          <a:r>
            <a:rPr lang="en-US" altLang="en-US" sz="1500" kern="1200" dirty="0">
              <a:cs typeface="Arial" panose="020B0604020202020204" pitchFamily="34" charset="0"/>
            </a:rPr>
            <a:t>: </a:t>
          </a:r>
          <a:r>
            <a:rPr lang="en-US" altLang="en-US" sz="1500" kern="1200" dirty="0" err="1">
              <a:cs typeface="Arial" panose="020B0604020202020204" pitchFamily="34" charset="0"/>
            </a:rPr>
            <a:t>kemanusiaan</a:t>
          </a:r>
          <a:r>
            <a:rPr lang="en-US" altLang="en-US" sz="1500" kern="1200" dirty="0">
              <a:cs typeface="Arial" panose="020B0604020202020204" pitchFamily="34" charset="0"/>
            </a:rPr>
            <a:t>, </a:t>
          </a:r>
          <a:r>
            <a:rPr lang="en-US" altLang="en-US" sz="1500" kern="1200" dirty="0" err="1">
              <a:cs typeface="Arial" panose="020B0604020202020204" pitchFamily="34" charset="0"/>
            </a:rPr>
            <a:t>kemarahan</a:t>
          </a:r>
          <a:r>
            <a:rPr lang="en-US" altLang="en-US" sz="1500" kern="1200" dirty="0">
              <a:cs typeface="Arial" panose="020B0604020202020204" pitchFamily="34" charset="0"/>
            </a:rPr>
            <a:t>, </a:t>
          </a:r>
          <a:r>
            <a:rPr lang="en-US" altLang="en-US" sz="1500" kern="1200" dirty="0" err="1">
              <a:cs typeface="Arial" panose="020B0604020202020204" pitchFamily="34" charset="0"/>
            </a:rPr>
            <a:t>kebinatangan</a:t>
          </a:r>
          <a:endParaRPr lang="en-US" altLang="en-US" sz="1500" kern="1200" dirty="0">
            <a:cs typeface="Arial" panose="020B0604020202020204" pitchFamily="34" charset="0"/>
          </a:endParaRPr>
        </a:p>
      </dsp:txBody>
      <dsp:txXfrm>
        <a:off x="0" y="1723465"/>
        <a:ext cx="5731545" cy="1063125"/>
      </dsp:txXfrm>
    </dsp:sp>
    <dsp:sp modelId="{C353C302-8842-4D0C-BB33-96C78197B5BF}">
      <dsp:nvSpPr>
        <dsp:cNvPr id="0" name=""/>
        <dsp:cNvSpPr/>
      </dsp:nvSpPr>
      <dsp:spPr>
        <a:xfrm>
          <a:off x="286577" y="1502065"/>
          <a:ext cx="4012081" cy="442800"/>
        </a:xfrm>
        <a:prstGeom prst="roundRect">
          <a:avLst/>
        </a:prstGeom>
        <a:solidFill>
          <a:schemeClr val="accent5">
            <a:hueOff val="1085675"/>
            <a:satOff val="3732"/>
            <a:lumOff val="-179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647" tIns="0" rIns="15164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>
              <a:cs typeface="Arial" panose="020B0604020202020204" pitchFamily="34" charset="0"/>
            </a:rPr>
            <a:t>Term </a:t>
          </a:r>
          <a:r>
            <a:rPr lang="en-US" altLang="en-US" sz="1500" kern="1200" dirty="0" err="1">
              <a:cs typeface="Arial" panose="020B0604020202020204" pitchFamily="34" charset="0"/>
            </a:rPr>
            <a:t>abstrak</a:t>
          </a:r>
          <a:r>
            <a:rPr lang="en-US" altLang="en-US" sz="1500" kern="1200" dirty="0">
              <a:cs typeface="Arial" panose="020B0604020202020204" pitchFamily="34" charset="0"/>
            </a:rPr>
            <a:t>:</a:t>
          </a:r>
          <a:endParaRPr lang="en-US" sz="1500" kern="1200" dirty="0"/>
        </a:p>
      </dsp:txBody>
      <dsp:txXfrm>
        <a:off x="308193" y="1523681"/>
        <a:ext cx="3968849" cy="399568"/>
      </dsp:txXfrm>
    </dsp:sp>
    <dsp:sp modelId="{6A14FFBF-1F93-48F1-A74C-FCE3E684B253}">
      <dsp:nvSpPr>
        <dsp:cNvPr id="0" name=""/>
        <dsp:cNvSpPr/>
      </dsp:nvSpPr>
      <dsp:spPr>
        <a:xfrm>
          <a:off x="0" y="3088990"/>
          <a:ext cx="5731545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171351"/>
              <a:satOff val="7464"/>
              <a:lumOff val="-358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832" tIns="312420" rIns="444832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 err="1"/>
            <a:t>Tidak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dapat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dipahami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bila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tidak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disertakan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hubungannya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dengan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benda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atau</a:t>
          </a:r>
          <a:r>
            <a:rPr lang="en-US" altLang="en-US" sz="1500" kern="1200" dirty="0"/>
            <a:t> </a:t>
          </a:r>
          <a:r>
            <a:rPr lang="en-US" altLang="en-US" sz="1500" kern="1200" dirty="0" err="1"/>
            <a:t>hal</a:t>
          </a:r>
          <a:r>
            <a:rPr lang="en-US" altLang="en-US" sz="1500" kern="1200" dirty="0"/>
            <a:t> lain.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 err="1">
              <a:sym typeface="Wingdings" panose="05000000000000000000" pitchFamily="2" charset="2"/>
            </a:rPr>
            <a:t>Cth</a:t>
          </a:r>
          <a:r>
            <a:rPr lang="en-US" altLang="en-US" sz="1500" kern="1200" dirty="0">
              <a:sym typeface="Wingdings" panose="05000000000000000000" pitchFamily="2" charset="2"/>
            </a:rPr>
            <a:t>: </a:t>
          </a:r>
          <a:r>
            <a:rPr lang="en-US" altLang="en-US" sz="1500" kern="1200" dirty="0" err="1">
              <a:sym typeface="Wingdings" panose="05000000000000000000" pitchFamily="2" charset="2"/>
            </a:rPr>
            <a:t>menikah</a:t>
          </a:r>
          <a:r>
            <a:rPr lang="en-US" altLang="en-US" sz="1500" kern="1200" dirty="0">
              <a:sym typeface="Wingdings" panose="05000000000000000000" pitchFamily="2" charset="2"/>
            </a:rPr>
            <a:t>, </a:t>
          </a:r>
          <a:r>
            <a:rPr lang="en-US" altLang="en-US" sz="1500" kern="1200" dirty="0" err="1">
              <a:sym typeface="Wingdings" panose="05000000000000000000" pitchFamily="2" charset="2"/>
            </a:rPr>
            <a:t>adik</a:t>
          </a:r>
          <a:r>
            <a:rPr lang="en-US" altLang="en-US" sz="1500" kern="1200" dirty="0">
              <a:sym typeface="Wingdings" panose="05000000000000000000" pitchFamily="2" charset="2"/>
            </a:rPr>
            <a:t>, </a:t>
          </a:r>
          <a:r>
            <a:rPr lang="en-US" altLang="en-US" sz="1500" kern="1200" dirty="0" err="1">
              <a:sym typeface="Wingdings" panose="05000000000000000000" pitchFamily="2" charset="2"/>
            </a:rPr>
            <a:t>abang</a:t>
          </a:r>
          <a:r>
            <a:rPr lang="en-US" altLang="en-US" sz="1500" kern="1200" dirty="0">
              <a:sym typeface="Wingdings" panose="05000000000000000000" pitchFamily="2" charset="2"/>
            </a:rPr>
            <a:t>, </a:t>
          </a:r>
          <a:r>
            <a:rPr lang="en-US" altLang="en-US" sz="1500" kern="1200" dirty="0" err="1">
              <a:sym typeface="Wingdings" panose="05000000000000000000" pitchFamily="2" charset="2"/>
            </a:rPr>
            <a:t>cucu</a:t>
          </a:r>
          <a:endParaRPr lang="en-US" altLang="en-US" sz="1500" kern="1200" dirty="0">
            <a:sym typeface="Wingdings" panose="05000000000000000000" pitchFamily="2" charset="2"/>
          </a:endParaRPr>
        </a:p>
      </dsp:txBody>
      <dsp:txXfrm>
        <a:off x="0" y="3088990"/>
        <a:ext cx="5731545" cy="1063125"/>
      </dsp:txXfrm>
    </dsp:sp>
    <dsp:sp modelId="{9ED56C50-C92F-4C41-A9E3-C0C66C441A57}">
      <dsp:nvSpPr>
        <dsp:cNvPr id="0" name=""/>
        <dsp:cNvSpPr/>
      </dsp:nvSpPr>
      <dsp:spPr>
        <a:xfrm>
          <a:off x="286577" y="2867590"/>
          <a:ext cx="4012081" cy="442800"/>
        </a:xfrm>
        <a:prstGeom prst="roundRect">
          <a:avLst/>
        </a:prstGeom>
        <a:solidFill>
          <a:schemeClr val="accent5">
            <a:hueOff val="2171351"/>
            <a:satOff val="7464"/>
            <a:lumOff val="-358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647" tIns="0" rIns="15164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/>
            <a:t>Term </a:t>
          </a:r>
          <a:r>
            <a:rPr lang="en-US" altLang="en-US" sz="1500" kern="1200" dirty="0" err="1"/>
            <a:t>Relatif</a:t>
          </a:r>
          <a:endParaRPr lang="en-US" sz="1500" kern="1200" dirty="0"/>
        </a:p>
      </dsp:txBody>
      <dsp:txXfrm>
        <a:off x="308193" y="2889206"/>
        <a:ext cx="3968849" cy="399568"/>
      </dsp:txXfrm>
    </dsp:sp>
    <dsp:sp modelId="{55F72CCD-E966-4ADD-92D6-FE8B48D4387C}">
      <dsp:nvSpPr>
        <dsp:cNvPr id="0" name=""/>
        <dsp:cNvSpPr/>
      </dsp:nvSpPr>
      <dsp:spPr>
        <a:xfrm>
          <a:off x="0" y="4454515"/>
          <a:ext cx="5731545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832" tIns="312420" rIns="444832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 err="1">
              <a:sym typeface="Wingdings" panose="05000000000000000000" pitchFamily="2" charset="2"/>
            </a:rPr>
            <a:t>Dapat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dipahami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dengan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sendirinya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tanpa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mencari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hubungannya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dengan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benda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atau</a:t>
          </a:r>
          <a:r>
            <a:rPr lang="en-US" altLang="en-US" sz="1500" kern="1200" dirty="0">
              <a:sym typeface="Wingdings" panose="05000000000000000000" pitchFamily="2" charset="2"/>
            </a:rPr>
            <a:t> </a:t>
          </a:r>
          <a:r>
            <a:rPr lang="en-US" altLang="en-US" sz="1500" kern="1200" dirty="0" err="1">
              <a:sym typeface="Wingdings" panose="05000000000000000000" pitchFamily="2" charset="2"/>
            </a:rPr>
            <a:t>hal</a:t>
          </a:r>
          <a:r>
            <a:rPr lang="en-US" altLang="en-US" sz="1500" kern="1200" dirty="0">
              <a:sym typeface="Wingdings" panose="05000000000000000000" pitchFamily="2" charset="2"/>
            </a:rPr>
            <a:t> lain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 err="1">
              <a:sym typeface="Wingdings" panose="05000000000000000000" pitchFamily="2" charset="2"/>
            </a:rPr>
            <a:t>Cth</a:t>
          </a:r>
          <a:r>
            <a:rPr lang="en-US" altLang="en-US" sz="1500" kern="1200" dirty="0">
              <a:sym typeface="Wingdings" panose="05000000000000000000" pitchFamily="2" charset="2"/>
            </a:rPr>
            <a:t>: </a:t>
          </a:r>
          <a:r>
            <a:rPr lang="en-US" altLang="en-US" sz="1500" kern="1200" dirty="0" err="1">
              <a:sym typeface="Wingdings" panose="05000000000000000000" pitchFamily="2" charset="2"/>
            </a:rPr>
            <a:t>gajah</a:t>
          </a:r>
          <a:r>
            <a:rPr lang="en-US" altLang="en-US" sz="1500" kern="1200" dirty="0">
              <a:sym typeface="Wingdings" panose="05000000000000000000" pitchFamily="2" charset="2"/>
            </a:rPr>
            <a:t>, </a:t>
          </a:r>
          <a:r>
            <a:rPr lang="en-US" altLang="en-US" sz="1500" kern="1200" dirty="0" err="1">
              <a:sym typeface="Wingdings" panose="05000000000000000000" pitchFamily="2" charset="2"/>
            </a:rPr>
            <a:t>pohon</a:t>
          </a:r>
          <a:endParaRPr lang="en-US" altLang="en-US" sz="1500" kern="1200" dirty="0">
            <a:sym typeface="Wingdings" panose="05000000000000000000" pitchFamily="2" charset="2"/>
          </a:endParaRPr>
        </a:p>
      </dsp:txBody>
      <dsp:txXfrm>
        <a:off x="0" y="4454515"/>
        <a:ext cx="5731545" cy="1063125"/>
      </dsp:txXfrm>
    </dsp:sp>
    <dsp:sp modelId="{5B8817B4-07BD-4C72-B225-6575410525BC}">
      <dsp:nvSpPr>
        <dsp:cNvPr id="0" name=""/>
        <dsp:cNvSpPr/>
      </dsp:nvSpPr>
      <dsp:spPr>
        <a:xfrm>
          <a:off x="286577" y="4233115"/>
          <a:ext cx="4012081" cy="442800"/>
        </a:xfrm>
        <a:prstGeom prst="roundRect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647" tIns="0" rIns="15164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kern="1200" dirty="0">
              <a:sym typeface="Wingdings" panose="05000000000000000000" pitchFamily="2" charset="2"/>
            </a:rPr>
            <a:t>Term Absolut</a:t>
          </a:r>
        </a:p>
      </dsp:txBody>
      <dsp:txXfrm>
        <a:off x="308193" y="4254731"/>
        <a:ext cx="3968849" cy="39956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FDD9D-1AE5-4A1D-99A3-F3178C6BE50D}">
      <dsp:nvSpPr>
        <dsp:cNvPr id="0" name=""/>
        <dsp:cNvSpPr/>
      </dsp:nvSpPr>
      <dsp:spPr>
        <a:xfrm>
          <a:off x="231546" y="938320"/>
          <a:ext cx="883107" cy="883107"/>
        </a:xfrm>
        <a:prstGeom prst="ellipse">
          <a:avLst/>
        </a:prstGeom>
        <a:solidFill>
          <a:srgbClr val="FFC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393BB41-C7FB-491E-8429-32EA7DB429E2}">
      <dsp:nvSpPr>
        <dsp:cNvPr id="0" name=""/>
        <dsp:cNvSpPr/>
      </dsp:nvSpPr>
      <dsp:spPr>
        <a:xfrm>
          <a:off x="673100" y="938320"/>
          <a:ext cx="4711700" cy="883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100" kern="1200" dirty="0" err="1"/>
            <a:t>Proposisi</a:t>
          </a:r>
          <a:r>
            <a:rPr lang="en-US" altLang="en-US" sz="2100" kern="1200" dirty="0"/>
            <a:t> </a:t>
          </a:r>
          <a:r>
            <a:rPr lang="en-US" altLang="en-US" sz="2100" kern="1200" dirty="0" err="1"/>
            <a:t>adalah</a:t>
          </a:r>
          <a:r>
            <a:rPr lang="en-US" altLang="en-US" sz="2100" kern="1200" dirty="0"/>
            <a:t> </a:t>
          </a:r>
          <a:r>
            <a:rPr lang="en-US" altLang="en-US" sz="2100" kern="1200" dirty="0" err="1"/>
            <a:t>suatu</a:t>
          </a:r>
          <a:r>
            <a:rPr lang="en-US" altLang="en-US" sz="2100" kern="1200" dirty="0"/>
            <a:t> </a:t>
          </a:r>
          <a:r>
            <a:rPr lang="en-US" altLang="en-US" sz="2100" kern="1200" dirty="0" err="1"/>
            <a:t>penuturan</a:t>
          </a:r>
          <a:r>
            <a:rPr lang="en-US" altLang="en-US" sz="2100" kern="1200" dirty="0"/>
            <a:t> yang </a:t>
          </a:r>
          <a:r>
            <a:rPr lang="en-US" altLang="en-US" sz="2100" kern="1200" dirty="0" err="1"/>
            <a:t>utuh</a:t>
          </a:r>
          <a:endParaRPr lang="en-US" sz="2100" kern="1200" dirty="0"/>
        </a:p>
      </dsp:txBody>
      <dsp:txXfrm>
        <a:off x="673100" y="938320"/>
        <a:ext cx="4711700" cy="883107"/>
      </dsp:txXfrm>
    </dsp:sp>
    <dsp:sp modelId="{51E33C39-8D29-457C-B6D4-758B30876C05}">
      <dsp:nvSpPr>
        <dsp:cNvPr id="0" name=""/>
        <dsp:cNvSpPr/>
      </dsp:nvSpPr>
      <dsp:spPr>
        <a:xfrm>
          <a:off x="231546" y="1821427"/>
          <a:ext cx="883107" cy="883107"/>
        </a:xfrm>
        <a:prstGeom prst="ellipse">
          <a:avLst/>
        </a:prstGeom>
        <a:solidFill>
          <a:srgbClr val="FFC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15FD228-764D-4441-B5E2-91D02FEA9E12}">
      <dsp:nvSpPr>
        <dsp:cNvPr id="0" name=""/>
        <dsp:cNvSpPr/>
      </dsp:nvSpPr>
      <dsp:spPr>
        <a:xfrm>
          <a:off x="673100" y="1821427"/>
          <a:ext cx="4711700" cy="883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100" kern="1200"/>
            <a:t>Proposisi adalah ungkapan keputusan dalam kata-kata</a:t>
          </a:r>
          <a:endParaRPr lang="en-US" altLang="en-US" sz="2100" kern="1200" dirty="0"/>
        </a:p>
      </dsp:txBody>
      <dsp:txXfrm>
        <a:off x="673100" y="1821427"/>
        <a:ext cx="4711700" cy="883107"/>
      </dsp:txXfrm>
    </dsp:sp>
    <dsp:sp modelId="{255DB965-D0B2-477D-ACC4-53CE6308515A}">
      <dsp:nvSpPr>
        <dsp:cNvPr id="0" name=""/>
        <dsp:cNvSpPr/>
      </dsp:nvSpPr>
      <dsp:spPr>
        <a:xfrm>
          <a:off x="231546" y="2704535"/>
          <a:ext cx="883107" cy="883107"/>
        </a:xfrm>
        <a:prstGeom prst="ellipse">
          <a:avLst/>
        </a:prstGeom>
        <a:solidFill>
          <a:srgbClr val="FFC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3CC2FDB-043C-4232-A492-B98D3909C66D}">
      <dsp:nvSpPr>
        <dsp:cNvPr id="0" name=""/>
        <dsp:cNvSpPr/>
      </dsp:nvSpPr>
      <dsp:spPr>
        <a:xfrm>
          <a:off x="673100" y="2704535"/>
          <a:ext cx="4711700" cy="883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100" kern="1200"/>
            <a:t>Proposisi adalah suatu perbuatan tertentu manusia dalam mengakui atau memungkiri hubungan antara dua hal</a:t>
          </a:r>
          <a:endParaRPr lang="en-US" altLang="en-US" sz="2100" kern="1200" dirty="0">
            <a:sym typeface="Wingdings" panose="05000000000000000000" pitchFamily="2" charset="2"/>
          </a:endParaRPr>
        </a:p>
      </dsp:txBody>
      <dsp:txXfrm>
        <a:off x="673100" y="2704535"/>
        <a:ext cx="4711700" cy="88310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755FE-59D4-42A5-9782-34DAA9117DA3}">
      <dsp:nvSpPr>
        <dsp:cNvPr id="0" name=""/>
        <dsp:cNvSpPr/>
      </dsp:nvSpPr>
      <dsp:spPr>
        <a:xfrm>
          <a:off x="251119" y="632953"/>
          <a:ext cx="5883097" cy="272788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5256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Unsur</a:t>
          </a:r>
          <a:r>
            <a:rPr lang="en-ID" sz="2400" kern="1200" dirty="0"/>
            <a:t> </a:t>
          </a:r>
          <a:r>
            <a:rPr lang="en-ID" sz="2400" kern="1200" dirty="0" err="1"/>
            <a:t>Proposisi</a:t>
          </a:r>
          <a:endParaRPr lang="en-US" sz="2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600" kern="1200" dirty="0" err="1">
              <a:sym typeface="Wingdings" panose="05000000000000000000" pitchFamily="2" charset="2"/>
            </a:rPr>
            <a:t>Subjek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600" kern="1200" dirty="0" err="1">
              <a:sym typeface="Wingdings" panose="05000000000000000000" pitchFamily="2" charset="2"/>
            </a:rPr>
            <a:t>Predikat</a:t>
          </a:r>
          <a:r>
            <a:rPr lang="en-US" altLang="en-US" sz="1600" kern="1200" dirty="0">
              <a:sym typeface="Wingdings" panose="05000000000000000000" pitchFamily="2" charset="2"/>
            </a:rPr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600" kern="1200" dirty="0" err="1">
              <a:sym typeface="Wingdings" panose="05000000000000000000" pitchFamily="2" charset="2"/>
            </a:rPr>
            <a:t>Kopula</a:t>
          </a:r>
          <a:r>
            <a:rPr lang="en-US" altLang="en-US" sz="1600" kern="1200" dirty="0">
              <a:sym typeface="Wingdings" panose="05000000000000000000" pitchFamily="2" charset="2"/>
            </a:rPr>
            <a:t> </a:t>
          </a:r>
          <a:r>
            <a:rPr lang="en-US" altLang="en-US" sz="1200" kern="1200" dirty="0">
              <a:sym typeface="Wingdings" panose="05000000000000000000" pitchFamily="2" charset="2"/>
            </a:rPr>
            <a:t> </a:t>
          </a:r>
          <a:r>
            <a:rPr lang="en-US" altLang="en-US" sz="1600" kern="1200" dirty="0" err="1">
              <a:sym typeface="Wingdings" panose="05000000000000000000" pitchFamily="2" charset="2"/>
            </a:rPr>
            <a:t>pemberi</a:t>
          </a:r>
          <a:r>
            <a:rPr lang="en-US" altLang="en-US" sz="1600" kern="1200" dirty="0">
              <a:sym typeface="Wingdings" panose="05000000000000000000" pitchFamily="2" charset="2"/>
            </a:rPr>
            <a:t> </a:t>
          </a:r>
          <a:r>
            <a:rPr lang="en-US" altLang="en-US" sz="1600" kern="1200" dirty="0" err="1">
              <a:sym typeface="Wingdings" panose="05000000000000000000" pitchFamily="2" charset="2"/>
            </a:rPr>
            <a:t>bentuk</a:t>
          </a:r>
          <a:endParaRPr lang="en-US" altLang="en-US" sz="1400" kern="1200" dirty="0">
            <a:sym typeface="Wingdings" panose="05000000000000000000" pitchFamily="2" charset="2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200" kern="1200" dirty="0">
              <a:sym typeface="Wingdings" panose="05000000000000000000" pitchFamily="2" charset="2"/>
            </a:rPr>
            <a:t>Kata yang </a:t>
          </a:r>
          <a:r>
            <a:rPr lang="en-US" altLang="en-US" sz="1200" kern="1200" dirty="0" err="1">
              <a:sym typeface="Wingdings" panose="05000000000000000000" pitchFamily="2" charset="2"/>
            </a:rPr>
            <a:t>menghubungkan</a:t>
          </a:r>
          <a:r>
            <a:rPr lang="en-US" altLang="en-US" sz="1200" kern="1200" dirty="0">
              <a:sym typeface="Wingdings" panose="05000000000000000000" pitchFamily="2" charset="2"/>
            </a:rPr>
            <a:t> </a:t>
          </a:r>
          <a:r>
            <a:rPr lang="en-US" altLang="en-US" sz="1200" kern="1200" dirty="0" err="1">
              <a:sym typeface="Wingdings" panose="05000000000000000000" pitchFamily="2" charset="2"/>
            </a:rPr>
            <a:t>subjek</a:t>
          </a:r>
          <a:r>
            <a:rPr lang="en-US" altLang="en-US" sz="1200" kern="1200" dirty="0">
              <a:sym typeface="Wingdings" panose="05000000000000000000" pitchFamily="2" charset="2"/>
            </a:rPr>
            <a:t> dan </a:t>
          </a:r>
          <a:r>
            <a:rPr lang="en-US" altLang="en-US" sz="1200" kern="1200" dirty="0" err="1">
              <a:sym typeface="Wingdings" panose="05000000000000000000" pitchFamily="2" charset="2"/>
            </a:rPr>
            <a:t>predikat</a:t>
          </a:r>
          <a:endParaRPr lang="en-US" altLang="en-US" sz="1200" kern="1200" dirty="0">
            <a:sym typeface="Wingdings" panose="05000000000000000000" pitchFamily="2" charset="2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200" kern="1200" dirty="0">
              <a:sym typeface="Wingdings" panose="05000000000000000000" pitchFamily="2" charset="2"/>
            </a:rPr>
            <a:t>Kata yang </a:t>
          </a:r>
          <a:r>
            <a:rPr lang="en-US" altLang="en-US" sz="1200" kern="1200" dirty="0" err="1">
              <a:sym typeface="Wingdings" panose="05000000000000000000" pitchFamily="2" charset="2"/>
            </a:rPr>
            <a:t>mengakui</a:t>
          </a:r>
          <a:r>
            <a:rPr lang="en-US" altLang="en-US" sz="1200" kern="1200" dirty="0">
              <a:sym typeface="Wingdings" panose="05000000000000000000" pitchFamily="2" charset="2"/>
            </a:rPr>
            <a:t> </a:t>
          </a:r>
          <a:r>
            <a:rPr lang="en-US" altLang="en-US" sz="1200" kern="1200" dirty="0" err="1">
              <a:sym typeface="Wingdings" panose="05000000000000000000" pitchFamily="2" charset="2"/>
            </a:rPr>
            <a:t>atau</a:t>
          </a:r>
          <a:r>
            <a:rPr lang="en-US" altLang="en-US" sz="1200" kern="1200" dirty="0">
              <a:sym typeface="Wingdings" panose="05000000000000000000" pitchFamily="2" charset="2"/>
            </a:rPr>
            <a:t> </a:t>
          </a:r>
          <a:r>
            <a:rPr lang="en-US" altLang="en-US" sz="1200" kern="1200" dirty="0" err="1">
              <a:sym typeface="Wingdings" panose="05000000000000000000" pitchFamily="2" charset="2"/>
            </a:rPr>
            <a:t>memungkiri</a:t>
          </a:r>
          <a:r>
            <a:rPr lang="en-US" altLang="en-US" sz="1200" kern="1200" dirty="0">
              <a:sym typeface="Wingdings" panose="05000000000000000000" pitchFamily="2" charset="2"/>
            </a:rPr>
            <a:t> </a:t>
          </a:r>
          <a:r>
            <a:rPr lang="en-US" altLang="en-US" sz="1200" kern="1200" dirty="0" err="1">
              <a:sym typeface="Wingdings" panose="05000000000000000000" pitchFamily="2" charset="2"/>
            </a:rPr>
            <a:t>hubungan</a:t>
          </a:r>
          <a:endParaRPr lang="en-US" altLang="en-US" sz="1200" kern="1200" dirty="0">
            <a:sym typeface="Wingdings" panose="05000000000000000000" pitchFamily="2" charset="2"/>
          </a:endParaRP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en-US" sz="900" kern="1200" dirty="0">
            <a:solidFill>
              <a:srgbClr val="00B050"/>
            </a:solidFill>
            <a:sym typeface="Wingdings" panose="05000000000000000000" pitchFamily="2" charset="2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800" kern="1200" dirty="0" err="1">
              <a:sym typeface="Wingdings" panose="05000000000000000000" pitchFamily="2" charset="2"/>
            </a:rPr>
            <a:t>Semua</a:t>
          </a:r>
          <a:r>
            <a:rPr lang="en-US" altLang="en-US" sz="1800" kern="1200" dirty="0">
              <a:sym typeface="Wingdings" panose="05000000000000000000" pitchFamily="2" charset="2"/>
            </a:rPr>
            <a:t> </a:t>
          </a:r>
          <a:r>
            <a:rPr lang="en-US" altLang="en-US" sz="1800" kern="1200" dirty="0" err="1">
              <a:solidFill>
                <a:srgbClr val="0070C0"/>
              </a:solidFill>
              <a:sym typeface="Wingdings" panose="05000000000000000000" pitchFamily="2" charset="2"/>
            </a:rPr>
            <a:t>manusia</a:t>
          </a:r>
          <a:r>
            <a:rPr lang="en-US" altLang="en-US" sz="1800" kern="1200" dirty="0">
              <a:sym typeface="Wingdings" panose="05000000000000000000" pitchFamily="2" charset="2"/>
            </a:rPr>
            <a:t> </a:t>
          </a:r>
          <a:r>
            <a:rPr lang="en-US" altLang="en-US" sz="1800" kern="1200" dirty="0" err="1">
              <a:solidFill>
                <a:srgbClr val="FF0000"/>
              </a:solidFill>
              <a:sym typeface="Wingdings" panose="05000000000000000000" pitchFamily="2" charset="2"/>
            </a:rPr>
            <a:t>adalah</a:t>
          </a:r>
          <a:r>
            <a:rPr lang="en-US" altLang="en-US" sz="1800" kern="1200" dirty="0">
              <a:sym typeface="Wingdings" panose="05000000000000000000" pitchFamily="2" charset="2"/>
            </a:rPr>
            <a:t> </a:t>
          </a:r>
          <a:r>
            <a:rPr lang="en-US" altLang="en-US" sz="1800" kern="1200" dirty="0" err="1">
              <a:solidFill>
                <a:srgbClr val="00B050"/>
              </a:solidFill>
              <a:sym typeface="Wingdings" panose="05000000000000000000" pitchFamily="2" charset="2"/>
            </a:rPr>
            <a:t>fana</a:t>
          </a:r>
          <a:endParaRPr lang="en-US" altLang="en-US" sz="1100" kern="1200" dirty="0">
            <a:solidFill>
              <a:srgbClr val="00B050"/>
            </a:solidFill>
            <a:sym typeface="Wingdings" panose="05000000000000000000" pitchFamily="2" charset="2"/>
          </a:endParaRP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en-US" sz="900" kern="1200" dirty="0">
            <a:solidFill>
              <a:srgbClr val="00B050"/>
            </a:solidFill>
            <a:sym typeface="Wingdings" panose="05000000000000000000" pitchFamily="2" charset="2"/>
          </a:endParaRP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en-US" sz="900" kern="1200" dirty="0">
            <a:solidFill>
              <a:srgbClr val="00B050"/>
            </a:solidFill>
            <a:sym typeface="Wingdings" panose="05000000000000000000" pitchFamily="2" charset="2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altLang="en-US" sz="1200" kern="1200" dirty="0">
              <a:sym typeface="Wingdings" panose="05000000000000000000" pitchFamily="2" charset="2"/>
            </a:rPr>
            <a:t>   </a:t>
          </a:r>
          <a:r>
            <a:rPr lang="en-ID" altLang="en-US" sz="1200" kern="1200" dirty="0" err="1">
              <a:sym typeface="Wingdings" panose="05000000000000000000" pitchFamily="2" charset="2"/>
            </a:rPr>
            <a:t>Pembilang</a:t>
          </a:r>
          <a:r>
            <a:rPr lang="en-ID" altLang="en-US" sz="1200" kern="1200" dirty="0">
              <a:sym typeface="Wingdings" panose="05000000000000000000" pitchFamily="2" charset="2"/>
            </a:rPr>
            <a:t>          </a:t>
          </a:r>
          <a:r>
            <a:rPr lang="en-ID" altLang="en-US" sz="1200" kern="1200" dirty="0">
              <a:solidFill>
                <a:srgbClr val="0070C0"/>
              </a:solidFill>
              <a:sym typeface="Wingdings" panose="05000000000000000000" pitchFamily="2" charset="2"/>
            </a:rPr>
            <a:t>S</a:t>
          </a:r>
          <a:r>
            <a:rPr lang="en-ID" altLang="en-US" sz="1200" kern="1200" dirty="0">
              <a:sym typeface="Wingdings" panose="05000000000000000000" pitchFamily="2" charset="2"/>
            </a:rPr>
            <a:t>             </a:t>
          </a:r>
          <a:r>
            <a:rPr lang="en-ID" altLang="en-US" sz="1200" kern="1200" dirty="0" err="1">
              <a:solidFill>
                <a:srgbClr val="FF0000"/>
              </a:solidFill>
              <a:sym typeface="Wingdings" panose="05000000000000000000" pitchFamily="2" charset="2"/>
            </a:rPr>
            <a:t>Kopula</a:t>
          </a:r>
          <a:r>
            <a:rPr lang="en-ID" altLang="en-US" sz="1200" kern="1200" dirty="0">
              <a:solidFill>
                <a:srgbClr val="FF0000"/>
              </a:solidFill>
              <a:sym typeface="Wingdings" panose="05000000000000000000" pitchFamily="2" charset="2"/>
            </a:rPr>
            <a:t>        </a:t>
          </a:r>
          <a:r>
            <a:rPr lang="en-ID" altLang="en-US" sz="1200" kern="1200" dirty="0">
              <a:sym typeface="Wingdings" panose="05000000000000000000" pitchFamily="2" charset="2"/>
            </a:rPr>
            <a:t> </a:t>
          </a:r>
          <a:r>
            <a:rPr lang="en-ID" altLang="en-US" sz="1200" kern="1200" dirty="0">
              <a:solidFill>
                <a:srgbClr val="00B050"/>
              </a:solidFill>
              <a:sym typeface="Wingdings" panose="05000000000000000000" pitchFamily="2" charset="2"/>
            </a:rPr>
            <a:t>P</a:t>
          </a:r>
          <a:endParaRPr lang="en-US" altLang="en-US" sz="1200" kern="1200" dirty="0">
            <a:solidFill>
              <a:srgbClr val="00B050"/>
            </a:solidFill>
            <a:sym typeface="Wingdings" panose="05000000000000000000" pitchFamily="2" charset="2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altLang="en-US" sz="1200" kern="1200" dirty="0">
              <a:sym typeface="Wingdings" panose="05000000000000000000" pitchFamily="2" charset="2"/>
            </a:rPr>
            <a:t>   (quantifier)</a:t>
          </a:r>
          <a:endParaRPr lang="en-US" altLang="en-US" sz="900" kern="1200" dirty="0">
            <a:solidFill>
              <a:srgbClr val="00B050"/>
            </a:solidFill>
            <a:sym typeface="Wingdings" panose="05000000000000000000" pitchFamily="2" charset="2"/>
          </a:endParaRPr>
        </a:p>
      </dsp:txBody>
      <dsp:txXfrm>
        <a:off x="251119" y="632953"/>
        <a:ext cx="5883097" cy="2727881"/>
      </dsp:txXfrm>
    </dsp:sp>
    <dsp:sp modelId="{CCA25785-CACD-4F3D-8C2C-3CE33766CAD3}">
      <dsp:nvSpPr>
        <dsp:cNvPr id="0" name=""/>
        <dsp:cNvSpPr/>
      </dsp:nvSpPr>
      <dsp:spPr>
        <a:xfrm>
          <a:off x="0" y="450510"/>
          <a:ext cx="1286927" cy="1930391"/>
        </a:xfrm>
        <a:prstGeom prst="rect">
          <a:avLst/>
        </a:prstGeom>
        <a:blipFill>
          <a:blip xmlns:r="http://schemas.openxmlformats.org/officeDocument/2006/relationships" r:embed="rId1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E2FE5-D215-486B-B0D5-DDFD2108D3AE}">
      <dsp:nvSpPr>
        <dsp:cNvPr id="0" name=""/>
        <dsp:cNvSpPr/>
      </dsp:nvSpPr>
      <dsp:spPr>
        <a:xfrm>
          <a:off x="251119" y="3892334"/>
          <a:ext cx="5883097" cy="183846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5256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800" kern="1200" dirty="0" err="1">
              <a:sym typeface="Wingdings" panose="05000000000000000000" pitchFamily="2" charset="2"/>
            </a:rPr>
            <a:t>Dalam</a:t>
          </a:r>
          <a:r>
            <a:rPr lang="en-US" altLang="en-US" sz="1800" kern="1200" dirty="0">
              <a:sym typeface="Wingdings" panose="05000000000000000000" pitchFamily="2" charset="2"/>
            </a:rPr>
            <a:t> proses </a:t>
          </a:r>
          <a:r>
            <a:rPr lang="en-US" altLang="en-US" sz="1800" kern="1200" dirty="0" err="1">
              <a:sym typeface="Wingdings" panose="05000000000000000000" pitchFamily="2" charset="2"/>
            </a:rPr>
            <a:t>penalaran</a:t>
          </a:r>
          <a:r>
            <a:rPr lang="en-US" altLang="en-US" sz="1800" kern="1200" dirty="0">
              <a:sym typeface="Wingdings" panose="05000000000000000000" pitchFamily="2" charset="2"/>
            </a:rPr>
            <a:t> </a:t>
          </a:r>
          <a:r>
            <a:rPr lang="en-US" altLang="en-US" sz="1800" kern="1200" dirty="0" err="1">
              <a:sym typeface="Wingdings" panose="05000000000000000000" pitchFamily="2" charset="2"/>
            </a:rPr>
            <a:t>perlu</a:t>
          </a:r>
          <a:r>
            <a:rPr lang="en-US" altLang="en-US" sz="1800" kern="1200" dirty="0">
              <a:sym typeface="Wingdings" panose="05000000000000000000" pitchFamily="2" charset="2"/>
            </a:rPr>
            <a:t> </a:t>
          </a:r>
          <a:r>
            <a:rPr lang="en-US" altLang="en-US" sz="1800" kern="1200" dirty="0" err="1">
              <a:sym typeface="Wingdings" panose="05000000000000000000" pitchFamily="2" charset="2"/>
            </a:rPr>
            <a:t>memperhatikan</a:t>
          </a:r>
          <a:endParaRPr lang="en-US" altLang="en-US" sz="1800" kern="1200" dirty="0">
            <a:sym typeface="Wingdings" panose="05000000000000000000" pitchFamily="2" charset="2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600" kern="1200" dirty="0" err="1">
              <a:sym typeface="Wingdings" panose="05000000000000000000" pitchFamily="2" charset="2"/>
            </a:rPr>
            <a:t>Ekstensi</a:t>
          </a:r>
          <a:r>
            <a:rPr lang="en-US" altLang="en-US" sz="1600" kern="1200" dirty="0">
              <a:sym typeface="Wingdings" panose="05000000000000000000" pitchFamily="2" charset="2"/>
            </a:rPr>
            <a:t> (</a:t>
          </a:r>
          <a:r>
            <a:rPr lang="en-US" altLang="en-US" sz="1600" kern="1200" dirty="0" err="1">
              <a:sym typeface="Wingdings" panose="05000000000000000000" pitchFamily="2" charset="2"/>
            </a:rPr>
            <a:t>lingkungan</a:t>
          </a:r>
          <a:r>
            <a:rPr lang="en-US" altLang="en-US" sz="1600" kern="1200" dirty="0">
              <a:sym typeface="Wingdings" panose="05000000000000000000" pitchFamily="2" charset="2"/>
            </a:rPr>
            <a:t> term-term yang </a:t>
          </a:r>
          <a:r>
            <a:rPr lang="en-US" altLang="en-US" sz="1600" kern="1200" dirty="0" err="1">
              <a:sym typeface="Wingdings" panose="05000000000000000000" pitchFamily="2" charset="2"/>
            </a:rPr>
            <a:t>digunakan</a:t>
          </a:r>
          <a:r>
            <a:rPr lang="en-US" altLang="en-US" sz="1600" kern="1200" dirty="0">
              <a:sym typeface="Wingdings" panose="05000000000000000000" pitchFamily="2" charset="2"/>
            </a:rPr>
            <a:t>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600" kern="1200" dirty="0" err="1">
              <a:sym typeface="Wingdings" panose="05000000000000000000" pitchFamily="2" charset="2"/>
            </a:rPr>
            <a:t>Kualitas</a:t>
          </a:r>
          <a:r>
            <a:rPr lang="en-US" altLang="en-US" sz="1600" kern="1200" dirty="0">
              <a:sym typeface="Wingdings" panose="05000000000000000000" pitchFamily="2" charset="2"/>
            </a:rPr>
            <a:t> dan </a:t>
          </a:r>
          <a:r>
            <a:rPr lang="en-US" altLang="en-US" sz="1600" kern="1200" dirty="0" err="1">
              <a:sym typeface="Wingdings" panose="05000000000000000000" pitchFamily="2" charset="2"/>
            </a:rPr>
            <a:t>kuantitas</a:t>
          </a:r>
          <a:r>
            <a:rPr lang="en-US" altLang="en-US" sz="1600" kern="1200" dirty="0">
              <a:sym typeface="Wingdings" panose="05000000000000000000" pitchFamily="2" charset="2"/>
            </a:rPr>
            <a:t> </a:t>
          </a:r>
          <a:r>
            <a:rPr lang="en-US" altLang="en-US" sz="1600" kern="1200" dirty="0" err="1">
              <a:sym typeface="Wingdings" panose="05000000000000000000" pitchFamily="2" charset="2"/>
            </a:rPr>
            <a:t>proposisi</a:t>
          </a:r>
          <a:endParaRPr lang="en-US" sz="1600" kern="1200" dirty="0"/>
        </a:p>
      </dsp:txBody>
      <dsp:txXfrm>
        <a:off x="251119" y="3892334"/>
        <a:ext cx="5883097" cy="1838467"/>
      </dsp:txXfrm>
    </dsp:sp>
    <dsp:sp modelId="{F47B3AF7-5DFE-4504-A4CA-69A378D16FEB}">
      <dsp:nvSpPr>
        <dsp:cNvPr id="0" name=""/>
        <dsp:cNvSpPr/>
      </dsp:nvSpPr>
      <dsp:spPr>
        <a:xfrm>
          <a:off x="53030" y="3650295"/>
          <a:ext cx="1286927" cy="19303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5E2EA-1164-4159-8A1E-6FCE3882B499}">
      <dsp:nvSpPr>
        <dsp:cNvPr id="0" name=""/>
        <dsp:cNvSpPr/>
      </dsp:nvSpPr>
      <dsp:spPr>
        <a:xfrm>
          <a:off x="0" y="405503"/>
          <a:ext cx="5386388" cy="346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8044" tIns="458216" rIns="41804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2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berfungsi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lewat</a:t>
          </a:r>
          <a:r>
            <a:rPr lang="en-US" altLang="id-ID" sz="2200" kern="1200" dirty="0">
              <a:ea typeface="ＭＳ Ｐゴシック" panose="020B0600070205080204" pitchFamily="34" charset="-128"/>
            </a:rPr>
            <a:t> dan di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dalam</a:t>
          </a:r>
          <a:r>
            <a:rPr lang="en-US" altLang="id-ID" sz="2200" kern="1200" dirty="0">
              <a:ea typeface="ＭＳ Ｐゴシック" panose="020B0600070205080204" pitchFamily="34" charset="-128"/>
            </a:rPr>
            <a:t> Bahasa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200" kern="1200" dirty="0">
              <a:ea typeface="ＭＳ Ｐゴシック" panose="020B0600070205080204" pitchFamily="34" charset="-128"/>
            </a:rPr>
            <a:t>Bahasa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adalah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keterbukaan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manusia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terhadap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realitas</a:t>
          </a:r>
          <a:endParaRPr lang="en-US" altLang="id-ID" sz="2200" kern="1200" dirty="0">
            <a:ea typeface="ＭＳ Ｐゴシック" panose="020B0600070205080204" pitchFamily="34" charset="-128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id-ID" sz="2200" kern="1200" dirty="0">
            <a:ea typeface="ＭＳ Ｐゴシック" panose="020B0600070205080204" pitchFamily="34" charset="-128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200" kern="1200" dirty="0">
              <a:ea typeface="ＭＳ Ｐゴシック" panose="020B0600070205080204" pitchFamily="34" charset="-128"/>
            </a:rPr>
            <a:t>Bahasa,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realitas</a:t>
          </a:r>
          <a:r>
            <a:rPr lang="en-US" altLang="id-ID" sz="2200" kern="1200" dirty="0">
              <a:ea typeface="ＭＳ Ｐゴシック" panose="020B0600070205080204" pitchFamily="34" charset="-128"/>
            </a:rPr>
            <a:t>, dan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adalah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tempat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terjadinya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peristiwa</a:t>
          </a:r>
          <a:r>
            <a:rPr lang="en-US" altLang="id-ID" sz="2200" kern="1200" dirty="0">
              <a:ea typeface="ＭＳ Ｐゴシック" panose="020B0600070205080204" pitchFamily="34" charset="-128"/>
            </a:rPr>
            <a:t> </a:t>
          </a:r>
          <a:r>
            <a:rPr lang="en-US" altLang="id-ID" sz="2200" kern="1200" dirty="0" err="1">
              <a:ea typeface="ＭＳ Ｐゴシック" panose="020B0600070205080204" pitchFamily="34" charset="-128"/>
            </a:rPr>
            <a:t>realitas</a:t>
          </a:r>
          <a:r>
            <a:rPr lang="en-US" altLang="id-ID" sz="2200" kern="1200" dirty="0">
              <a:ea typeface="ＭＳ Ｐゴシック" panose="020B0600070205080204" pitchFamily="34" charset="-128"/>
            </a:rPr>
            <a:t>.</a:t>
          </a:r>
        </a:p>
      </dsp:txBody>
      <dsp:txXfrm>
        <a:off x="0" y="405503"/>
        <a:ext cx="5386388" cy="3465000"/>
      </dsp:txXfrm>
    </dsp:sp>
    <dsp:sp modelId="{13FE456E-80F3-4078-B90D-9A773FE3D89B}">
      <dsp:nvSpPr>
        <dsp:cNvPr id="0" name=""/>
        <dsp:cNvSpPr/>
      </dsp:nvSpPr>
      <dsp:spPr>
        <a:xfrm>
          <a:off x="269319" y="80783"/>
          <a:ext cx="3770471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515" tIns="0" rIns="14251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200" kern="1200" dirty="0"/>
            <a:t>Bahasa</a:t>
          </a:r>
          <a:endParaRPr lang="en-US" sz="2200" kern="1200" dirty="0"/>
        </a:p>
      </dsp:txBody>
      <dsp:txXfrm>
        <a:off x="301022" y="112486"/>
        <a:ext cx="3707065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B6B96-710E-4311-BADB-55BF8AC69A95}">
      <dsp:nvSpPr>
        <dsp:cNvPr id="0" name=""/>
        <dsp:cNvSpPr/>
      </dsp:nvSpPr>
      <dsp:spPr>
        <a:xfrm>
          <a:off x="0" y="422243"/>
          <a:ext cx="5389562" cy="340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8290" tIns="416560" rIns="4182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000" kern="1200" dirty="0" err="1">
              <a:ea typeface="ＭＳ Ｐゴシック" panose="020B0600070205080204" pitchFamily="34" charset="-128"/>
            </a:rPr>
            <a:t>Instrumentalisme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000" kern="1200" dirty="0" err="1">
              <a:ea typeface="ＭＳ Ｐゴシック" panose="020B0600070205080204" pitchFamily="34" charset="-128"/>
            </a:rPr>
            <a:t>memandang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sebagai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alat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untuk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mengungkapkan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persepsi</a:t>
          </a:r>
          <a:r>
            <a:rPr lang="en-US" altLang="id-ID" sz="2000" kern="1200" dirty="0">
              <a:ea typeface="ＭＳ Ｐゴシック" panose="020B0600070205080204" pitchFamily="34" charset="-128"/>
            </a:rPr>
            <a:t> (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persepsi</a:t>
          </a:r>
          <a:r>
            <a:rPr lang="en-US" altLang="id-ID" sz="2000" kern="1200" dirty="0">
              <a:ea typeface="ＭＳ Ｐゴシック" panose="020B0600070205080204" pitchFamily="34" charset="-128"/>
            </a:rPr>
            <a:t>,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20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emosi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apriori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2000" kern="1200" dirty="0">
              <a:ea typeface="ＭＳ Ｐゴシック" panose="020B0600070205080204" pitchFamily="34" charset="-128"/>
            </a:rPr>
            <a:t>)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000" kern="1200" dirty="0" err="1"/>
            <a:t>Determinisme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20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adalah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syarat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untuk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mempersepsi</a:t>
          </a:r>
          <a:r>
            <a:rPr lang="en-US" altLang="id-ID" sz="2000" kern="1200" dirty="0">
              <a:ea typeface="ＭＳ Ｐゴシック" panose="020B0600070205080204" pitchFamily="34" charset="-128"/>
            </a:rPr>
            <a:t> (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persepsi</a:t>
          </a:r>
          <a:r>
            <a:rPr lang="en-US" altLang="id-ID" sz="2000" kern="1200" dirty="0">
              <a:ea typeface="ＭＳ Ｐゴシック" panose="020B0600070205080204" pitchFamily="34" charset="-128"/>
            </a:rPr>
            <a:t>,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2000" kern="1200" dirty="0">
              <a:ea typeface="ＭＳ Ｐゴシック" panose="020B0600070205080204" pitchFamily="34" charset="-128"/>
            </a:rPr>
            <a:t>, dan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emosi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mengikuti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fungsi</a:t>
          </a:r>
          <a:r>
            <a:rPr lang="en-US" altLang="id-ID" sz="2000" kern="1200" dirty="0">
              <a:ea typeface="ＭＳ Ｐゴシック" panose="020B0600070205080204" pitchFamily="34" charset="-128"/>
            </a:rPr>
            <a:t> </a:t>
          </a:r>
          <a:r>
            <a:rPr lang="en-US" altLang="id-ID" sz="20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2000" kern="1200" dirty="0">
              <a:ea typeface="ＭＳ Ｐゴシック" panose="020B0600070205080204" pitchFamily="34" charset="-128"/>
            </a:rPr>
            <a:t>)</a:t>
          </a:r>
          <a:endParaRPr lang="en-US" sz="2000" kern="1200" dirty="0"/>
        </a:p>
      </dsp:txBody>
      <dsp:txXfrm>
        <a:off x="0" y="422243"/>
        <a:ext cx="5389562" cy="3402000"/>
      </dsp:txXfrm>
    </dsp:sp>
    <dsp:sp modelId="{747BF653-25B5-45F6-9381-5E2153D195E9}">
      <dsp:nvSpPr>
        <dsp:cNvPr id="0" name=""/>
        <dsp:cNvSpPr/>
      </dsp:nvSpPr>
      <dsp:spPr>
        <a:xfrm>
          <a:off x="269478" y="127043"/>
          <a:ext cx="3772693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599" tIns="0" rIns="14259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Bahasa</a:t>
          </a:r>
          <a:endParaRPr lang="en-US" sz="2000" kern="1200" dirty="0"/>
        </a:p>
      </dsp:txBody>
      <dsp:txXfrm>
        <a:off x="298299" y="155864"/>
        <a:ext cx="3715051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AF2FFF-1719-4CFF-940C-A7E83D330DBE}">
      <dsp:nvSpPr>
        <dsp:cNvPr id="0" name=""/>
        <dsp:cNvSpPr/>
      </dsp:nvSpPr>
      <dsp:spPr>
        <a:xfrm>
          <a:off x="0" y="292292"/>
          <a:ext cx="3365953" cy="3366702"/>
        </a:xfrm>
        <a:prstGeom prst="circularArrow">
          <a:avLst>
            <a:gd name="adj1" fmla="val 10980"/>
            <a:gd name="adj2" fmla="val 1142322"/>
            <a:gd name="adj3" fmla="val 9000000"/>
            <a:gd name="adj4" fmla="val 10800000"/>
            <a:gd name="adj5" fmla="val 12500"/>
          </a:avLst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BFB087-3D64-4BC0-83F7-64D37AD26154}">
      <dsp:nvSpPr>
        <dsp:cNvPr id="0" name=""/>
        <dsp:cNvSpPr/>
      </dsp:nvSpPr>
      <dsp:spPr>
        <a:xfrm>
          <a:off x="3366492" y="1295906"/>
          <a:ext cx="2019895" cy="1347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Ditemui</a:t>
          </a:r>
          <a:r>
            <a:rPr lang="en-US" altLang="id-ID" sz="1600" kern="1200" dirty="0">
              <a:ea typeface="ＭＳ Ｐゴシック" panose="020B0600070205080204" pitchFamily="34" charset="-128"/>
            </a:rPr>
            <a:t> di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dalam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strukturalisme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Strukturalisme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memandang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1600" kern="1200" dirty="0">
              <a:ea typeface="ＭＳ Ｐゴシック" panose="020B0600070205080204" pitchFamily="34" charset="-128"/>
            </a:rPr>
            <a:t> (</a:t>
          </a:r>
          <a:r>
            <a:rPr lang="en-US" altLang="id-ID" sz="1600" i="1" kern="1200" dirty="0" err="1">
              <a:ea typeface="ＭＳ Ｐゴシック" panose="020B0600070205080204" pitchFamily="34" charset="-128"/>
            </a:rPr>
            <a:t>langage</a:t>
          </a:r>
          <a:r>
            <a:rPr lang="en-US" altLang="id-ID" sz="1600" kern="1200" dirty="0">
              <a:ea typeface="ＭＳ Ｐゴシック" panose="020B0600070205080204" pitchFamily="34" charset="-128"/>
            </a:rPr>
            <a:t>)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tersusun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i="1" kern="1200" dirty="0">
              <a:ea typeface="ＭＳ Ｐゴシック" panose="020B0600070205080204" pitchFamily="34" charset="-128"/>
            </a:rPr>
            <a:t>langue</a:t>
          </a:r>
          <a:r>
            <a:rPr lang="en-US" altLang="id-ID" sz="16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600" i="1" kern="1200" dirty="0">
              <a:ea typeface="ＭＳ Ｐゴシック" panose="020B0600070205080204" pitchFamily="34" charset="-128"/>
            </a:rPr>
            <a:t>parole</a:t>
          </a:r>
        </a:p>
      </dsp:txBody>
      <dsp:txXfrm>
        <a:off x="3366492" y="1295906"/>
        <a:ext cx="2019895" cy="1347017"/>
      </dsp:txXfrm>
    </dsp:sp>
    <dsp:sp modelId="{DC5A9EA5-3C67-431B-B04C-A3484F5C87C6}">
      <dsp:nvSpPr>
        <dsp:cNvPr id="0" name=""/>
        <dsp:cNvSpPr/>
      </dsp:nvSpPr>
      <dsp:spPr>
        <a:xfrm>
          <a:off x="682307" y="1511038"/>
          <a:ext cx="2000262" cy="93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1" kern="1200" dirty="0" err="1"/>
            <a:t>Instrumentalisme</a:t>
          </a:r>
          <a:endParaRPr lang="en-US" sz="1800" b="1" kern="1200" dirty="0"/>
        </a:p>
      </dsp:txBody>
      <dsp:txXfrm>
        <a:off x="682307" y="1511038"/>
        <a:ext cx="2000262" cy="9389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99825-55FC-4CF6-B715-A61FA7640BBF}">
      <dsp:nvSpPr>
        <dsp:cNvPr id="0" name=""/>
        <dsp:cNvSpPr/>
      </dsp:nvSpPr>
      <dsp:spPr>
        <a:xfrm>
          <a:off x="0" y="291300"/>
          <a:ext cx="3367937" cy="3368686"/>
        </a:xfrm>
        <a:prstGeom prst="circularArrow">
          <a:avLst>
            <a:gd name="adj1" fmla="val 10980"/>
            <a:gd name="adj2" fmla="val 1142322"/>
            <a:gd name="adj3" fmla="val 9000000"/>
            <a:gd name="adj4" fmla="val 10800000"/>
            <a:gd name="adj5" fmla="val 125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92108-C20A-47FF-95B3-5BA6C9A5312C}">
      <dsp:nvSpPr>
        <dsp:cNvPr id="0" name=""/>
        <dsp:cNvSpPr/>
      </dsp:nvSpPr>
      <dsp:spPr>
        <a:xfrm>
          <a:off x="3368476" y="1295506"/>
          <a:ext cx="2021085" cy="1347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HipotesisSapir-Worf</a:t>
          </a:r>
          <a:r>
            <a:rPr lang="en-US" altLang="id-ID" sz="1600" kern="1200" dirty="0">
              <a:ea typeface="ＭＳ Ｐゴシック" panose="020B0600070205080204" pitchFamily="34" charset="-128"/>
            </a:rPr>
            <a:t>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600" kern="1200" dirty="0" err="1">
              <a:ea typeface="ＭＳ Ｐゴシック" panose="020B0600070205080204" pitchFamily="34" charset="-128"/>
            </a:rPr>
            <a:t>Pengalaman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perorangan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terhadap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kenyataan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merupakan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suatu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fungsi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masyarakat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600" kern="1200" dirty="0">
              <a:ea typeface="ＭＳ Ｐゴシック" panose="020B0600070205080204" pitchFamily="34" charset="-128"/>
            </a:rPr>
            <a:t>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komunitas</a:t>
          </a:r>
          <a:r>
            <a:rPr lang="en-US" altLang="id-ID" sz="16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600" kern="1200" dirty="0" err="1">
              <a:ea typeface="ＭＳ Ｐゴシック" panose="020B0600070205080204" pitchFamily="34" charset="-128"/>
            </a:rPr>
            <a:t>bersangkutan</a:t>
          </a:r>
          <a:endParaRPr lang="en-US" altLang="id-ID" sz="1600" kern="1200" dirty="0">
            <a:ea typeface="ＭＳ Ｐゴシック" panose="020B0600070205080204" pitchFamily="34" charset="-128"/>
          </a:endParaRPr>
        </a:p>
      </dsp:txBody>
      <dsp:txXfrm>
        <a:off x="3368476" y="1295506"/>
        <a:ext cx="2021085" cy="1347811"/>
      </dsp:txXfrm>
    </dsp:sp>
    <dsp:sp modelId="{FF94B469-CACA-4BC4-8B38-D1D631B43AAB}">
      <dsp:nvSpPr>
        <dsp:cNvPr id="0" name=""/>
        <dsp:cNvSpPr/>
      </dsp:nvSpPr>
      <dsp:spPr>
        <a:xfrm>
          <a:off x="743759" y="1510765"/>
          <a:ext cx="1879340" cy="939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2200" b="1" kern="1200" dirty="0" err="1">
              <a:ea typeface="ＭＳ Ｐゴシック" panose="020B0600070205080204" pitchFamily="34" charset="-128"/>
            </a:rPr>
            <a:t>Determinisme</a:t>
          </a:r>
          <a:endParaRPr lang="en-US" sz="2200" b="1" kern="1200" dirty="0"/>
        </a:p>
      </dsp:txBody>
      <dsp:txXfrm>
        <a:off x="743759" y="1510765"/>
        <a:ext cx="1879340" cy="9395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E91B27-6C85-4016-8A0C-CDECE3CD529A}">
      <dsp:nvSpPr>
        <dsp:cNvPr id="0" name=""/>
        <dsp:cNvSpPr/>
      </dsp:nvSpPr>
      <dsp:spPr>
        <a:xfrm>
          <a:off x="5675058" y="1467365"/>
          <a:ext cx="3047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4793" y="4572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5819835" y="1505465"/>
        <a:ext cx="15239" cy="15239"/>
      </dsp:txXfrm>
    </dsp:sp>
    <dsp:sp modelId="{7E446412-353D-428C-80F1-2D19EFA1082B}">
      <dsp:nvSpPr>
        <dsp:cNvPr id="0" name=""/>
        <dsp:cNvSpPr/>
      </dsp:nvSpPr>
      <dsp:spPr>
        <a:xfrm>
          <a:off x="3726650" y="1467365"/>
          <a:ext cx="3047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4793" y="4572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3871427" y="1505465"/>
        <a:ext cx="15239" cy="15239"/>
      </dsp:txXfrm>
    </dsp:sp>
    <dsp:sp modelId="{E7DC3DDF-2B6A-4586-AFE6-702904DCD8D0}">
      <dsp:nvSpPr>
        <dsp:cNvPr id="0" name=""/>
        <dsp:cNvSpPr/>
      </dsp:nvSpPr>
      <dsp:spPr>
        <a:xfrm>
          <a:off x="1897889" y="1222695"/>
          <a:ext cx="304793" cy="290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2396" y="0"/>
              </a:lnTo>
              <a:lnTo>
                <a:pt x="152396" y="290390"/>
              </a:lnTo>
              <a:lnTo>
                <a:pt x="304793" y="29039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2039761" y="1357366"/>
        <a:ext cx="21049" cy="21049"/>
      </dsp:txXfrm>
    </dsp:sp>
    <dsp:sp modelId="{49232213-CA81-4AF9-9C75-A3DF4119A0BC}">
      <dsp:nvSpPr>
        <dsp:cNvPr id="0" name=""/>
        <dsp:cNvSpPr/>
      </dsp:nvSpPr>
      <dsp:spPr>
        <a:xfrm>
          <a:off x="5555411" y="877334"/>
          <a:ext cx="4064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4970"/>
              </a:moveTo>
              <a:lnTo>
                <a:pt x="203243" y="54970"/>
              </a:lnTo>
              <a:lnTo>
                <a:pt x="203243" y="45720"/>
              </a:lnTo>
              <a:lnTo>
                <a:pt x="406487" y="45720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5748490" y="912889"/>
        <a:ext cx="20329" cy="20329"/>
      </dsp:txXfrm>
    </dsp:sp>
    <dsp:sp modelId="{933C1270-D48E-412A-B6B7-E8EB70D01A3D}">
      <dsp:nvSpPr>
        <dsp:cNvPr id="0" name=""/>
        <dsp:cNvSpPr/>
      </dsp:nvSpPr>
      <dsp:spPr>
        <a:xfrm>
          <a:off x="3726650" y="886585"/>
          <a:ext cx="3047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4793" y="4572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3871427" y="924685"/>
        <a:ext cx="15239" cy="15239"/>
      </dsp:txXfrm>
    </dsp:sp>
    <dsp:sp modelId="{BC496793-393B-444F-8730-6AB65686FD79}">
      <dsp:nvSpPr>
        <dsp:cNvPr id="0" name=""/>
        <dsp:cNvSpPr/>
      </dsp:nvSpPr>
      <dsp:spPr>
        <a:xfrm>
          <a:off x="1897889" y="932305"/>
          <a:ext cx="304793" cy="290390"/>
        </a:xfrm>
        <a:custGeom>
          <a:avLst/>
          <a:gdLst/>
          <a:ahLst/>
          <a:cxnLst/>
          <a:rect l="0" t="0" r="0" b="0"/>
          <a:pathLst>
            <a:path>
              <a:moveTo>
                <a:pt x="0" y="290390"/>
              </a:moveTo>
              <a:lnTo>
                <a:pt x="152396" y="290390"/>
              </a:lnTo>
              <a:lnTo>
                <a:pt x="152396" y="0"/>
              </a:lnTo>
              <a:lnTo>
                <a:pt x="304793" y="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2039761" y="1066975"/>
        <a:ext cx="21049" cy="21049"/>
      </dsp:txXfrm>
    </dsp:sp>
    <dsp:sp modelId="{4714F701-0642-4DF4-A84F-AE73AF97A694}">
      <dsp:nvSpPr>
        <dsp:cNvPr id="0" name=""/>
        <dsp:cNvSpPr/>
      </dsp:nvSpPr>
      <dsp:spPr>
        <a:xfrm rot="16200000">
          <a:off x="775711" y="990383"/>
          <a:ext cx="1779731" cy="464624"/>
        </a:xfrm>
        <a:prstGeom prst="rect">
          <a:avLst/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 err="1">
              <a:solidFill>
                <a:schemeClr val="tx1"/>
              </a:solidFill>
            </a:rPr>
            <a:t>Langage</a:t>
          </a:r>
          <a:endParaRPr lang="en-US" sz="2900" kern="1200" dirty="0">
            <a:solidFill>
              <a:schemeClr val="tx1"/>
            </a:solidFill>
          </a:endParaRPr>
        </a:p>
      </dsp:txBody>
      <dsp:txXfrm>
        <a:off x="775711" y="990383"/>
        <a:ext cx="1779731" cy="464624"/>
      </dsp:txXfrm>
    </dsp:sp>
    <dsp:sp modelId="{321C40B1-A5D0-4B0D-B5B3-3F9C1CA1003E}">
      <dsp:nvSpPr>
        <dsp:cNvPr id="0" name=""/>
        <dsp:cNvSpPr/>
      </dsp:nvSpPr>
      <dsp:spPr>
        <a:xfrm>
          <a:off x="2202682" y="699993"/>
          <a:ext cx="1523967" cy="46462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kern="1200" dirty="0">
              <a:solidFill>
                <a:schemeClr val="tx1"/>
              </a:solidFill>
            </a:rPr>
            <a:t>Lange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2202682" y="699993"/>
        <a:ext cx="1523967" cy="464624"/>
      </dsp:txXfrm>
    </dsp:sp>
    <dsp:sp modelId="{B0FB41F1-1629-4A0D-A0E0-881B8F4F1271}">
      <dsp:nvSpPr>
        <dsp:cNvPr id="0" name=""/>
        <dsp:cNvSpPr/>
      </dsp:nvSpPr>
      <dsp:spPr>
        <a:xfrm>
          <a:off x="4031443" y="699993"/>
          <a:ext cx="1523967" cy="464624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SzTx/>
            <a:buFontTx/>
            <a:buNone/>
          </a:pPr>
          <a:r>
            <a:rPr lang="en-US" altLang="id-ID" sz="1200" kern="1200" dirty="0" err="1">
              <a:solidFill>
                <a:schemeClr val="tx1"/>
              </a:solidFill>
            </a:rPr>
            <a:t>Sistem</a:t>
          </a:r>
          <a:r>
            <a:rPr lang="en-US" altLang="id-ID" sz="1200" kern="1200" dirty="0">
              <a:solidFill>
                <a:schemeClr val="tx1"/>
              </a:solidFill>
            </a:rPr>
            <a:t> Bahasa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4031443" y="699993"/>
        <a:ext cx="1523967" cy="464624"/>
      </dsp:txXfrm>
    </dsp:sp>
    <dsp:sp modelId="{6BE6CB4B-E00F-4AE6-80C4-B7717D060F39}">
      <dsp:nvSpPr>
        <dsp:cNvPr id="0" name=""/>
        <dsp:cNvSpPr/>
      </dsp:nvSpPr>
      <dsp:spPr>
        <a:xfrm>
          <a:off x="5961899" y="690742"/>
          <a:ext cx="3450643" cy="464624"/>
        </a:xfrm>
        <a:prstGeom prst="rect">
          <a:avLst/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 dirty="0" err="1">
              <a:solidFill>
                <a:schemeClr val="tx1"/>
              </a:solidFill>
              <a:sym typeface="Wingdings" panose="05000000000000000000" pitchFamily="2" charset="2"/>
            </a:rPr>
            <a:t>struktur</a:t>
          </a:r>
          <a:r>
            <a:rPr lang="en-US" sz="1200" kern="1200" baseline="0" dirty="0">
              <a:solidFill>
                <a:schemeClr val="tx1"/>
              </a:solidFill>
              <a:sym typeface="Wingdings" panose="05000000000000000000" pitchFamily="2" charset="2"/>
            </a:rPr>
            <a:t> </a:t>
          </a:r>
          <a:r>
            <a:rPr lang="en-US" sz="1200" kern="1200" baseline="0" dirty="0" err="1">
              <a:solidFill>
                <a:schemeClr val="tx1"/>
              </a:solidFill>
              <a:sym typeface="Wingdings" panose="05000000000000000000" pitchFamily="2" charset="2"/>
            </a:rPr>
            <a:t>aturan</a:t>
          </a:r>
          <a:r>
            <a:rPr lang="en-US" sz="1200" kern="1200" baseline="0" dirty="0">
              <a:solidFill>
                <a:schemeClr val="tx1"/>
              </a:solidFill>
              <a:sym typeface="Wingdings" panose="05000000000000000000" pitchFamily="2" charset="2"/>
            </a:rPr>
            <a:t> &amp; </a:t>
          </a:r>
          <a:r>
            <a:rPr lang="en-US" sz="1200" kern="1200" baseline="0" dirty="0" err="1">
              <a:solidFill>
                <a:schemeClr val="tx1"/>
              </a:solidFill>
              <a:sym typeface="Wingdings" panose="05000000000000000000" pitchFamily="2" charset="2"/>
            </a:rPr>
            <a:t>kode</a:t>
          </a:r>
          <a:r>
            <a:rPr lang="en-US" sz="1200" kern="1200" dirty="0">
              <a:solidFill>
                <a:schemeClr val="tx1"/>
              </a:solidFill>
              <a:sym typeface="Wingdings" panose="05000000000000000000" pitchFamily="2" charset="2"/>
            </a:rPr>
            <a:t> </a:t>
          </a:r>
          <a:r>
            <a:rPr lang="en-US" sz="1200" kern="1200" baseline="0" dirty="0">
              <a:solidFill>
                <a:schemeClr val="tx1"/>
              </a:solidFill>
              <a:sym typeface="Wingdings" panose="05000000000000000000" pitchFamily="2" charset="2"/>
            </a:rPr>
            <a:t> </a:t>
          </a:r>
          <a:r>
            <a:rPr lang="en-US" sz="1200" kern="1200" baseline="0" dirty="0" err="1">
              <a:solidFill>
                <a:schemeClr val="tx1"/>
              </a:solidFill>
              <a:sym typeface="Wingdings" panose="05000000000000000000" pitchFamily="2" charset="2"/>
            </a:rPr>
            <a:t>kesepakatan</a:t>
          </a:r>
          <a:r>
            <a:rPr lang="en-US" sz="1200" kern="1200" baseline="0" dirty="0">
              <a:solidFill>
                <a:schemeClr val="tx1"/>
              </a:solidFill>
              <a:sym typeface="Wingdings" panose="05000000000000000000" pitchFamily="2" charset="2"/>
            </a:rPr>
            <a:t>  </a:t>
          </a:r>
          <a:r>
            <a:rPr lang="en-US" sz="1200" kern="1200" dirty="0" err="1">
              <a:solidFill>
                <a:schemeClr val="tx1"/>
              </a:solidFill>
              <a:sym typeface="Wingdings" panose="05000000000000000000" pitchFamily="2" charset="2"/>
            </a:rPr>
            <a:t>sosial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5961899" y="690742"/>
        <a:ext cx="3450643" cy="464624"/>
      </dsp:txXfrm>
    </dsp:sp>
    <dsp:sp modelId="{7ED9F397-4654-4EFF-B78E-EA30E9F91320}">
      <dsp:nvSpPr>
        <dsp:cNvPr id="0" name=""/>
        <dsp:cNvSpPr/>
      </dsp:nvSpPr>
      <dsp:spPr>
        <a:xfrm>
          <a:off x="2202682" y="1280773"/>
          <a:ext cx="1523967" cy="46462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kern="1200" dirty="0">
              <a:solidFill>
                <a:schemeClr val="tx1"/>
              </a:solidFill>
            </a:rPr>
            <a:t>Parole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2202682" y="1280773"/>
        <a:ext cx="1523967" cy="464624"/>
      </dsp:txXfrm>
    </dsp:sp>
    <dsp:sp modelId="{CFAA16D6-CBC4-4E76-A09B-8C4FBC8ED78C}">
      <dsp:nvSpPr>
        <dsp:cNvPr id="0" name=""/>
        <dsp:cNvSpPr/>
      </dsp:nvSpPr>
      <dsp:spPr>
        <a:xfrm>
          <a:off x="4031443" y="1280773"/>
          <a:ext cx="1643614" cy="464624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200" kern="1200" dirty="0" err="1">
              <a:solidFill>
                <a:schemeClr val="tx1"/>
              </a:solidFill>
            </a:rPr>
            <a:t>Ekspresi</a:t>
          </a:r>
          <a:r>
            <a:rPr lang="en-ID" sz="1200" kern="1200" dirty="0">
              <a:solidFill>
                <a:schemeClr val="tx1"/>
              </a:solidFill>
            </a:rPr>
            <a:t> </a:t>
          </a:r>
          <a:r>
            <a:rPr lang="en-ID" sz="1200" kern="1200" dirty="0" err="1">
              <a:solidFill>
                <a:schemeClr val="tx1"/>
              </a:solidFill>
            </a:rPr>
            <a:t>kebahasaan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4031443" y="1280773"/>
        <a:ext cx="1643614" cy="464624"/>
      </dsp:txXfrm>
    </dsp:sp>
    <dsp:sp modelId="{F80F9803-C7E5-4E69-A585-9D013D7AF779}">
      <dsp:nvSpPr>
        <dsp:cNvPr id="0" name=""/>
        <dsp:cNvSpPr/>
      </dsp:nvSpPr>
      <dsp:spPr>
        <a:xfrm>
          <a:off x="5979851" y="1280773"/>
          <a:ext cx="3450628" cy="464624"/>
        </a:xfrm>
        <a:prstGeom prst="rect">
          <a:avLst/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 dirty="0">
              <a:solidFill>
                <a:schemeClr val="tx1"/>
              </a:solidFill>
            </a:rPr>
            <a:t>actual speech/writing </a:t>
          </a:r>
          <a:r>
            <a:rPr lang="en-US" sz="1200" kern="1200" baseline="0" dirty="0">
              <a:solidFill>
                <a:schemeClr val="tx1"/>
              </a:solidFill>
              <a:sym typeface="Wingdings" panose="05000000000000000000" pitchFamily="2" charset="2"/>
            </a:rPr>
            <a:t> individual, infinite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5979851" y="1280773"/>
        <a:ext cx="3450628" cy="4646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7DAC9D-A945-4B4C-85B1-61356C618610}">
      <dsp:nvSpPr>
        <dsp:cNvPr id="0" name=""/>
        <dsp:cNvSpPr/>
      </dsp:nvSpPr>
      <dsp:spPr>
        <a:xfrm>
          <a:off x="5231" y="801480"/>
          <a:ext cx="2287214" cy="137232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1400" kern="1200" dirty="0">
              <a:ea typeface="ＭＳ Ｐゴシック" panose="020B0600070205080204" pitchFamily="34" charset="-128"/>
            </a:rPr>
            <a:t>,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sesungguhnya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merupakan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tempat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terjadinya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peristiwa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realitas</a:t>
          </a:r>
          <a:r>
            <a:rPr lang="en-US" altLang="id-ID" sz="1400" kern="1200" dirty="0">
              <a:ea typeface="ＭＳ Ｐゴシック" panose="020B0600070205080204" pitchFamily="34" charset="-128"/>
            </a:rPr>
            <a:t>.</a:t>
          </a:r>
          <a:endParaRPr lang="en-US" sz="1400" kern="1200" dirty="0"/>
        </a:p>
      </dsp:txBody>
      <dsp:txXfrm>
        <a:off x="45425" y="841674"/>
        <a:ext cx="2206826" cy="1291940"/>
      </dsp:txXfrm>
    </dsp:sp>
    <dsp:sp modelId="{EC505EC2-57F5-4F9D-B026-07EED6631F46}">
      <dsp:nvSpPr>
        <dsp:cNvPr id="0" name=""/>
        <dsp:cNvSpPr/>
      </dsp:nvSpPr>
      <dsp:spPr>
        <a:xfrm>
          <a:off x="2493720" y="1204030"/>
          <a:ext cx="484889" cy="5672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493720" y="1317476"/>
        <a:ext cx="339422" cy="340337"/>
      </dsp:txXfrm>
    </dsp:sp>
    <dsp:sp modelId="{CB825346-DA3E-47D3-9DF6-BDB843E2BCBA}">
      <dsp:nvSpPr>
        <dsp:cNvPr id="0" name=""/>
        <dsp:cNvSpPr/>
      </dsp:nvSpPr>
      <dsp:spPr>
        <a:xfrm>
          <a:off x="3207331" y="801480"/>
          <a:ext cx="2287214" cy="137232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4003"/>
            <a:lumOff val="45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>
              <a:ea typeface="ＭＳ Ｐゴシック" panose="020B0600070205080204" pitchFamily="34" charset="-128"/>
            </a:rPr>
            <a:t>Realitas adalah sumber dan asal mula pikiran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3247525" y="841674"/>
        <a:ext cx="2206826" cy="1291940"/>
      </dsp:txXfrm>
    </dsp:sp>
    <dsp:sp modelId="{44A114BF-BF69-496E-833F-716774D3B8C6}">
      <dsp:nvSpPr>
        <dsp:cNvPr id="0" name=""/>
        <dsp:cNvSpPr/>
      </dsp:nvSpPr>
      <dsp:spPr>
        <a:xfrm>
          <a:off x="5695820" y="1204030"/>
          <a:ext cx="484889" cy="5672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4608"/>
            <a:lumOff val="494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695820" y="1317476"/>
        <a:ext cx="339422" cy="340337"/>
      </dsp:txXfrm>
    </dsp:sp>
    <dsp:sp modelId="{BBB6D3E6-751E-466C-8FB8-0689269ED063}">
      <dsp:nvSpPr>
        <dsp:cNvPr id="0" name=""/>
        <dsp:cNvSpPr/>
      </dsp:nvSpPr>
      <dsp:spPr>
        <a:xfrm>
          <a:off x="6409431" y="801480"/>
          <a:ext cx="2287214" cy="137232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8005"/>
            <a:lumOff val="907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>
              <a:ea typeface="ＭＳ Ｐゴシック" panose="020B0600070205080204" pitchFamily="34" charset="-128"/>
            </a:rPr>
            <a:t>Realitas senantiasa ‘tak kunjung habis dipikirkan dan tak kunjung selesai dikatakan’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6449625" y="841674"/>
        <a:ext cx="2206826" cy="1291940"/>
      </dsp:txXfrm>
    </dsp:sp>
    <dsp:sp modelId="{5C5509B5-CA56-45C9-BB2D-30ED675DE501}">
      <dsp:nvSpPr>
        <dsp:cNvPr id="0" name=""/>
        <dsp:cNvSpPr/>
      </dsp:nvSpPr>
      <dsp:spPr>
        <a:xfrm>
          <a:off x="8897921" y="1204030"/>
          <a:ext cx="484889" cy="5672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9217"/>
            <a:lumOff val="988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8897921" y="1317476"/>
        <a:ext cx="339422" cy="340337"/>
      </dsp:txXfrm>
    </dsp:sp>
    <dsp:sp modelId="{E6AF0E1F-4027-474E-B887-59F90DEF06E7}">
      <dsp:nvSpPr>
        <dsp:cNvPr id="0" name=""/>
        <dsp:cNvSpPr/>
      </dsp:nvSpPr>
      <dsp:spPr>
        <a:xfrm>
          <a:off x="9611532" y="801480"/>
          <a:ext cx="2287214" cy="137232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12008"/>
            <a:lumOff val="1360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Tiada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bahasa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tanpa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realitas</a:t>
          </a:r>
          <a:r>
            <a:rPr lang="en-US" altLang="id-ID" sz="14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tiada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realitas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tanpa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pikiran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dan Bahasa</a:t>
          </a:r>
        </a:p>
      </dsp:txBody>
      <dsp:txXfrm>
        <a:off x="9651726" y="841674"/>
        <a:ext cx="2206826" cy="1291940"/>
      </dsp:txXfrm>
    </dsp:sp>
    <dsp:sp modelId="{19DCD743-8EA6-49C8-9CAF-ED7544D4A276}">
      <dsp:nvSpPr>
        <dsp:cNvPr id="0" name=""/>
        <dsp:cNvSpPr/>
      </dsp:nvSpPr>
      <dsp:spPr>
        <a:xfrm rot="5400000">
          <a:off x="10512694" y="2333914"/>
          <a:ext cx="484889" cy="5672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13825"/>
            <a:lumOff val="148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10584971" y="2375084"/>
        <a:ext cx="340337" cy="339422"/>
      </dsp:txXfrm>
    </dsp:sp>
    <dsp:sp modelId="{39EA1239-17D5-40EA-9D78-8FB73A660E3F}">
      <dsp:nvSpPr>
        <dsp:cNvPr id="0" name=""/>
        <dsp:cNvSpPr/>
      </dsp:nvSpPr>
      <dsp:spPr>
        <a:xfrm>
          <a:off x="9611532" y="3088695"/>
          <a:ext cx="2287214" cy="137232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16011"/>
            <a:lumOff val="181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>
              <a:ea typeface="ＭＳ Ｐゴシック" panose="020B0600070205080204" pitchFamily="34" charset="-128"/>
            </a:rPr>
            <a:t>Pemikir bukanlah penguasa realitas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9651726" y="3128889"/>
        <a:ext cx="2206826" cy="1291940"/>
      </dsp:txXfrm>
    </dsp:sp>
    <dsp:sp modelId="{6FD6A8FF-C1DE-4150-93EC-37C6B27A3699}">
      <dsp:nvSpPr>
        <dsp:cNvPr id="0" name=""/>
        <dsp:cNvSpPr/>
      </dsp:nvSpPr>
      <dsp:spPr>
        <a:xfrm rot="10800000">
          <a:off x="8925367" y="3491245"/>
          <a:ext cx="484889" cy="5672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18433"/>
            <a:lumOff val="197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9070834" y="3604691"/>
        <a:ext cx="339422" cy="340337"/>
      </dsp:txXfrm>
    </dsp:sp>
    <dsp:sp modelId="{39B3F2A8-2BF4-4AE4-8102-37319907B369}">
      <dsp:nvSpPr>
        <dsp:cNvPr id="0" name=""/>
        <dsp:cNvSpPr/>
      </dsp:nvSpPr>
      <dsp:spPr>
        <a:xfrm>
          <a:off x="6409431" y="3088695"/>
          <a:ext cx="2287214" cy="137232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20014"/>
            <a:lumOff val="226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>
              <a:ea typeface="ＭＳ Ｐゴシック" panose="020B0600070205080204" pitchFamily="34" charset="-128"/>
            </a:rPr>
            <a:t>Jadi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kegiatan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berpikir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hakikatnya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bersifat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konstruktif</a:t>
          </a:r>
          <a:r>
            <a:rPr lang="en-US" altLang="id-ID" sz="1400" kern="1200" dirty="0">
              <a:ea typeface="ＭＳ Ｐゴシック" panose="020B0600070205080204" pitchFamily="34" charset="-128"/>
            </a:rPr>
            <a:t> dan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tidak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berhenti</a:t>
          </a:r>
          <a:r>
            <a:rPr lang="en-US" altLang="id-ID" sz="1400" kern="1200" dirty="0">
              <a:ea typeface="ＭＳ Ｐゴシック" panose="020B0600070205080204" pitchFamily="34" charset="-128"/>
            </a:rPr>
            <a:t> pada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pola-pola</a:t>
          </a:r>
          <a:r>
            <a:rPr lang="en-US" altLang="id-ID" sz="1400" kern="1200" dirty="0">
              <a:ea typeface="ＭＳ Ｐゴシック" panose="020B0600070205080204" pitchFamily="34" charset="-128"/>
            </a:rPr>
            <a:t>,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teori-teori</a:t>
          </a:r>
          <a:r>
            <a:rPr lang="en-US" altLang="id-ID" sz="1400" kern="1200" dirty="0">
              <a:ea typeface="ＭＳ Ｐゴシック" panose="020B0600070205080204" pitchFamily="34" charset="-128"/>
            </a:rPr>
            <a:t>, </a:t>
          </a:r>
          <a:r>
            <a:rPr lang="en-US" altLang="id-ID" sz="1400" kern="1200">
              <a:ea typeface="ＭＳ Ｐゴシック" panose="020B0600070205080204" pitchFamily="34" charset="-128"/>
            </a:rPr>
            <a:t>atau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sistem-sistem</a:t>
          </a:r>
          <a:r>
            <a:rPr lang="en-US" altLang="id-ID" sz="1400" kern="1200" dirty="0">
              <a:ea typeface="ＭＳ Ｐゴシック" panose="020B0600070205080204" pitchFamily="34" charset="-128"/>
            </a:rPr>
            <a:t>.</a:t>
          </a:r>
        </a:p>
      </dsp:txBody>
      <dsp:txXfrm>
        <a:off x="6449625" y="3128889"/>
        <a:ext cx="2206826" cy="1291940"/>
      </dsp:txXfrm>
    </dsp:sp>
    <dsp:sp modelId="{FC61F98F-DB4E-42D2-86B5-B63F1557459E}">
      <dsp:nvSpPr>
        <dsp:cNvPr id="0" name=""/>
        <dsp:cNvSpPr/>
      </dsp:nvSpPr>
      <dsp:spPr>
        <a:xfrm rot="10800000">
          <a:off x="5723267" y="3491245"/>
          <a:ext cx="484889" cy="5672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23042"/>
            <a:lumOff val="247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5868734" y="3604691"/>
        <a:ext cx="339422" cy="340337"/>
      </dsp:txXfrm>
    </dsp:sp>
    <dsp:sp modelId="{7BD222B8-2921-40C3-B64B-D0C16F109E72}">
      <dsp:nvSpPr>
        <dsp:cNvPr id="0" name=""/>
        <dsp:cNvSpPr/>
      </dsp:nvSpPr>
      <dsp:spPr>
        <a:xfrm>
          <a:off x="3207331" y="3088695"/>
          <a:ext cx="2287214" cy="137232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24016"/>
            <a:lumOff val="272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>
              <a:ea typeface="ＭＳ Ｐゴシック" panose="020B0600070205080204" pitchFamily="34" charset="-128"/>
            </a:rPr>
            <a:t>Sistem justru sering harus diterobos untuk dapat mendengar suara realitas secara lebih cermat.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3247525" y="3128889"/>
        <a:ext cx="2206826" cy="1291940"/>
      </dsp:txXfrm>
    </dsp:sp>
    <dsp:sp modelId="{E09F2ED1-4C40-4ABD-8DF9-D31350417B41}">
      <dsp:nvSpPr>
        <dsp:cNvPr id="0" name=""/>
        <dsp:cNvSpPr/>
      </dsp:nvSpPr>
      <dsp:spPr>
        <a:xfrm rot="10800000">
          <a:off x="2521167" y="3491245"/>
          <a:ext cx="484889" cy="5672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27650"/>
            <a:lumOff val="2966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2666634" y="3604691"/>
        <a:ext cx="339422" cy="340337"/>
      </dsp:txXfrm>
    </dsp:sp>
    <dsp:sp modelId="{ECE2B69F-32AA-46E9-A953-7BC193BA4DAD}">
      <dsp:nvSpPr>
        <dsp:cNvPr id="0" name=""/>
        <dsp:cNvSpPr/>
      </dsp:nvSpPr>
      <dsp:spPr>
        <a:xfrm>
          <a:off x="5231" y="3088695"/>
          <a:ext cx="2287214" cy="137232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28019"/>
            <a:lumOff val="31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Berpikir</a:t>
          </a:r>
          <a:r>
            <a:rPr lang="en-US" altLang="id-ID" sz="14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demikian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disebut</a:t>
          </a:r>
          <a:r>
            <a:rPr lang="en-US" altLang="id-ID" sz="1400" kern="1200" dirty="0">
              <a:ea typeface="ＭＳ Ｐゴシック" panose="020B0600070205080204" pitchFamily="34" charset="-128"/>
            </a:rPr>
            <a:t> juga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berpikir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tidak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konseptual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45425" y="3128889"/>
        <a:ext cx="2206826" cy="12919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16459-5136-4BF6-AF48-B84471BF594A}">
      <dsp:nvSpPr>
        <dsp:cNvPr id="0" name=""/>
        <dsp:cNvSpPr/>
      </dsp:nvSpPr>
      <dsp:spPr>
        <a:xfrm>
          <a:off x="859649" y="1242"/>
          <a:ext cx="4458114" cy="9463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 err="1">
              <a:solidFill>
                <a:schemeClr val="tx1"/>
              </a:solidFill>
            </a:rPr>
            <a:t>Berpikir</a:t>
          </a:r>
          <a:r>
            <a:rPr lang="en-ID" sz="2400" b="1" kern="1200" dirty="0">
              <a:solidFill>
                <a:schemeClr val="tx1"/>
              </a:solidFill>
            </a:rPr>
            <a:t> Non </a:t>
          </a:r>
          <a:r>
            <a:rPr lang="en-ID" sz="2400" b="1" kern="1200" dirty="0" err="1">
              <a:solidFill>
                <a:schemeClr val="tx1"/>
              </a:solidFill>
            </a:rPr>
            <a:t>Konseptual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887367" y="28960"/>
        <a:ext cx="4402678" cy="890911"/>
      </dsp:txXfrm>
    </dsp:sp>
    <dsp:sp modelId="{6831596B-2F91-429A-8B85-07E6A900CD1C}">
      <dsp:nvSpPr>
        <dsp:cNvPr id="0" name=""/>
        <dsp:cNvSpPr/>
      </dsp:nvSpPr>
      <dsp:spPr>
        <a:xfrm>
          <a:off x="859649" y="1117931"/>
          <a:ext cx="946347" cy="946347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FAEFFE-076B-4118-A434-829216776008}">
      <dsp:nvSpPr>
        <dsp:cNvPr id="0" name=""/>
        <dsp:cNvSpPr/>
      </dsp:nvSpPr>
      <dsp:spPr>
        <a:xfrm>
          <a:off x="1862777" y="1117931"/>
          <a:ext cx="3454986" cy="946347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Bukankah</a:t>
          </a:r>
          <a:r>
            <a:rPr lang="en-US" altLang="id-ID" sz="1400" kern="1200" dirty="0">
              <a:ea typeface="ＭＳ Ｐゴシック" panose="020B0600070205080204" pitchFamily="34" charset="-128"/>
            </a:rPr>
            <a:t> kata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tak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terpisahkan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konsep</a:t>
          </a:r>
          <a:r>
            <a:rPr lang="en-US" altLang="id-ID" sz="1400" kern="1200" dirty="0">
              <a:ea typeface="ＭＳ Ｐゴシック" panose="020B0600070205080204" pitchFamily="34" charset="-128"/>
            </a:rPr>
            <a:t>?</a:t>
          </a:r>
          <a:endParaRPr lang="en-US" sz="1400" kern="1200" dirty="0"/>
        </a:p>
      </dsp:txBody>
      <dsp:txXfrm>
        <a:off x="1908982" y="1164136"/>
        <a:ext cx="3362576" cy="853937"/>
      </dsp:txXfrm>
    </dsp:sp>
    <dsp:sp modelId="{B7AB17FC-CAFC-4A3C-8BB7-B5314FC43CF7}">
      <dsp:nvSpPr>
        <dsp:cNvPr id="0" name=""/>
        <dsp:cNvSpPr/>
      </dsp:nvSpPr>
      <dsp:spPr>
        <a:xfrm>
          <a:off x="859649" y="2177840"/>
          <a:ext cx="946347" cy="946347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A0E56-7A9C-4636-AFB5-DA5745E27BC9}">
      <dsp:nvSpPr>
        <dsp:cNvPr id="0" name=""/>
        <dsp:cNvSpPr/>
      </dsp:nvSpPr>
      <dsp:spPr>
        <a:xfrm>
          <a:off x="1862777" y="2177840"/>
          <a:ext cx="3454986" cy="946347"/>
        </a:xfrm>
        <a:prstGeom prst="roundRect">
          <a:avLst>
            <a:gd name="adj" fmla="val 16670"/>
          </a:avLst>
        </a:prstGeom>
        <a:solidFill>
          <a:schemeClr val="accent4">
            <a:hueOff val="3714325"/>
            <a:satOff val="13208"/>
            <a:lumOff val="298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Konsep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adalah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hasil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ideogenesis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salinan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realitas</a:t>
          </a:r>
          <a:r>
            <a:rPr lang="en-US" altLang="id-ID" sz="1400" kern="1200" dirty="0">
              <a:ea typeface="ＭＳ Ｐゴシック" panose="020B0600070205080204" pitchFamily="34" charset="-128"/>
            </a:rPr>
            <a:t> material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dengan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menggunakan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paradigma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tertentu</a:t>
          </a:r>
          <a:r>
            <a:rPr lang="en-US" altLang="id-ID" sz="1400" kern="1200" dirty="0">
              <a:ea typeface="ＭＳ Ｐゴシック" panose="020B0600070205080204" pitchFamily="34" charset="-128"/>
            </a:rPr>
            <a:t>.</a:t>
          </a:r>
        </a:p>
      </dsp:txBody>
      <dsp:txXfrm>
        <a:off x="1908982" y="2224045"/>
        <a:ext cx="3362576" cy="853937"/>
      </dsp:txXfrm>
    </dsp:sp>
    <dsp:sp modelId="{4F267629-D5F2-46FF-B27D-846AA9925CD1}">
      <dsp:nvSpPr>
        <dsp:cNvPr id="0" name=""/>
        <dsp:cNvSpPr/>
      </dsp:nvSpPr>
      <dsp:spPr>
        <a:xfrm>
          <a:off x="859649" y="3237749"/>
          <a:ext cx="946347" cy="946347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89709-4BF3-497E-83AA-1D6AC756B9E0}">
      <dsp:nvSpPr>
        <dsp:cNvPr id="0" name=""/>
        <dsp:cNvSpPr/>
      </dsp:nvSpPr>
      <dsp:spPr>
        <a:xfrm>
          <a:off x="1862777" y="3237749"/>
          <a:ext cx="3454986" cy="946347"/>
        </a:xfrm>
        <a:prstGeom prst="roundRect">
          <a:avLst>
            <a:gd name="adj" fmla="val 16670"/>
          </a:avLst>
        </a:prstGeom>
        <a:solidFill>
          <a:schemeClr val="accent4">
            <a:hueOff val="7428649"/>
            <a:satOff val="26416"/>
            <a:lumOff val="597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 err="1">
              <a:ea typeface="ＭＳ Ｐゴシック" panose="020B0600070205080204" pitchFamily="34" charset="-128"/>
            </a:rPr>
            <a:t>Konsep</a:t>
          </a:r>
          <a:r>
            <a:rPr lang="en-US" altLang="id-ID" sz="1400" kern="1200" dirty="0">
              <a:ea typeface="ＭＳ Ｐゴシック" panose="020B0600070205080204" pitchFamily="34" charset="-128"/>
            </a:rPr>
            <a:t> juga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bersifat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menyejarah</a:t>
          </a:r>
          <a:endParaRPr lang="en-US" altLang="id-ID" sz="1400" kern="1200" dirty="0">
            <a:ea typeface="ＭＳ Ｐゴシック" panose="020B0600070205080204" pitchFamily="34" charset="-128"/>
          </a:endParaRPr>
        </a:p>
      </dsp:txBody>
      <dsp:txXfrm>
        <a:off x="1908982" y="3283954"/>
        <a:ext cx="3362576" cy="853937"/>
      </dsp:txXfrm>
    </dsp:sp>
    <dsp:sp modelId="{1BA24D08-5D68-46A9-B029-3ABF217B30A0}">
      <dsp:nvSpPr>
        <dsp:cNvPr id="0" name=""/>
        <dsp:cNvSpPr/>
      </dsp:nvSpPr>
      <dsp:spPr>
        <a:xfrm>
          <a:off x="859649" y="4297658"/>
          <a:ext cx="946347" cy="946347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7">
            <a:biLevel thresh="5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A98715-F62F-4AC6-B2D8-0010DCFEB77B}">
      <dsp:nvSpPr>
        <dsp:cNvPr id="0" name=""/>
        <dsp:cNvSpPr/>
      </dsp:nvSpPr>
      <dsp:spPr>
        <a:xfrm>
          <a:off x="1862777" y="4297658"/>
          <a:ext cx="3454986" cy="946347"/>
        </a:xfrm>
        <a:prstGeom prst="roundRect">
          <a:avLst>
            <a:gd name="adj" fmla="val 1667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400" kern="1200" dirty="0">
              <a:ea typeface="ＭＳ Ｐゴシック" panose="020B0600070205080204" pitchFamily="34" charset="-128"/>
            </a:rPr>
            <a:t>Kata dan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makna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senantiasa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lebih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luas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dari</a:t>
          </a:r>
          <a:r>
            <a:rPr lang="en-US" altLang="id-ID" sz="1400" kern="1200" dirty="0">
              <a:ea typeface="ＭＳ Ｐゴシック" panose="020B0600070205080204" pitchFamily="34" charset="-128"/>
            </a:rPr>
            <a:t> yang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mungkin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diungkapkan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dalam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konsep</a:t>
          </a:r>
          <a:r>
            <a:rPr lang="en-US" altLang="id-ID" sz="1400" kern="1200" dirty="0">
              <a:ea typeface="ＭＳ Ｐゴシック" panose="020B0600070205080204" pitchFamily="34" charset="-128"/>
            </a:rPr>
            <a:t> </a:t>
          </a:r>
          <a:r>
            <a:rPr lang="en-US" altLang="id-ID" sz="1400" kern="1200" dirty="0" err="1">
              <a:ea typeface="ＭＳ Ｐゴシック" panose="020B0600070205080204" pitchFamily="34" charset="-128"/>
            </a:rPr>
            <a:t>maupun</a:t>
          </a:r>
          <a:r>
            <a:rPr lang="en-US" altLang="id-ID" sz="1400" kern="1200" dirty="0">
              <a:ea typeface="ＭＳ Ｐゴシック" panose="020B0600070205080204" pitchFamily="34" charset="-128"/>
            </a:rPr>
            <a:t> verbal</a:t>
          </a:r>
          <a:endParaRPr lang="en-US" sz="1400" kern="1200" dirty="0"/>
        </a:p>
      </dsp:txBody>
      <dsp:txXfrm>
        <a:off x="1908982" y="4343863"/>
        <a:ext cx="3362576" cy="8539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2E9789-1126-4950-9615-03EBB9347A15}">
      <dsp:nvSpPr>
        <dsp:cNvPr id="0" name=""/>
        <dsp:cNvSpPr/>
      </dsp:nvSpPr>
      <dsp:spPr>
        <a:xfrm rot="10800000">
          <a:off x="1410953" y="1845"/>
          <a:ext cx="4431159" cy="1349727"/>
        </a:xfrm>
        <a:prstGeom prst="homePlat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55" tIns="60960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id-ID" sz="1600" b="1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Fungsi</a:t>
          </a:r>
          <a:r>
            <a:rPr lang="en-US" altLang="id-ID" sz="1600" b="1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600" b="1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Informatif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mengiyakan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atau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menolak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proposisi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atau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menyuguhkan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argumentasi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.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mengasumsikan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isi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dari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kita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komunikasikan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secara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faktual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benar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.</a:t>
          </a:r>
          <a:endParaRPr lang="en-US" sz="1200" kern="1200" dirty="0"/>
        </a:p>
      </dsp:txBody>
      <dsp:txXfrm rot="10800000">
        <a:off x="1748385" y="1845"/>
        <a:ext cx="4093727" cy="1349727"/>
      </dsp:txXfrm>
    </dsp:sp>
    <dsp:sp modelId="{1A0D037C-494C-493C-BA9A-65B712F8BAF0}">
      <dsp:nvSpPr>
        <dsp:cNvPr id="0" name=""/>
        <dsp:cNvSpPr/>
      </dsp:nvSpPr>
      <dsp:spPr>
        <a:xfrm>
          <a:off x="821284" y="87040"/>
          <a:ext cx="1179336" cy="1179336"/>
        </a:xfrm>
        <a:prstGeom prst="ellipse">
          <a:avLst/>
        </a:prstGeom>
        <a:blipFill>
          <a:blip xmlns:r="http://schemas.openxmlformats.org/officeDocument/2006/relationships" r:embed="rId1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E7BA4A-4B7E-4075-AD56-DD29CE4C878E}">
      <dsp:nvSpPr>
        <dsp:cNvPr id="0" name=""/>
        <dsp:cNvSpPr/>
      </dsp:nvSpPr>
      <dsp:spPr>
        <a:xfrm rot="10800000">
          <a:off x="1410953" y="1703613"/>
          <a:ext cx="4431159" cy="1359633"/>
        </a:xfrm>
        <a:prstGeom prst="homePlate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55" tIns="60960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600" b="1" kern="1200" dirty="0" err="1"/>
            <a:t>Fungsi</a:t>
          </a:r>
          <a:r>
            <a:rPr lang="en-ID" sz="1600" b="1" kern="1200" dirty="0"/>
            <a:t> </a:t>
          </a:r>
          <a:r>
            <a:rPr lang="en-ID" sz="1600" b="1" kern="1200" dirty="0" err="1"/>
            <a:t>Ekspresif</a:t>
          </a:r>
          <a:endParaRPr lang="en-US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bahasa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digunakan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sebagai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alat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pengungkapan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rasa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atau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sikap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.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meskipun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tidak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mengandung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informasi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,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fungsi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ini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penting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dalam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keseharian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kita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semenjak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apa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kita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rasakan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seringkali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melampaui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apa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yang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kita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anggap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cs typeface="Arial" panose="020B0604020202020204" pitchFamily="34" charset="0"/>
            </a:rPr>
            <a:t>benar</a:t>
          </a:r>
          <a:r>
            <a:rPr lang="en-US" altLang="id-ID" sz="1200" kern="1200" dirty="0">
              <a:ea typeface="ＭＳ Ｐゴシック" panose="020B0600070205080204" pitchFamily="34" charset="-128"/>
              <a:cs typeface="Arial" panose="020B0604020202020204" pitchFamily="34" charset="0"/>
            </a:rPr>
            <a:t>.</a:t>
          </a:r>
          <a:endParaRPr lang="en-US" sz="1200" kern="1200" dirty="0"/>
        </a:p>
      </dsp:txBody>
      <dsp:txXfrm rot="10800000">
        <a:off x="1750861" y="1703613"/>
        <a:ext cx="4091251" cy="1359633"/>
      </dsp:txXfrm>
    </dsp:sp>
    <dsp:sp modelId="{E3D4497B-FF83-44D9-B92B-C5DB5F0F0E83}">
      <dsp:nvSpPr>
        <dsp:cNvPr id="0" name=""/>
        <dsp:cNvSpPr/>
      </dsp:nvSpPr>
      <dsp:spPr>
        <a:xfrm>
          <a:off x="821284" y="1793762"/>
          <a:ext cx="1179336" cy="1179336"/>
        </a:xfrm>
        <a:prstGeom prst="ellipse">
          <a:avLst/>
        </a:prstGeom>
        <a:blipFill>
          <a:blip xmlns:r="http://schemas.openxmlformats.org/officeDocument/2006/relationships" r:embed="rId3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38BDA7-FB89-4D50-805F-E7D93A8A7CAA}">
      <dsp:nvSpPr>
        <dsp:cNvPr id="0" name=""/>
        <dsp:cNvSpPr/>
      </dsp:nvSpPr>
      <dsp:spPr>
        <a:xfrm rot="10800000">
          <a:off x="1410953" y="3415288"/>
          <a:ext cx="4431159" cy="1179336"/>
        </a:xfrm>
        <a:prstGeom prst="homePlate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55" tIns="60960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600" b="1" kern="1200" dirty="0" err="1"/>
            <a:t>Fungsi</a:t>
          </a:r>
          <a:r>
            <a:rPr lang="en-ID" sz="1600" b="1" kern="1200" dirty="0"/>
            <a:t> </a:t>
          </a:r>
          <a:r>
            <a:rPr lang="en-ID" sz="1600" b="1" kern="1200" dirty="0" err="1"/>
            <a:t>Direktif</a:t>
          </a:r>
          <a:endParaRPr lang="en-US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200" kern="1200" dirty="0" err="1">
              <a:ea typeface="ＭＳ Ｐゴシック" panose="020B0600070205080204" pitchFamily="34" charset="-128"/>
            </a:rPr>
            <a:t>menyebabkan</a:t>
          </a:r>
          <a:r>
            <a:rPr lang="en-US" altLang="id-ID" sz="1200" kern="1200" dirty="0">
              <a:ea typeface="ＭＳ Ｐゴシック" panose="020B0600070205080204" pitchFamily="34" charset="-128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</a:rPr>
            <a:t>atau</a:t>
          </a:r>
          <a:r>
            <a:rPr lang="en-US" altLang="id-ID" sz="1200" kern="1200" dirty="0">
              <a:ea typeface="ＭＳ Ｐゴシック" panose="020B0600070205080204" pitchFamily="34" charset="-128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</a:rPr>
            <a:t>menghalangi</a:t>
          </a:r>
          <a:r>
            <a:rPr lang="en-US" altLang="id-ID" sz="1200" kern="1200" dirty="0">
              <a:ea typeface="ＭＳ Ｐゴシック" panose="020B0600070205080204" pitchFamily="34" charset="-128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</a:rPr>
            <a:t>suatu</a:t>
          </a:r>
          <a:r>
            <a:rPr lang="en-US" altLang="id-ID" sz="1200" kern="1200" dirty="0">
              <a:ea typeface="ＭＳ Ｐゴシック" panose="020B0600070205080204" pitchFamily="34" charset="-128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</a:rPr>
            <a:t>perilaku</a:t>
          </a:r>
          <a:r>
            <a:rPr lang="en-US" altLang="id-ID" sz="1200" kern="1200" dirty="0">
              <a:ea typeface="ＭＳ Ｐゴシック" panose="020B0600070205080204" pitchFamily="34" charset="-128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</a:rPr>
            <a:t>manusia</a:t>
          </a:r>
          <a:r>
            <a:rPr lang="en-US" altLang="id-ID" sz="1200" kern="1200" dirty="0">
              <a:ea typeface="ＭＳ Ｐゴシック" panose="020B0600070205080204" pitchFamily="34" charset="-128"/>
            </a:rPr>
            <a:t>.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fungsi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ini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penting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dalam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keseharian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,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namun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tidak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selalu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berelasi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logis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dengan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kebenaran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yang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kita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 </a:t>
          </a:r>
          <a:r>
            <a:rPr lang="en-US" altLang="id-ID" sz="1200" kern="1200" dirty="0" err="1">
              <a:ea typeface="ＭＳ Ｐゴシック" panose="020B0600070205080204" pitchFamily="34" charset="-128"/>
              <a:sym typeface="Wingdings" panose="05000000000000000000" pitchFamily="2" charset="2"/>
            </a:rPr>
            <a:t>anut</a:t>
          </a:r>
          <a:r>
            <a:rPr lang="en-US" altLang="id-ID" sz="1200" kern="1200" dirty="0">
              <a:ea typeface="ＭＳ Ｐゴシック" panose="020B0600070205080204" pitchFamily="34" charset="-128"/>
              <a:sym typeface="Wingdings" panose="05000000000000000000" pitchFamily="2" charset="2"/>
            </a:rPr>
            <a:t>.</a:t>
          </a:r>
          <a:endParaRPr lang="en-US" sz="1200" kern="1200" dirty="0"/>
        </a:p>
      </dsp:txBody>
      <dsp:txXfrm rot="10800000">
        <a:off x="1705787" y="3415288"/>
        <a:ext cx="4136325" cy="1179336"/>
      </dsp:txXfrm>
    </dsp:sp>
    <dsp:sp modelId="{B320CD9A-61C7-46C6-9A9E-D045198C83BD}">
      <dsp:nvSpPr>
        <dsp:cNvPr id="0" name=""/>
        <dsp:cNvSpPr/>
      </dsp:nvSpPr>
      <dsp:spPr>
        <a:xfrm>
          <a:off x="821284" y="3415288"/>
          <a:ext cx="1179336" cy="1179336"/>
        </a:xfrm>
        <a:prstGeom prst="ellipse">
          <a:avLst/>
        </a:prstGeom>
        <a:blipFill>
          <a:blip xmlns:r="http://schemas.openxmlformats.org/officeDocument/2006/relationships" r:embed="rId5">
            <a:biLevel thresh="5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-10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F1B81DE-BC6E-EE93-C32E-82E0FA372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CEA93A-3B3B-C0E0-EC58-ADAE64433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6E8A2-EF47-19A1-D89E-731AB8B6E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6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66B5C-B1A4-664D-47B8-457FD3B3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81258-71D1-884F-8D3E-5E6D2F81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B5B0C-246C-3653-58B1-D13AD64A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2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125413"/>
            <a:ext cx="2745317" cy="6000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25413"/>
            <a:ext cx="8039100" cy="6000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08ED9-0710-C689-203B-6A94BEC4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11793-EEA5-D02B-C002-6952EEA3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8EFBB-ADE1-FAD8-4EAE-749492024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8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 marL="1257300" indent="-342900">
              <a:buFont typeface="Arial" panose="020B0604020202020204" pitchFamily="34" charset="0"/>
              <a:buChar char="•"/>
              <a:defRPr/>
            </a:lvl3pPr>
            <a:lvl4pPr marL="1714500" indent="-342900">
              <a:buFont typeface="Arial" panose="020B0604020202020204" pitchFamily="34" charset="0"/>
              <a:buChar char="•"/>
              <a:defRPr/>
            </a:lvl4pPr>
            <a:lvl5pPr marL="217170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B4D7E-3958-ECF4-BEE5-8C2F0E89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4C032-6B56-2610-8B42-E8E5E7CF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A48D6-93CD-581B-1994-6502D5B7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91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5CB1E-8023-BBBB-EE34-112371F6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687F9-55A1-0554-B182-2EF9EBA0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0E2F3-D16C-2CA8-0F6C-E9A11D89E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7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8CC5E-BE45-91D1-99F2-EB9744F72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8C0E6-3539-D27C-127A-0A8696D6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87569-125C-9BFA-ECC5-92EC526C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4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D22A9-98A5-F94F-996C-A93E46DB1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01156C-CB2F-9941-7D53-759267AC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7DBE6F-0311-3B5A-4034-62632E88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5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65E88-05DD-2EE9-D50B-88621800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15DF7-14BD-4A32-4B2B-EAD3F24F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E448F-DC2A-2185-903D-6615FFAC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0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5F5F09-10EA-8F58-3127-9CCBF316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654B6-FD2A-1486-4F37-AAA0ED6C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86C03-A0AE-DABD-1AE5-1DC943BC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2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3200"/>
            </a:lvl1pPr>
            <a:lvl2pPr marL="914400" indent="-457200">
              <a:buFont typeface="Arial" panose="020B0604020202020204" pitchFamily="34" charset="0"/>
              <a:buChar char="•"/>
              <a:defRPr sz="2800"/>
            </a:lvl2pPr>
            <a:lvl3pPr marL="1257300" indent="-342900">
              <a:buFont typeface="Arial" panose="020B0604020202020204" pitchFamily="34" charset="0"/>
              <a:buChar char="•"/>
              <a:defRPr sz="24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734E5-2DA1-0A1A-1DD7-657A573D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A9752-5777-218F-6F47-1E649253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DEBE9-60DF-367B-C485-BAE6FF78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8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F48B7-ABB6-5D0E-54A4-6A624122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8052D-3851-D4CE-ADD8-6A07F28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10579-04FB-8682-F152-874EABD8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2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697E38-BE06-A114-CC19-FA33A7761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254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96681F-9771-7323-F9E7-ED164694AF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dirty="0"/>
              <a:t>Click to edit Master text styles</a:t>
            </a:r>
          </a:p>
          <a:p>
            <a:pPr lvl="1"/>
            <a:r>
              <a:rPr lang="en-US" altLang="id-ID" dirty="0"/>
              <a:t>Second level</a:t>
            </a:r>
          </a:p>
          <a:p>
            <a:pPr lvl="2"/>
            <a:r>
              <a:rPr lang="en-US" altLang="id-ID" dirty="0"/>
              <a:t>Third level</a:t>
            </a:r>
          </a:p>
          <a:p>
            <a:pPr lvl="3"/>
            <a:r>
              <a:rPr lang="en-US" altLang="id-ID" dirty="0"/>
              <a:t>Fourth level</a:t>
            </a:r>
          </a:p>
          <a:p>
            <a:pPr lvl="4"/>
            <a:r>
              <a:rPr lang="en-US" altLang="id-ID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4C1A60-5BD2-608A-8F03-21C8CFC642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8" charset="0"/>
                <a:ea typeface="+mn-ea"/>
              </a:defRPr>
            </a:lvl1pPr>
          </a:lstStyle>
          <a:p>
            <a:fld id="{0A33C389-EF72-4936-85A3-0C26C7D5AB24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9DBFFD-6EF9-2A30-4E3F-5E805FEC12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111" charset="-128"/>
              </a:defRPr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277041-5690-6704-6DFC-3C005B40C7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5C97AA-02F2-41C8-82FD-8BB120EA4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1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6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pitchFamily="-111" charset="-128"/>
          <a:cs typeface="ＭＳ Ｐゴシック" pitchFamily="-111" charset="-128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914400" indent="-4572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7145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1717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0639ED1-39A1-0E5E-FFCD-8F447AE40107}"/>
              </a:ext>
            </a:extLst>
          </p:cNvPr>
          <p:cNvSpPr txBox="1">
            <a:spLocks/>
          </p:cNvSpPr>
          <p:nvPr/>
        </p:nvSpPr>
        <p:spPr bwMode="auto">
          <a:xfrm>
            <a:off x="914400" y="3752560"/>
            <a:ext cx="103632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</a:defRPr>
            </a:lvl9pPr>
          </a:lstStyle>
          <a:p>
            <a:pPr algn="l"/>
            <a:r>
              <a:rPr lang="en-US" b="1" kern="0" dirty="0" err="1">
                <a:solidFill>
                  <a:schemeClr val="accent6"/>
                </a:solidFill>
              </a:rPr>
              <a:t>Logika</a:t>
            </a:r>
            <a:r>
              <a:rPr lang="en-US" b="1" kern="0" dirty="0">
                <a:solidFill>
                  <a:schemeClr val="accent6"/>
                </a:solidFill>
              </a:rPr>
              <a:t> &amp; Bahasa </a:t>
            </a:r>
            <a:r>
              <a:rPr lang="en-US" b="1" kern="0" dirty="0" err="1">
                <a:solidFill>
                  <a:schemeClr val="accent6"/>
                </a:solidFill>
              </a:rPr>
              <a:t>Jurnalistik</a:t>
            </a:r>
            <a:endParaRPr lang="en-US" kern="0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DD700D4-7B34-6295-D962-5D8466FE79D1}"/>
              </a:ext>
            </a:extLst>
          </p:cNvPr>
          <p:cNvSpPr txBox="1">
            <a:spLocks/>
          </p:cNvSpPr>
          <p:nvPr/>
        </p:nvSpPr>
        <p:spPr bwMode="auto">
          <a:xfrm>
            <a:off x="914400" y="4819403"/>
            <a:ext cx="103632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Wingdings" pitchFamily="-108" charset="2"/>
              <a:buNone/>
              <a:defRPr sz="3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914400" indent="-4572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2573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7145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1717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9pPr>
          </a:lstStyle>
          <a:p>
            <a:pPr algn="l"/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Jurnalistik</a:t>
            </a:r>
            <a:endParaRPr lang="en-US" kern="0" dirty="0"/>
          </a:p>
          <a:p>
            <a:pPr algn="l"/>
            <a:r>
              <a:rPr lang="en-US" kern="0" dirty="0"/>
              <a:t>2022/2023</a:t>
            </a:r>
          </a:p>
          <a:p>
            <a:pPr algn="l"/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31012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11A21-7F3F-A906-249D-9BFE11AAF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Term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82480F4-B1F9-9054-FAA1-CD9CF50A3A2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49738669"/>
              </p:ext>
            </p:extLst>
          </p:nvPr>
        </p:nvGraphicFramePr>
        <p:xfrm>
          <a:off x="433431" y="1575033"/>
          <a:ext cx="5384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7C28F4B-BE04-603A-0E32-C758C855AFD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3189546"/>
              </p:ext>
            </p:extLst>
          </p:nvPr>
        </p:nvGraphicFramePr>
        <p:xfrm>
          <a:off x="6197599" y="1140903"/>
          <a:ext cx="5731545" cy="5654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36670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FC54D-D58E-29CB-85DE-42E90D7C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Proposisi</a:t>
            </a:r>
            <a:endParaRPr lang="en-US" dirty="0"/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B8E74F47-A9BB-9DDC-BF28-569548117E9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11522304"/>
              </p:ext>
            </p:extLst>
          </p:nvPr>
        </p:nvGraphicFramePr>
        <p:xfrm>
          <a:off x="362591" y="1683514"/>
          <a:ext cx="5384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0A6A5E3-A40F-3F01-9838-1809D57AB35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29369509"/>
              </p:ext>
            </p:extLst>
          </p:nvPr>
        </p:nvGraphicFramePr>
        <p:xfrm>
          <a:off x="6057783" y="1034992"/>
          <a:ext cx="6134217" cy="582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AAD81A6-48AA-6D30-F0A9-5E39733E02B4}"/>
              </a:ext>
            </a:extLst>
          </p:cNvPr>
          <p:cNvCxnSpPr/>
          <p:nvPr/>
        </p:nvCxnSpPr>
        <p:spPr>
          <a:xfrm>
            <a:off x="8263156" y="3745161"/>
            <a:ext cx="0" cy="28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21D680F-842D-0AE6-390C-5011C99208C2}"/>
              </a:ext>
            </a:extLst>
          </p:cNvPr>
          <p:cNvCxnSpPr>
            <a:cxnSpLocks/>
          </p:cNvCxnSpPr>
          <p:nvPr/>
        </p:nvCxnSpPr>
        <p:spPr>
          <a:xfrm>
            <a:off x="9099724" y="3745161"/>
            <a:ext cx="0" cy="27683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D63EB2E-0451-D1BA-31AA-B08CA55BF99E}"/>
              </a:ext>
            </a:extLst>
          </p:cNvPr>
          <p:cNvCxnSpPr/>
          <p:nvPr/>
        </p:nvCxnSpPr>
        <p:spPr>
          <a:xfrm>
            <a:off x="9966121" y="3736772"/>
            <a:ext cx="0" cy="2852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F05B150-000E-E7F9-E3AE-93B0FA838E66}"/>
              </a:ext>
            </a:extLst>
          </p:cNvPr>
          <p:cNvCxnSpPr/>
          <p:nvPr/>
        </p:nvCxnSpPr>
        <p:spPr>
          <a:xfrm>
            <a:off x="10586906" y="3720568"/>
            <a:ext cx="0" cy="2852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606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1D02A-C2EE-6FEB-ACE8-EB4BD8681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Proposisi</a:t>
            </a:r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DE63C94-51E3-E87E-65CA-BB2B944A3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571875"/>
            <a:ext cx="3276600" cy="259238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J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[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&amp;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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id-ID" altLang="id-ID" sz="1800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D91EDB4B-0F82-B7AC-98B3-02D588462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225" y="3571875"/>
            <a:ext cx="3276600" cy="2592388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793A70C4-E3BC-FDDA-5709-D503B28908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225" y="3571875"/>
            <a:ext cx="3276600" cy="252095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785471-07A4-FC51-1331-8C1A6BA430D3}"/>
              </a:ext>
            </a:extLst>
          </p:cNvPr>
          <p:cNvSpPr txBox="1"/>
          <p:nvPr/>
        </p:nvSpPr>
        <p:spPr>
          <a:xfrm>
            <a:off x="445671" y="338720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/>
              <a:t>A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9D995E-A1F2-48CD-3894-98B801CAE412}"/>
              </a:ext>
            </a:extLst>
          </p:cNvPr>
          <p:cNvSpPr txBox="1"/>
          <p:nvPr/>
        </p:nvSpPr>
        <p:spPr>
          <a:xfrm>
            <a:off x="388098" y="5979597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99A01A-BD06-DF7D-7245-8E18D40EF10B}"/>
              </a:ext>
            </a:extLst>
          </p:cNvPr>
          <p:cNvSpPr txBox="1"/>
          <p:nvPr/>
        </p:nvSpPr>
        <p:spPr>
          <a:xfrm>
            <a:off x="4038889" y="338720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/>
              <a:t>E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D3FAA5-4B73-91BD-889B-04F0156D7A5D}"/>
              </a:ext>
            </a:extLst>
          </p:cNvPr>
          <p:cNvSpPr txBox="1"/>
          <p:nvPr/>
        </p:nvSpPr>
        <p:spPr>
          <a:xfrm>
            <a:off x="4035735" y="598867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/>
              <a:t>O</a:t>
            </a:r>
            <a:endParaRPr lang="en-US" dirty="0"/>
          </a:p>
        </p:txBody>
      </p:sp>
      <p:graphicFrame>
        <p:nvGraphicFramePr>
          <p:cNvPr id="18" name="Table 18">
            <a:extLst>
              <a:ext uri="{FF2B5EF4-FFF2-40B4-BE49-F238E27FC236}">
                <a16:creationId xmlns:a16="http://schemas.microsoft.com/office/drawing/2014/main" id="{E393643A-8923-F68B-316C-10CC0A8063E6}"/>
              </a:ext>
            </a:extLst>
          </p:cNvPr>
          <p:cNvGraphicFramePr>
            <a:graphicFrameLocks noGrp="1"/>
          </p:cNvGraphicFramePr>
          <p:nvPr/>
        </p:nvGraphicFramePr>
        <p:xfrm>
          <a:off x="4572056" y="3578167"/>
          <a:ext cx="7516479" cy="25860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2124">
                  <a:extLst>
                    <a:ext uri="{9D8B030D-6E8A-4147-A177-3AD203B41FA5}">
                      <a16:colId xmlns:a16="http://schemas.microsoft.com/office/drawing/2014/main" val="1255675325"/>
                    </a:ext>
                  </a:extLst>
                </a:gridCol>
                <a:gridCol w="1451295">
                  <a:extLst>
                    <a:ext uri="{9D8B030D-6E8A-4147-A177-3AD203B41FA5}">
                      <a16:colId xmlns:a16="http://schemas.microsoft.com/office/drawing/2014/main" val="1476870054"/>
                    </a:ext>
                  </a:extLst>
                </a:gridCol>
                <a:gridCol w="4983060">
                  <a:extLst>
                    <a:ext uri="{9D8B030D-6E8A-4147-A177-3AD203B41FA5}">
                      <a16:colId xmlns:a16="http://schemas.microsoft.com/office/drawing/2014/main" val="1155956982"/>
                    </a:ext>
                  </a:extLst>
                </a:gridCol>
              </a:tblGrid>
              <a:tr h="474118">
                <a:tc>
                  <a:txBody>
                    <a:bodyPr/>
                    <a:lstStyle/>
                    <a:p>
                      <a:r>
                        <a:rPr lang="en-ID" sz="1600" dirty="0"/>
                        <a:t>A-O &amp; I-E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600" dirty="0" err="1"/>
                        <a:t>Kontradiktoris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600" dirty="0"/>
                        <a:t>Salah </a:t>
                      </a:r>
                      <a:r>
                        <a:rPr lang="en-ID" sz="1600" dirty="0" err="1"/>
                        <a:t>satu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harus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benar</a:t>
                      </a:r>
                      <a:r>
                        <a:rPr lang="en-ID" sz="1600" dirty="0"/>
                        <a:t>, yang </a:t>
                      </a:r>
                      <a:r>
                        <a:rPr lang="en-ID" sz="1600" dirty="0" err="1"/>
                        <a:t>lainnya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harus</a:t>
                      </a:r>
                      <a:r>
                        <a:rPr lang="en-ID" sz="1600" dirty="0"/>
                        <a:t> salah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110094"/>
                  </a:ext>
                </a:extLst>
              </a:tr>
              <a:tr h="474118">
                <a:tc>
                  <a:txBody>
                    <a:bodyPr/>
                    <a:lstStyle/>
                    <a:p>
                      <a:r>
                        <a:rPr lang="en-ID" sz="1600" dirty="0"/>
                        <a:t>A-E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600" dirty="0" err="1"/>
                        <a:t>Kontraris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600" dirty="0"/>
                        <a:t>Dua-</a:t>
                      </a:r>
                      <a:r>
                        <a:rPr lang="en-ID" sz="1600" dirty="0" err="1"/>
                        <a:t>duanya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tidak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mungkin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benar</a:t>
                      </a:r>
                      <a:r>
                        <a:rPr lang="en-ID" sz="1600" dirty="0"/>
                        <a:t>, </a:t>
                      </a:r>
                      <a:r>
                        <a:rPr lang="en-ID" sz="1600" dirty="0" err="1"/>
                        <a:t>tapi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mungkin</a:t>
                      </a:r>
                      <a:r>
                        <a:rPr lang="en-ID" sz="1600" dirty="0"/>
                        <a:t> salah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991722"/>
                  </a:ext>
                </a:extLst>
              </a:tr>
              <a:tr h="818930">
                <a:tc>
                  <a:txBody>
                    <a:bodyPr/>
                    <a:lstStyle/>
                    <a:p>
                      <a:r>
                        <a:rPr lang="en-ID" sz="1600" dirty="0"/>
                        <a:t>I-O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600" dirty="0" err="1"/>
                        <a:t>Subkontraris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600" dirty="0" err="1"/>
                        <a:t>Tidak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mungkin</a:t>
                      </a:r>
                      <a:r>
                        <a:rPr lang="en-ID" sz="1600" dirty="0"/>
                        <a:t> dua-</a:t>
                      </a:r>
                      <a:r>
                        <a:rPr lang="en-ID" sz="1600" dirty="0" err="1"/>
                        <a:t>duanya</a:t>
                      </a:r>
                      <a:r>
                        <a:rPr lang="en-ID" sz="1600" dirty="0"/>
                        <a:t> salah, </a:t>
                      </a:r>
                      <a:r>
                        <a:rPr lang="en-ID" sz="1600" dirty="0" err="1"/>
                        <a:t>mungkin</a:t>
                      </a:r>
                      <a:r>
                        <a:rPr lang="en-ID" sz="1600" dirty="0"/>
                        <a:t> dua-</a:t>
                      </a:r>
                      <a:r>
                        <a:rPr lang="en-ID" sz="1600" dirty="0" err="1"/>
                        <a:t>duanya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benar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783650"/>
                  </a:ext>
                </a:extLst>
              </a:tr>
              <a:tr h="818930">
                <a:tc>
                  <a:txBody>
                    <a:bodyPr/>
                    <a:lstStyle/>
                    <a:p>
                      <a:r>
                        <a:rPr lang="en-ID" sz="1600" dirty="0"/>
                        <a:t>A-I &amp; E-O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600" dirty="0" err="1"/>
                        <a:t>Subalterna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1600" dirty="0"/>
                        <a:t>Jika yang </a:t>
                      </a:r>
                      <a:r>
                        <a:rPr lang="en-ID" sz="1600" dirty="0" err="1"/>
                        <a:t>partikular</a:t>
                      </a:r>
                      <a:r>
                        <a:rPr lang="en-ID" sz="1600" dirty="0"/>
                        <a:t> salah, yang universal </a:t>
                      </a:r>
                      <a:r>
                        <a:rPr lang="en-ID" sz="1600" dirty="0" err="1"/>
                        <a:t>tidak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mungkin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benar</a:t>
                      </a:r>
                      <a:endParaRPr lang="en-US" sz="16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90564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909B56A5-58DC-3246-9FD1-2C8F6DDD8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142809"/>
              </p:ext>
            </p:extLst>
          </p:nvPr>
        </p:nvGraphicFramePr>
        <p:xfrm>
          <a:off x="624417" y="1453079"/>
          <a:ext cx="11464116" cy="1800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1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1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1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8014">
                <a:tc>
                  <a:txBody>
                    <a:bodyPr/>
                    <a:lstStyle/>
                    <a:p>
                      <a:pPr algn="ctr"/>
                      <a:endParaRPr lang="id-ID" sz="3600" dirty="0"/>
                    </a:p>
                  </a:txBody>
                  <a:tcPr marL="91431" marR="91431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AFIRMATIF</a:t>
                      </a:r>
                      <a:endParaRPr lang="id-ID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NEGATIF</a:t>
                      </a:r>
                      <a:endParaRPr lang="id-ID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33" marB="4573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20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UNIVERSAL</a:t>
                      </a:r>
                      <a:endParaRPr lang="id-ID" sz="2800" dirty="0"/>
                    </a:p>
                  </a:txBody>
                  <a:tcPr marL="91431" marR="91431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</a:t>
                      </a:r>
                      <a:endParaRPr lang="id-ID" sz="2800" dirty="0"/>
                    </a:p>
                  </a:txBody>
                  <a:tcPr marL="91431" marR="91431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E</a:t>
                      </a:r>
                      <a:endParaRPr lang="id-ID" sz="2800" dirty="0"/>
                    </a:p>
                  </a:txBody>
                  <a:tcPr marL="91431" marR="91431"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20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PARTIKULAR</a:t>
                      </a:r>
                      <a:endParaRPr lang="id-ID" sz="2800" dirty="0"/>
                    </a:p>
                  </a:txBody>
                  <a:tcPr marL="91431" marR="91431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</a:t>
                      </a:r>
                      <a:endParaRPr lang="id-ID" sz="2800" dirty="0"/>
                    </a:p>
                  </a:txBody>
                  <a:tcPr marL="91431" marR="91431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</a:t>
                      </a:r>
                      <a:endParaRPr lang="id-ID" sz="2800" dirty="0"/>
                    </a:p>
                  </a:txBody>
                  <a:tcPr marL="91431" marR="91431"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89C6D52-1FA3-F087-FA49-E82915D16DBF}"/>
              </a:ext>
            </a:extLst>
          </p:cNvPr>
          <p:cNvCxnSpPr>
            <a:cxnSpLocks/>
          </p:cNvCxnSpPr>
          <p:nvPr/>
        </p:nvCxnSpPr>
        <p:spPr>
          <a:xfrm>
            <a:off x="624417" y="1453079"/>
            <a:ext cx="3800687" cy="6693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9E616EE-2795-45AD-5941-3DF713C7F4F0}"/>
              </a:ext>
            </a:extLst>
          </p:cNvPr>
          <p:cNvSpPr txBox="1"/>
          <p:nvPr/>
        </p:nvSpPr>
        <p:spPr>
          <a:xfrm>
            <a:off x="636884" y="1773813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 err="1"/>
              <a:t>Kuantitas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6A60C6-7937-CB70-B4A2-37DAF0E1205D}"/>
              </a:ext>
            </a:extLst>
          </p:cNvPr>
          <p:cNvSpPr txBox="1"/>
          <p:nvPr/>
        </p:nvSpPr>
        <p:spPr>
          <a:xfrm>
            <a:off x="3412860" y="143234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 err="1"/>
              <a:t>Kualitas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55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BC94-3358-F41B-C766-465160F1B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Just for fun!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56256EE-6126-6BCF-DB09-2CCEE9845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182" y="1600201"/>
            <a:ext cx="10645628" cy="4525963"/>
          </a:xfrm>
        </p:spPr>
        <p:txBody>
          <a:bodyPr/>
          <a:lstStyle/>
          <a:p>
            <a:r>
              <a:rPr lang="en-ID" sz="2400" dirty="0" err="1"/>
              <a:t>Tentukan</a:t>
            </a:r>
            <a:r>
              <a:rPr lang="en-ID" sz="2400" dirty="0"/>
              <a:t> </a:t>
            </a:r>
            <a:r>
              <a:rPr lang="en-ID" sz="2400" dirty="0" err="1"/>
              <a:t>jenis</a:t>
            </a:r>
            <a:r>
              <a:rPr lang="en-ID" sz="2400" dirty="0"/>
              <a:t> </a:t>
            </a:r>
            <a:r>
              <a:rPr lang="en-ID" sz="2400" dirty="0" err="1"/>
              <a:t>proposisi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US" sz="2400" b="0" i="0" dirty="0" err="1">
                <a:effectLst/>
                <a:latin typeface="lato" panose="020B0604020202020204" pitchFamily="34" charset="0"/>
              </a:rPr>
              <a:t>kualitas</a:t>
            </a:r>
            <a:r>
              <a:rPr lang="en-US" sz="2400" b="0" i="0" dirty="0">
                <a:effectLst/>
                <a:latin typeface="lato" panose="020B0604020202020204" pitchFamily="34" charset="0"/>
              </a:rPr>
              <a:t> dan </a:t>
            </a:r>
            <a:r>
              <a:rPr lang="en-US" sz="2400" b="0" i="0" dirty="0" err="1">
                <a:effectLst/>
                <a:latin typeface="lato" panose="020B0604020202020204" pitchFamily="34" charset="0"/>
              </a:rPr>
              <a:t>kuantitasnya</a:t>
            </a:r>
            <a:endParaRPr lang="en-ID" sz="2400" dirty="0"/>
          </a:p>
          <a:p>
            <a:pPr lvl="1"/>
            <a:endParaRPr lang="en-US" altLang="id-ID" sz="2000" dirty="0"/>
          </a:p>
          <a:p>
            <a:pPr marL="457200" lvl="1" indent="0" algn="ctr">
              <a:buNone/>
            </a:pPr>
            <a:r>
              <a:rPr lang="en-US" altLang="id-ID" sz="2000" dirty="0" err="1"/>
              <a:t>Tidak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ada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gading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tak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retak</a:t>
            </a:r>
            <a:r>
              <a:rPr lang="en-US" altLang="id-ID" sz="2000" dirty="0"/>
              <a:t> </a:t>
            </a:r>
          </a:p>
          <a:p>
            <a:pPr marL="457200" lvl="1" indent="0" algn="ctr">
              <a:buNone/>
            </a:pPr>
            <a:r>
              <a:rPr lang="en-US" altLang="id-ID" sz="2000" dirty="0">
                <a:solidFill>
                  <a:srgbClr val="0070C0"/>
                </a:solidFill>
              </a:rPr>
              <a:t>Universal </a:t>
            </a:r>
            <a:r>
              <a:rPr lang="en-US" altLang="id-ID" sz="2000" dirty="0" err="1">
                <a:solidFill>
                  <a:srgbClr val="0070C0"/>
                </a:solidFill>
              </a:rPr>
              <a:t>Negatif</a:t>
            </a:r>
            <a:r>
              <a:rPr lang="en-US" altLang="id-ID" sz="2000" dirty="0">
                <a:solidFill>
                  <a:srgbClr val="0070C0"/>
                </a:solidFill>
              </a:rPr>
              <a:t> (E)</a:t>
            </a:r>
          </a:p>
          <a:p>
            <a:pPr marL="457200" lvl="1" indent="0" algn="ctr">
              <a:buNone/>
            </a:pPr>
            <a:endParaRPr lang="en-US" altLang="id-ID" sz="2000" dirty="0"/>
          </a:p>
          <a:p>
            <a:pPr marL="457200" lvl="1" indent="0" algn="ctr">
              <a:buNone/>
            </a:pPr>
            <a:r>
              <a:rPr lang="en-US" altLang="id-ID" sz="2000" dirty="0"/>
              <a:t>Ada orang </a:t>
            </a:r>
            <a:r>
              <a:rPr lang="en-US" altLang="id-ID" sz="2000" dirty="0" err="1"/>
              <a:t>tidak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merasa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senang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melihat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kawannya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berhasil</a:t>
            </a:r>
            <a:r>
              <a:rPr lang="en-US" altLang="id-ID" sz="2000" dirty="0"/>
              <a:t> </a:t>
            </a:r>
          </a:p>
          <a:p>
            <a:pPr marL="457200" lvl="1" indent="0" algn="ctr">
              <a:buNone/>
            </a:pPr>
            <a:r>
              <a:rPr lang="en-US" altLang="id-ID" sz="2000" dirty="0" err="1">
                <a:solidFill>
                  <a:srgbClr val="0070C0"/>
                </a:solidFill>
              </a:rPr>
              <a:t>Partikular</a:t>
            </a:r>
            <a:r>
              <a:rPr lang="en-US" altLang="id-ID" sz="2000" dirty="0">
                <a:solidFill>
                  <a:srgbClr val="0070C0"/>
                </a:solidFill>
              </a:rPr>
              <a:t> </a:t>
            </a:r>
            <a:r>
              <a:rPr lang="en-US" altLang="id-ID" sz="2000" dirty="0" err="1">
                <a:solidFill>
                  <a:srgbClr val="0070C0"/>
                </a:solidFill>
              </a:rPr>
              <a:t>Negatif</a:t>
            </a:r>
            <a:r>
              <a:rPr lang="en-US" altLang="id-ID" sz="2000" dirty="0">
                <a:solidFill>
                  <a:srgbClr val="0070C0"/>
                </a:solidFill>
              </a:rPr>
              <a:t> (O)</a:t>
            </a:r>
          </a:p>
          <a:p>
            <a:pPr marL="457200" lvl="1" indent="0" algn="ctr">
              <a:buNone/>
            </a:pPr>
            <a:endParaRPr lang="en-US" altLang="id-ID" sz="2000" dirty="0"/>
          </a:p>
          <a:p>
            <a:pPr marL="457200" lvl="1" indent="0" algn="ctr">
              <a:buNone/>
            </a:pPr>
            <a:r>
              <a:rPr lang="en-US" altLang="id-ID" sz="2000" dirty="0"/>
              <a:t>Tak </a:t>
            </a:r>
            <a:r>
              <a:rPr lang="en-US" altLang="id-ID" sz="2000" dirty="0" err="1"/>
              <a:t>ada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transparansi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dalam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keuangan</a:t>
            </a:r>
            <a:r>
              <a:rPr lang="en-US" altLang="id-ID" sz="2000" dirty="0"/>
              <a:t> negara </a:t>
            </a:r>
          </a:p>
          <a:p>
            <a:pPr marL="457200" lvl="1" indent="0" algn="ctr">
              <a:buNone/>
            </a:pPr>
            <a:r>
              <a:rPr lang="en-US" altLang="id-ID" sz="2000" dirty="0">
                <a:solidFill>
                  <a:srgbClr val="0070C0"/>
                </a:solidFill>
              </a:rPr>
              <a:t>Universal </a:t>
            </a:r>
            <a:r>
              <a:rPr lang="en-US" altLang="id-ID" sz="2000" dirty="0" err="1">
                <a:solidFill>
                  <a:srgbClr val="0070C0"/>
                </a:solidFill>
              </a:rPr>
              <a:t>Afirmatif</a:t>
            </a:r>
            <a:r>
              <a:rPr lang="en-US" altLang="id-ID" sz="2000" dirty="0">
                <a:solidFill>
                  <a:srgbClr val="0070C0"/>
                </a:solidFill>
              </a:rPr>
              <a:t> (A)</a:t>
            </a:r>
          </a:p>
          <a:p>
            <a:pPr marL="457200" lvl="1" indent="0" algn="ctr">
              <a:buNone/>
            </a:pPr>
            <a:endParaRPr lang="en-US" altLang="id-ID" sz="2000" dirty="0"/>
          </a:p>
          <a:p>
            <a:pPr marL="457200" lvl="1" indent="0" algn="ctr">
              <a:buNone/>
            </a:pPr>
            <a:r>
              <a:rPr lang="en-US" altLang="id-ID" sz="2000" dirty="0"/>
              <a:t>Banyak </a:t>
            </a:r>
            <a:r>
              <a:rPr lang="en-US" altLang="id-ID" sz="2000" dirty="0" err="1"/>
              <a:t>koruptor</a:t>
            </a:r>
            <a:r>
              <a:rPr lang="en-US" altLang="id-ID" sz="2000" dirty="0"/>
              <a:t> </a:t>
            </a:r>
            <a:r>
              <a:rPr lang="en-US" altLang="id-ID" sz="2000" dirty="0" err="1"/>
              <a:t>lolos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dari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perangkap</a:t>
            </a:r>
            <a:r>
              <a:rPr lang="en-US" altLang="id-ID" sz="2000" dirty="0"/>
              <a:t> </a:t>
            </a:r>
            <a:r>
              <a:rPr lang="en-US" altLang="id-ID" sz="2000" dirty="0" err="1"/>
              <a:t>hukum</a:t>
            </a:r>
            <a:r>
              <a:rPr lang="en-US" altLang="id-ID" sz="2000" dirty="0"/>
              <a:t> </a:t>
            </a:r>
          </a:p>
          <a:p>
            <a:pPr marL="457200" lvl="1" indent="0" algn="ctr">
              <a:buNone/>
            </a:pPr>
            <a:r>
              <a:rPr lang="en-US" altLang="id-ID" sz="2000" dirty="0" err="1">
                <a:solidFill>
                  <a:srgbClr val="0070C0"/>
                </a:solidFill>
              </a:rPr>
              <a:t>Partikular</a:t>
            </a:r>
            <a:r>
              <a:rPr lang="en-US" altLang="id-ID" sz="2000" dirty="0">
                <a:solidFill>
                  <a:srgbClr val="0070C0"/>
                </a:solidFill>
              </a:rPr>
              <a:t> </a:t>
            </a:r>
            <a:r>
              <a:rPr lang="en-US" altLang="id-ID" sz="2000" dirty="0" err="1">
                <a:solidFill>
                  <a:srgbClr val="0070C0"/>
                </a:solidFill>
              </a:rPr>
              <a:t>Afirmatif</a:t>
            </a:r>
            <a:r>
              <a:rPr lang="en-US" altLang="id-ID" sz="2000" dirty="0">
                <a:solidFill>
                  <a:srgbClr val="0070C0"/>
                </a:solidFill>
              </a:rPr>
              <a:t> (I)</a:t>
            </a:r>
          </a:p>
          <a:p>
            <a:pPr lvl="1"/>
            <a:endParaRPr lang="en-US" altLang="id-ID" sz="2000" dirty="0"/>
          </a:p>
          <a:p>
            <a:pPr lvl="1"/>
            <a:endParaRPr lang="id-ID" altLang="id-ID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781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90A28-D3CF-9950-0D7E-F28831E37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ASSIGNMENT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5FCEC5-BC8C-AE62-A59E-57BB2A2F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899" y="1073791"/>
            <a:ext cx="11081857" cy="5784209"/>
          </a:xfrm>
        </p:spPr>
        <p:txBody>
          <a:bodyPr/>
          <a:lstStyle/>
          <a:p>
            <a:r>
              <a:rPr lang="en-US" sz="2000" dirty="0"/>
              <a:t>Form group of 4 (members belong in the same class)</a:t>
            </a:r>
            <a:endParaRPr lang="en-US" sz="900" dirty="0"/>
          </a:p>
          <a:p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Answer these following questions (</a:t>
            </a:r>
            <a:r>
              <a:rPr lang="en-US" sz="2000" dirty="0">
                <a:solidFill>
                  <a:srgbClr val="FF0000"/>
                </a:solidFill>
              </a:rPr>
              <a:t>explain &amp; provide example; no word limit</a:t>
            </a:r>
            <a:r>
              <a:rPr lang="en-US" sz="2000" dirty="0"/>
              <a:t>):</a:t>
            </a:r>
          </a:p>
          <a:p>
            <a:pPr lvl="1">
              <a:defRPr/>
            </a:pPr>
            <a:r>
              <a:rPr lang="en-US" sz="1400" dirty="0" err="1"/>
              <a:t>Apakah</a:t>
            </a:r>
            <a:r>
              <a:rPr lang="en-US" sz="1400" dirty="0"/>
              <a:t> yang </a:t>
            </a:r>
            <a:r>
              <a:rPr lang="en-US" sz="1400" dirty="0" err="1"/>
              <a:t>dimaksud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penyimpulan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r>
              <a:rPr lang="en-US" sz="1400" dirty="0"/>
              <a:t>? </a:t>
            </a:r>
            <a:r>
              <a:rPr lang="en-US" sz="1400" dirty="0" err="1"/>
              <a:t>Jelaskan</a:t>
            </a:r>
            <a:r>
              <a:rPr lang="en-US" sz="1400" dirty="0"/>
              <a:t>!</a:t>
            </a:r>
          </a:p>
          <a:p>
            <a:pPr lvl="1">
              <a:defRPr/>
            </a:pPr>
            <a:r>
              <a:rPr lang="en-US" sz="1400" dirty="0" err="1"/>
              <a:t>Apakah</a:t>
            </a:r>
            <a:r>
              <a:rPr lang="en-US" sz="1400" dirty="0"/>
              <a:t> yang </a:t>
            </a:r>
            <a:r>
              <a:rPr lang="en-US" sz="1400" dirty="0" err="1"/>
              <a:t>dimaksud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oposisi</a:t>
            </a:r>
            <a:r>
              <a:rPr lang="en-US" sz="1400" dirty="0"/>
              <a:t>, </a:t>
            </a:r>
            <a:r>
              <a:rPr lang="en-US" sz="1400" dirty="0" err="1"/>
              <a:t>konversi</a:t>
            </a:r>
            <a:r>
              <a:rPr lang="en-US" sz="1400" dirty="0"/>
              <a:t>, </a:t>
            </a:r>
            <a:r>
              <a:rPr lang="en-US" sz="1400" dirty="0" err="1"/>
              <a:t>obversi</a:t>
            </a:r>
            <a:r>
              <a:rPr lang="en-US" sz="1400" dirty="0"/>
              <a:t> dan </a:t>
            </a:r>
            <a:r>
              <a:rPr lang="en-US" sz="1400" dirty="0" err="1"/>
              <a:t>kontraposisi</a:t>
            </a:r>
            <a:r>
              <a:rPr lang="en-US" sz="1400" dirty="0"/>
              <a:t>? </a:t>
            </a:r>
            <a:r>
              <a:rPr lang="en-US" sz="1400" dirty="0" err="1"/>
              <a:t>Jelaskan</a:t>
            </a:r>
            <a:r>
              <a:rPr lang="en-US" sz="1400" dirty="0"/>
              <a:t> dan </a:t>
            </a:r>
            <a:r>
              <a:rPr lang="en-US" sz="1400" dirty="0" err="1"/>
              <a:t>berikan</a:t>
            </a:r>
            <a:r>
              <a:rPr lang="en-US" sz="1400" dirty="0"/>
              <a:t> </a:t>
            </a:r>
            <a:r>
              <a:rPr lang="en-US" sz="1400" dirty="0" err="1"/>
              <a:t>contoh-contohnya</a:t>
            </a:r>
            <a:r>
              <a:rPr lang="en-US" sz="1400" dirty="0"/>
              <a:t>!</a:t>
            </a:r>
          </a:p>
          <a:p>
            <a:pPr lvl="1">
              <a:defRPr/>
            </a:pPr>
            <a:r>
              <a:rPr lang="en-US" sz="1400" dirty="0" err="1"/>
              <a:t>Apa</a:t>
            </a:r>
            <a:r>
              <a:rPr lang="en-US" sz="1400" dirty="0"/>
              <a:t> yang </a:t>
            </a:r>
            <a:r>
              <a:rPr lang="en-US" sz="1400" dirty="0" err="1"/>
              <a:t>dimaksud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penyimpulan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r>
              <a:rPr lang="en-US" sz="1400" dirty="0"/>
              <a:t>?</a:t>
            </a:r>
          </a:p>
          <a:p>
            <a:pPr lvl="1">
              <a:defRPr/>
            </a:pPr>
            <a:r>
              <a:rPr lang="en-US" sz="1400" dirty="0" err="1"/>
              <a:t>Apa</a:t>
            </a:r>
            <a:r>
              <a:rPr lang="en-US" sz="1400" dirty="0"/>
              <a:t> yang </a:t>
            </a:r>
            <a:r>
              <a:rPr lang="en-US" sz="1400" dirty="0" err="1"/>
              <a:t>dimaksud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term mayor, term minor dan term </a:t>
            </a:r>
            <a:r>
              <a:rPr lang="en-US" sz="1400" dirty="0" err="1"/>
              <a:t>medius</a:t>
            </a:r>
            <a:r>
              <a:rPr lang="en-US" sz="1400" dirty="0"/>
              <a:t>? </a:t>
            </a:r>
            <a:r>
              <a:rPr lang="en-US" sz="1400" dirty="0" err="1"/>
              <a:t>Berikan</a:t>
            </a:r>
            <a:r>
              <a:rPr lang="en-US" sz="1400" dirty="0"/>
              <a:t> </a:t>
            </a:r>
            <a:r>
              <a:rPr lang="en-US" sz="1400" dirty="0" err="1"/>
              <a:t>contohnya</a:t>
            </a:r>
            <a:r>
              <a:rPr lang="en-US" sz="1400" dirty="0"/>
              <a:t>!</a:t>
            </a:r>
          </a:p>
          <a:p>
            <a:pPr lvl="1">
              <a:defRPr/>
            </a:pPr>
            <a:r>
              <a:rPr lang="en-US" sz="1400" dirty="0" err="1"/>
              <a:t>Jelaskan</a:t>
            </a:r>
            <a:r>
              <a:rPr lang="en-US" sz="1400" dirty="0"/>
              <a:t> dan </a:t>
            </a:r>
            <a:r>
              <a:rPr lang="en-US" sz="1400" dirty="0" err="1"/>
              <a:t>beri</a:t>
            </a:r>
            <a:r>
              <a:rPr lang="en-US" sz="1400" dirty="0"/>
              <a:t> </a:t>
            </a:r>
            <a:r>
              <a:rPr lang="en-US" sz="1400" dirty="0" err="1"/>
              <a:t>contoh</a:t>
            </a:r>
            <a:r>
              <a:rPr lang="en-US" sz="1400" dirty="0"/>
              <a:t> 4 </a:t>
            </a:r>
            <a:r>
              <a:rPr lang="en-US" sz="1400" dirty="0" err="1"/>
              <a:t>ragam</a:t>
            </a:r>
            <a:r>
              <a:rPr lang="en-US" sz="1400" dirty="0"/>
              <a:t> </a:t>
            </a:r>
            <a:r>
              <a:rPr lang="en-US" sz="1400" dirty="0" err="1"/>
              <a:t>nilai</a:t>
            </a:r>
            <a:r>
              <a:rPr lang="en-US" sz="1400" dirty="0"/>
              <a:t> </a:t>
            </a:r>
            <a:r>
              <a:rPr lang="en-US" sz="1400" dirty="0" err="1"/>
              <a:t>simpulan</a:t>
            </a:r>
            <a:r>
              <a:rPr lang="en-US" sz="1400" dirty="0"/>
              <a:t> </a:t>
            </a:r>
            <a:r>
              <a:rPr lang="en-US" sz="1400" dirty="0" err="1"/>
              <a:t>silogisme</a:t>
            </a:r>
            <a:r>
              <a:rPr lang="en-US" sz="1400" dirty="0"/>
              <a:t> </a:t>
            </a:r>
            <a:r>
              <a:rPr lang="en-US" sz="1400" dirty="0" err="1"/>
              <a:t>kategoris</a:t>
            </a:r>
            <a:r>
              <a:rPr lang="en-US" sz="1400" dirty="0"/>
              <a:t>: </a:t>
            </a:r>
          </a:p>
          <a:p>
            <a:pPr lvl="2">
              <a:defRPr/>
            </a:pPr>
            <a:r>
              <a:rPr lang="en-US" sz="1400" dirty="0"/>
              <a:t>Valid dan </a:t>
            </a:r>
            <a:r>
              <a:rPr lang="en-US" sz="1400" dirty="0" err="1"/>
              <a:t>benar</a:t>
            </a:r>
            <a:endParaRPr lang="en-US" sz="1400" dirty="0"/>
          </a:p>
          <a:p>
            <a:pPr lvl="2">
              <a:defRPr/>
            </a:pPr>
            <a:r>
              <a:rPr lang="en-US" sz="1400" dirty="0"/>
              <a:t>Valid </a:t>
            </a:r>
            <a:r>
              <a:rPr lang="en-US" sz="1400" dirty="0" err="1"/>
              <a:t>tapi</a:t>
            </a:r>
            <a:r>
              <a:rPr lang="en-US" sz="1400" dirty="0"/>
              <a:t> </a:t>
            </a:r>
            <a:r>
              <a:rPr lang="en-US" sz="1400" dirty="0" err="1"/>
              <a:t>palsu</a:t>
            </a:r>
            <a:endParaRPr lang="en-US" sz="1400" dirty="0"/>
          </a:p>
          <a:p>
            <a:pPr lvl="2">
              <a:defRPr/>
            </a:pPr>
            <a:r>
              <a:rPr lang="en-US" sz="1400" dirty="0" err="1"/>
              <a:t>Tidak</a:t>
            </a:r>
            <a:r>
              <a:rPr lang="en-US" sz="1400" dirty="0"/>
              <a:t> valid </a:t>
            </a:r>
            <a:r>
              <a:rPr lang="en-US" sz="1400" dirty="0" err="1"/>
              <a:t>tapi</a:t>
            </a:r>
            <a:r>
              <a:rPr lang="en-US" sz="1400" dirty="0"/>
              <a:t> </a:t>
            </a:r>
            <a:r>
              <a:rPr lang="en-US" sz="1400" dirty="0" err="1"/>
              <a:t>benar</a:t>
            </a:r>
            <a:endParaRPr lang="en-US" sz="1400" dirty="0"/>
          </a:p>
          <a:p>
            <a:pPr lvl="2">
              <a:defRPr/>
            </a:pPr>
            <a:r>
              <a:rPr lang="en-US" sz="1400" dirty="0" err="1"/>
              <a:t>Tidak</a:t>
            </a:r>
            <a:r>
              <a:rPr lang="en-US" sz="1400" dirty="0"/>
              <a:t> valid dan </a:t>
            </a:r>
            <a:r>
              <a:rPr lang="en-US" sz="1400" dirty="0" err="1"/>
              <a:t>palsu</a:t>
            </a:r>
            <a:r>
              <a:rPr lang="en-US" sz="1400" dirty="0"/>
              <a:t>.</a:t>
            </a:r>
          </a:p>
          <a:p>
            <a:pPr lvl="1">
              <a:defRPr/>
            </a:pPr>
            <a:r>
              <a:rPr lang="en-US" sz="1400" dirty="0" err="1">
                <a:cs typeface="Arial" charset="0"/>
              </a:rPr>
              <a:t>Apa</a:t>
            </a:r>
            <a:r>
              <a:rPr lang="en-US" sz="1400" dirty="0">
                <a:cs typeface="Arial" charset="0"/>
              </a:rPr>
              <a:t> yang </a:t>
            </a:r>
            <a:r>
              <a:rPr lang="en-US" sz="1400" dirty="0" err="1">
                <a:cs typeface="Arial" charset="0"/>
              </a:rPr>
              <a:t>dimaksud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dengan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corak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silogisme</a:t>
            </a:r>
            <a:r>
              <a:rPr lang="en-US" sz="1400" dirty="0">
                <a:cs typeface="Arial" charset="0"/>
              </a:rPr>
              <a:t>?</a:t>
            </a:r>
          </a:p>
          <a:p>
            <a:pPr lvl="1">
              <a:defRPr/>
            </a:pPr>
            <a:r>
              <a:rPr lang="en-US" sz="1400" dirty="0" err="1">
                <a:cs typeface="Arial" charset="0"/>
              </a:rPr>
              <a:t>Terdapat</a:t>
            </a:r>
            <a:r>
              <a:rPr lang="en-US" sz="1400" dirty="0">
                <a:cs typeface="Arial" charset="0"/>
              </a:rPr>
              <a:t> 4 </a:t>
            </a:r>
            <a:r>
              <a:rPr lang="en-US" sz="1400" dirty="0" err="1">
                <a:cs typeface="Arial" charset="0"/>
              </a:rPr>
              <a:t>bentuk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hubungan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antar</a:t>
            </a:r>
            <a:r>
              <a:rPr lang="en-US" sz="1400" dirty="0">
                <a:cs typeface="Arial" charset="0"/>
              </a:rPr>
              <a:t> term-term </a:t>
            </a:r>
            <a:r>
              <a:rPr lang="en-US" sz="1400" dirty="0" err="1">
                <a:cs typeface="Arial" charset="0"/>
              </a:rPr>
              <a:t>dalam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silogisme</a:t>
            </a:r>
            <a:r>
              <a:rPr lang="en-US" sz="1400" dirty="0">
                <a:cs typeface="Arial" charset="0"/>
              </a:rPr>
              <a:t>. </a:t>
            </a:r>
            <a:r>
              <a:rPr lang="en-US" sz="1400" dirty="0" err="1">
                <a:cs typeface="Arial" charset="0"/>
              </a:rPr>
              <a:t>Jelaskan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aturan</a:t>
            </a:r>
            <a:r>
              <a:rPr lang="en-US" sz="1400" dirty="0">
                <a:cs typeface="Arial" charset="0"/>
              </a:rPr>
              <a:t> dan </a:t>
            </a:r>
            <a:r>
              <a:rPr lang="en-US" sz="1400" dirty="0" err="1">
                <a:cs typeface="Arial" charset="0"/>
              </a:rPr>
              <a:t>corak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setiap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bentuk</a:t>
            </a:r>
            <a:r>
              <a:rPr lang="en-US" sz="1400" dirty="0">
                <a:cs typeface="Arial" charset="0"/>
              </a:rPr>
              <a:t> yang valid dan </a:t>
            </a:r>
            <a:r>
              <a:rPr lang="en-US" sz="1400" dirty="0" err="1">
                <a:cs typeface="Arial" charset="0"/>
              </a:rPr>
              <a:t>berikan</a:t>
            </a:r>
            <a:r>
              <a:rPr lang="en-US" sz="1400" dirty="0">
                <a:cs typeface="Arial" charset="0"/>
              </a:rPr>
              <a:t> </a:t>
            </a:r>
            <a:r>
              <a:rPr lang="en-US" sz="1400" dirty="0" err="1">
                <a:cs typeface="Arial" charset="0"/>
              </a:rPr>
              <a:t>contohnya</a:t>
            </a:r>
            <a:r>
              <a:rPr lang="en-US" sz="1400" dirty="0">
                <a:cs typeface="Arial" charset="0"/>
              </a:rPr>
              <a:t>!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Upload on G-class (each member must upload their group respective work)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solidFill>
                  <a:srgbClr val="FF0000"/>
                </a:solidFill>
              </a:rPr>
              <a:t>Deadline: Sunday, 2 April 2023 at 23:59</a:t>
            </a:r>
          </a:p>
          <a:p>
            <a:pPr lvl="1"/>
            <a:r>
              <a:rPr lang="en-US" sz="1800" dirty="0"/>
              <a:t>To be presented/discussed on week 6</a:t>
            </a:r>
          </a:p>
          <a:p>
            <a:pPr lvl="1"/>
            <a:r>
              <a:rPr lang="en-US" sz="1800" dirty="0"/>
              <a:t>Assignment code: </a:t>
            </a:r>
            <a:r>
              <a:rPr lang="en-US" sz="1600" dirty="0">
                <a:solidFill>
                  <a:schemeClr val="accent2"/>
                </a:solidFill>
              </a:rPr>
              <a:t>T4_class_group number</a:t>
            </a:r>
            <a:endParaRPr lang="en-US" sz="1800" dirty="0">
              <a:solidFill>
                <a:schemeClr val="accent2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0351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DD14F-CBF7-393C-DBB5-8C3BF8D3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for WEEK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E6D20-8155-ECFD-6B6E-CBC3BE9D5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Will be conducted at the beginning of the class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+mj-lt"/>
              </a:rPr>
              <a:t>Don’t be late!</a:t>
            </a:r>
          </a:p>
          <a:p>
            <a:r>
              <a:rPr lang="en-US" dirty="0">
                <a:latin typeface="+mj-lt"/>
              </a:rPr>
              <a:t>Week 5 materials posted on G-class:</a:t>
            </a:r>
          </a:p>
          <a:p>
            <a:pPr lvl="1"/>
            <a:r>
              <a:rPr lang="en-US" dirty="0">
                <a:latin typeface="+mj-lt"/>
              </a:rPr>
              <a:t>PPT</a:t>
            </a:r>
          </a:p>
          <a:p>
            <a:pPr lvl="1"/>
            <a:r>
              <a:rPr lang="en-US" dirty="0">
                <a:latin typeface="+mj-lt"/>
              </a:rPr>
              <a:t>T4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7E1150-124B-7FF0-5EBF-85537926B719}"/>
              </a:ext>
            </a:extLst>
          </p:cNvPr>
          <p:cNvSpPr/>
          <p:nvPr/>
        </p:nvSpPr>
        <p:spPr>
          <a:xfrm>
            <a:off x="3322217" y="5392009"/>
            <a:ext cx="65710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See you next week!</a:t>
            </a:r>
          </a:p>
        </p:txBody>
      </p:sp>
    </p:spTree>
    <p:extLst>
      <p:ext uri="{BB962C8B-B14F-4D97-AF65-F5344CB8AC3E}">
        <p14:creationId xmlns:p14="http://schemas.microsoft.com/office/powerpoint/2010/main" val="3153760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E7E55-8BED-AC61-40BF-B6CF338FA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HEY! HO! LET’S GO!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914D359F-1A15-96F5-4D67-60CE92B51B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616971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429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C3FF1-317D-D703-165F-14CF8F6A9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Bahasa &amp; </a:t>
            </a:r>
            <a:r>
              <a:rPr lang="en-ID" dirty="0" err="1"/>
              <a:t>Pikiran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0AEF72F-DF5E-8F4B-E0DE-7B544D18F22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94219799"/>
              </p:ext>
            </p:extLst>
          </p:nvPr>
        </p:nvGraphicFramePr>
        <p:xfrm>
          <a:off x="609600" y="2174875"/>
          <a:ext cx="53863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0C2E0536-A5DA-F26B-B992-B9B4F9DF998C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05636735"/>
              </p:ext>
            </p:extLst>
          </p:nvPr>
        </p:nvGraphicFramePr>
        <p:xfrm>
          <a:off x="6192838" y="2174875"/>
          <a:ext cx="5389562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13459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0114A1D-C5FE-FC6D-03B3-DDFD5AA93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Karakteristik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E18AA66-9CCB-8F26-9357-00D58A0FAAE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40876332"/>
              </p:ext>
            </p:extLst>
          </p:nvPr>
        </p:nvGraphicFramePr>
        <p:xfrm>
          <a:off x="609600" y="1453356"/>
          <a:ext cx="53863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72A0608F-6B48-F3C7-569E-77D9BA9CC75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14087122"/>
              </p:ext>
            </p:extLst>
          </p:nvPr>
        </p:nvGraphicFramePr>
        <p:xfrm>
          <a:off x="6161713" y="1417638"/>
          <a:ext cx="5389562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0504F42-37B5-007A-79B9-7526642ACE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4043781"/>
              </p:ext>
            </p:extLst>
          </p:nvPr>
        </p:nvGraphicFramePr>
        <p:xfrm>
          <a:off x="-805345" y="4538444"/>
          <a:ext cx="10863745" cy="2445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56722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F855A-01D6-1DDA-1FA2-15D760421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Pikiran</a:t>
            </a:r>
            <a:r>
              <a:rPr lang="en-ID" dirty="0"/>
              <a:t>, Bahasa &amp; </a:t>
            </a:r>
            <a:r>
              <a:rPr lang="en-ID" dirty="0" err="1"/>
              <a:t>Realitas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EBF8EE3-53D8-6E23-BCE0-DB4400D24EB0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246674153"/>
              </p:ext>
            </p:extLst>
          </p:nvPr>
        </p:nvGraphicFramePr>
        <p:xfrm>
          <a:off x="142613" y="1593908"/>
          <a:ext cx="11903978" cy="5262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1955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291188-546E-E64E-229C-DDF8E4740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Pikiran</a:t>
            </a:r>
            <a:r>
              <a:rPr lang="en-ID" dirty="0"/>
              <a:t>, Bahasa &amp; </a:t>
            </a:r>
            <a:r>
              <a:rPr lang="en-ID" dirty="0" err="1"/>
              <a:t>Realitas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88203F-5F95-FB63-6E58-FA56C30D7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0132" y="1484779"/>
            <a:ext cx="5066951" cy="639762"/>
          </a:xfrm>
          <a:solidFill>
            <a:schemeClr val="bg1"/>
          </a:solidFill>
          <a:ln>
            <a:solidFill>
              <a:schemeClr val="lt1">
                <a:hueOff val="0"/>
                <a:satOff val="0"/>
                <a:lumOff val="0"/>
              </a:schemeClr>
            </a:solidFill>
          </a:ln>
          <a:effectLst>
            <a:softEdge rad="0"/>
          </a:effectLst>
        </p:spPr>
        <p:txBody>
          <a:bodyPr anchor="ctr"/>
          <a:lstStyle/>
          <a:p>
            <a:pPr algn="ctr"/>
            <a:r>
              <a:rPr lang="en-ID" dirty="0" err="1"/>
              <a:t>Fungsi</a:t>
            </a:r>
            <a:r>
              <a:rPr lang="en-ID" dirty="0"/>
              <a:t> Bahasa</a:t>
            </a:r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769A6A7-CC97-AD1E-5795-A5230578693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587820"/>
              </p:ext>
            </p:extLst>
          </p:nvPr>
        </p:nvGraphicFramePr>
        <p:xfrm>
          <a:off x="122718" y="1526098"/>
          <a:ext cx="6177414" cy="5245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2E7F19B2-7529-80F4-9DA4-ED46F2BB963B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494007858"/>
              </p:ext>
            </p:extLst>
          </p:nvPr>
        </p:nvGraphicFramePr>
        <p:xfrm>
          <a:off x="5528602" y="2183890"/>
          <a:ext cx="6663398" cy="4596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95487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A0C42-C796-1CD2-6565-9B784C27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Pengertian</a:t>
            </a:r>
            <a:r>
              <a:rPr lang="en-ID" dirty="0"/>
              <a:t>, Idea &amp; </a:t>
            </a:r>
            <a:r>
              <a:rPr lang="en-ID" dirty="0" err="1"/>
              <a:t>Konsep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D00766F-73CE-F235-54F9-5E28F873BDB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92865323"/>
              </p:ext>
            </p:extLst>
          </p:nvPr>
        </p:nvGraphicFramePr>
        <p:xfrm>
          <a:off x="-212522" y="1543574"/>
          <a:ext cx="12326225" cy="5039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425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6132E-67B6-3854-18F0-D5F54665C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Term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E945C-7EF4-7C69-94FC-431FDABAA8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62B69CC-FDAC-B0EF-B3B0-C7BA74D530B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2715474"/>
              </p:ext>
            </p:extLst>
          </p:nvPr>
        </p:nvGraphicFramePr>
        <p:xfrm>
          <a:off x="6197599" y="1367406"/>
          <a:ext cx="5697989" cy="5365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EB7FBD9-651C-E745-48E9-C60A035829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5263687"/>
              </p:ext>
            </p:extLst>
          </p:nvPr>
        </p:nvGraphicFramePr>
        <p:xfrm>
          <a:off x="119310" y="1367406"/>
          <a:ext cx="5976690" cy="4957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00504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12AAD-9D25-8FA2-8A99-467044027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Term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5224B29-C6DD-E77E-65B3-3CD48E5CBCA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91900913"/>
              </p:ext>
            </p:extLst>
          </p:nvPr>
        </p:nvGraphicFramePr>
        <p:xfrm>
          <a:off x="609600" y="1600200"/>
          <a:ext cx="5384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609BCE4-3B98-CE2A-EB5A-1FF899F26E3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84766867"/>
              </p:ext>
            </p:extLst>
          </p:nvPr>
        </p:nvGraphicFramePr>
        <p:xfrm>
          <a:off x="6384022" y="1115735"/>
          <a:ext cx="5721194" cy="5616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7911066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86378352-BC8D-4E16-B649-697F4FD273B3}" vid="{923637D4-857D-4DF5-89C6-1839B12E5F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289</TotalTime>
  <Words>1211</Words>
  <Application>Microsoft Office PowerPoint</Application>
  <PresentationFormat>Widescreen</PresentationFormat>
  <Paragraphs>208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ＭＳ Ｐゴシック</vt:lpstr>
      <vt:lpstr>Arial</vt:lpstr>
      <vt:lpstr>lato</vt:lpstr>
      <vt:lpstr>Wingdings</vt:lpstr>
      <vt:lpstr>Theme1</vt:lpstr>
      <vt:lpstr>PowerPoint Presentation</vt:lpstr>
      <vt:lpstr>HEY! HO! LET’S GO!</vt:lpstr>
      <vt:lpstr>Bahasa &amp; Pikiran</vt:lpstr>
      <vt:lpstr>Karakteristik</vt:lpstr>
      <vt:lpstr>Pikiran, Bahasa &amp; Realitas</vt:lpstr>
      <vt:lpstr>Pikiran, Bahasa &amp; Realitas</vt:lpstr>
      <vt:lpstr>Pengertian, Idea &amp; Konsep</vt:lpstr>
      <vt:lpstr>Term</vt:lpstr>
      <vt:lpstr>Term</vt:lpstr>
      <vt:lpstr>Term</vt:lpstr>
      <vt:lpstr>Proposisi</vt:lpstr>
      <vt:lpstr>Proposisi</vt:lpstr>
      <vt:lpstr>Just for fun!</vt:lpstr>
      <vt:lpstr>GROUP ASSIGNMENT</vt:lpstr>
      <vt:lpstr>QUIZ for WEEK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nunik maharani</dc:creator>
  <cp:lastModifiedBy>nunik maharani</cp:lastModifiedBy>
  <cp:revision>7</cp:revision>
  <dcterms:created xsi:type="dcterms:W3CDTF">2023-03-26T13:45:09Z</dcterms:created>
  <dcterms:modified xsi:type="dcterms:W3CDTF">2023-03-30T07:43:04Z</dcterms:modified>
</cp:coreProperties>
</file>