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</p:sldIdLst>
  <p:sldSz cx="12192000" cy="6858000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Courgette" panose="02000603070400060004" pitchFamily="2" charset="77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 snapToGrid="0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A6C5B-8C15-A048-AB36-F1F129AE21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3FACE7-84DE-E444-BCC0-41E25BF3A097}">
      <dgm:prSet phldrT="[Text]"/>
      <dgm:spPr/>
      <dgm:t>
        <a:bodyPr/>
        <a:lstStyle/>
        <a:p>
          <a:r>
            <a:rPr lang="en-US" dirty="0" err="1"/>
            <a:t>Kelengkapan</a:t>
          </a:r>
          <a:endParaRPr lang="en-US" dirty="0"/>
        </a:p>
      </dgm:t>
    </dgm:pt>
    <dgm:pt modelId="{88AD15CA-E753-6943-A3A7-75C63BEB8575}" type="parTrans" cxnId="{490D905B-6762-9B49-8DF0-5467D452D34C}">
      <dgm:prSet/>
      <dgm:spPr/>
      <dgm:t>
        <a:bodyPr/>
        <a:lstStyle/>
        <a:p>
          <a:endParaRPr lang="en-US"/>
        </a:p>
      </dgm:t>
    </dgm:pt>
    <dgm:pt modelId="{992F674B-DB42-5148-B0F6-D225D49154EA}" type="sibTrans" cxnId="{490D905B-6762-9B49-8DF0-5467D452D34C}">
      <dgm:prSet/>
      <dgm:spPr/>
      <dgm:t>
        <a:bodyPr/>
        <a:lstStyle/>
        <a:p>
          <a:endParaRPr lang="en-US"/>
        </a:p>
      </dgm:t>
    </dgm:pt>
    <dgm:pt modelId="{041A3590-C06D-5449-A502-557981BBA0B3}">
      <dgm:prSet phldrT="[Text]"/>
      <dgm:spPr/>
      <dgm:t>
        <a:bodyPr/>
        <a:lstStyle/>
        <a:p>
          <a:r>
            <a:rPr lang="en-US" dirty="0" err="1"/>
            <a:t>Kesatuan</a:t>
          </a:r>
          <a:endParaRPr lang="en-US" dirty="0"/>
        </a:p>
      </dgm:t>
    </dgm:pt>
    <dgm:pt modelId="{B0D4F922-2A6A-FA49-8751-DC97A2E75E43}" type="parTrans" cxnId="{05FF94EC-7AC5-E147-BB46-DD69AF7F4C35}">
      <dgm:prSet/>
      <dgm:spPr/>
      <dgm:t>
        <a:bodyPr/>
        <a:lstStyle/>
        <a:p>
          <a:endParaRPr lang="en-US"/>
        </a:p>
      </dgm:t>
    </dgm:pt>
    <dgm:pt modelId="{2F9988E6-CCE9-9A4A-ABFE-517198095944}" type="sibTrans" cxnId="{05FF94EC-7AC5-E147-BB46-DD69AF7F4C35}">
      <dgm:prSet/>
      <dgm:spPr/>
      <dgm:t>
        <a:bodyPr/>
        <a:lstStyle/>
        <a:p>
          <a:endParaRPr lang="en-US"/>
        </a:p>
      </dgm:t>
    </dgm:pt>
    <dgm:pt modelId="{8AA2AE7E-7C90-D64C-B30D-1EEB0C2C67FA}">
      <dgm:prSet phldrT="[Text]"/>
      <dgm:spPr/>
      <dgm:t>
        <a:bodyPr/>
        <a:lstStyle/>
        <a:p>
          <a:r>
            <a:rPr lang="en-US" dirty="0" err="1"/>
            <a:t>Kepaduan</a:t>
          </a:r>
          <a:endParaRPr lang="en-US" dirty="0"/>
        </a:p>
      </dgm:t>
    </dgm:pt>
    <dgm:pt modelId="{9AC34C37-F108-B449-8258-ABE15919FAB7}" type="parTrans" cxnId="{02C7CC96-AA93-3843-89DB-F22E7D4536C2}">
      <dgm:prSet/>
      <dgm:spPr/>
      <dgm:t>
        <a:bodyPr/>
        <a:lstStyle/>
        <a:p>
          <a:endParaRPr lang="en-US"/>
        </a:p>
      </dgm:t>
    </dgm:pt>
    <dgm:pt modelId="{7224F4EF-C94B-6147-8B5C-A259E0842635}" type="sibTrans" cxnId="{02C7CC96-AA93-3843-89DB-F22E7D4536C2}">
      <dgm:prSet/>
      <dgm:spPr/>
      <dgm:t>
        <a:bodyPr/>
        <a:lstStyle/>
        <a:p>
          <a:endParaRPr lang="en-US"/>
        </a:p>
      </dgm:t>
    </dgm:pt>
    <dgm:pt modelId="{267D971A-8F26-E54B-8F34-E35D20252603}" type="pres">
      <dgm:prSet presAssocID="{8C9A6C5B-8C15-A048-AB36-F1F129AE21F0}" presName="cycle" presStyleCnt="0">
        <dgm:presLayoutVars>
          <dgm:dir/>
          <dgm:resizeHandles val="exact"/>
        </dgm:presLayoutVars>
      </dgm:prSet>
      <dgm:spPr/>
    </dgm:pt>
    <dgm:pt modelId="{368CD4CE-82CC-B747-825B-565B68309052}" type="pres">
      <dgm:prSet presAssocID="{7A3FACE7-84DE-E444-BCC0-41E25BF3A097}" presName="node" presStyleLbl="node1" presStyleIdx="0" presStyleCnt="3">
        <dgm:presLayoutVars>
          <dgm:bulletEnabled val="1"/>
        </dgm:presLayoutVars>
      </dgm:prSet>
      <dgm:spPr/>
    </dgm:pt>
    <dgm:pt modelId="{428A2831-E854-5240-ACEC-381E90AF4820}" type="pres">
      <dgm:prSet presAssocID="{992F674B-DB42-5148-B0F6-D225D49154EA}" presName="sibTrans" presStyleLbl="sibTrans2D1" presStyleIdx="0" presStyleCnt="3"/>
      <dgm:spPr/>
    </dgm:pt>
    <dgm:pt modelId="{3A5CB3AD-4FB7-6148-AAA7-A18C5AE2087A}" type="pres">
      <dgm:prSet presAssocID="{992F674B-DB42-5148-B0F6-D225D49154EA}" presName="connectorText" presStyleLbl="sibTrans2D1" presStyleIdx="0" presStyleCnt="3"/>
      <dgm:spPr/>
    </dgm:pt>
    <dgm:pt modelId="{D26B92B1-CC45-B44F-9037-0DEC9C58C1A5}" type="pres">
      <dgm:prSet presAssocID="{041A3590-C06D-5449-A502-557981BBA0B3}" presName="node" presStyleLbl="node1" presStyleIdx="1" presStyleCnt="3">
        <dgm:presLayoutVars>
          <dgm:bulletEnabled val="1"/>
        </dgm:presLayoutVars>
      </dgm:prSet>
      <dgm:spPr/>
    </dgm:pt>
    <dgm:pt modelId="{265D0B8D-3FF8-3046-A3AA-9933ECDC4E9A}" type="pres">
      <dgm:prSet presAssocID="{2F9988E6-CCE9-9A4A-ABFE-517198095944}" presName="sibTrans" presStyleLbl="sibTrans2D1" presStyleIdx="1" presStyleCnt="3"/>
      <dgm:spPr/>
    </dgm:pt>
    <dgm:pt modelId="{8C9B30C9-DD9C-F24F-964F-0644273D09DA}" type="pres">
      <dgm:prSet presAssocID="{2F9988E6-CCE9-9A4A-ABFE-517198095944}" presName="connectorText" presStyleLbl="sibTrans2D1" presStyleIdx="1" presStyleCnt="3"/>
      <dgm:spPr/>
    </dgm:pt>
    <dgm:pt modelId="{7BBCAE1D-C378-6247-AF4F-91C60595D410}" type="pres">
      <dgm:prSet presAssocID="{8AA2AE7E-7C90-D64C-B30D-1EEB0C2C67FA}" presName="node" presStyleLbl="node1" presStyleIdx="2" presStyleCnt="3">
        <dgm:presLayoutVars>
          <dgm:bulletEnabled val="1"/>
        </dgm:presLayoutVars>
      </dgm:prSet>
      <dgm:spPr/>
    </dgm:pt>
    <dgm:pt modelId="{7CD306E5-1B00-B346-90E4-DE24C820C378}" type="pres">
      <dgm:prSet presAssocID="{7224F4EF-C94B-6147-8B5C-A259E0842635}" presName="sibTrans" presStyleLbl="sibTrans2D1" presStyleIdx="2" presStyleCnt="3"/>
      <dgm:spPr/>
    </dgm:pt>
    <dgm:pt modelId="{0A4E5BB0-2CE5-B243-BA1D-012CE052C382}" type="pres">
      <dgm:prSet presAssocID="{7224F4EF-C94B-6147-8B5C-A259E0842635}" presName="connectorText" presStyleLbl="sibTrans2D1" presStyleIdx="2" presStyleCnt="3"/>
      <dgm:spPr/>
    </dgm:pt>
  </dgm:ptLst>
  <dgm:cxnLst>
    <dgm:cxn modelId="{490D905B-6762-9B49-8DF0-5467D452D34C}" srcId="{8C9A6C5B-8C15-A048-AB36-F1F129AE21F0}" destId="{7A3FACE7-84DE-E444-BCC0-41E25BF3A097}" srcOrd="0" destOrd="0" parTransId="{88AD15CA-E753-6943-A3A7-75C63BEB8575}" sibTransId="{992F674B-DB42-5148-B0F6-D225D49154EA}"/>
    <dgm:cxn modelId="{AB466D64-8088-734B-93A0-80B180B7A117}" type="presOf" srcId="{7224F4EF-C94B-6147-8B5C-A259E0842635}" destId="{7CD306E5-1B00-B346-90E4-DE24C820C378}" srcOrd="0" destOrd="0" presId="urn:microsoft.com/office/officeart/2005/8/layout/cycle2"/>
    <dgm:cxn modelId="{CBADBE79-7776-E549-99CF-D366458E215C}" type="presOf" srcId="{2F9988E6-CCE9-9A4A-ABFE-517198095944}" destId="{265D0B8D-3FF8-3046-A3AA-9933ECDC4E9A}" srcOrd="0" destOrd="0" presId="urn:microsoft.com/office/officeart/2005/8/layout/cycle2"/>
    <dgm:cxn modelId="{181E0680-E416-DD43-9FB0-65A05A5A4B5C}" type="presOf" srcId="{041A3590-C06D-5449-A502-557981BBA0B3}" destId="{D26B92B1-CC45-B44F-9037-0DEC9C58C1A5}" srcOrd="0" destOrd="0" presId="urn:microsoft.com/office/officeart/2005/8/layout/cycle2"/>
    <dgm:cxn modelId="{69CA2095-87D8-904A-A3D1-CE58FD575391}" type="presOf" srcId="{7224F4EF-C94B-6147-8B5C-A259E0842635}" destId="{0A4E5BB0-2CE5-B243-BA1D-012CE052C382}" srcOrd="1" destOrd="0" presId="urn:microsoft.com/office/officeart/2005/8/layout/cycle2"/>
    <dgm:cxn modelId="{D8F22495-5D5A-E345-A679-23DF142AFE5D}" type="presOf" srcId="{8C9A6C5B-8C15-A048-AB36-F1F129AE21F0}" destId="{267D971A-8F26-E54B-8F34-E35D20252603}" srcOrd="0" destOrd="0" presId="urn:microsoft.com/office/officeart/2005/8/layout/cycle2"/>
    <dgm:cxn modelId="{02C7CC96-AA93-3843-89DB-F22E7D4536C2}" srcId="{8C9A6C5B-8C15-A048-AB36-F1F129AE21F0}" destId="{8AA2AE7E-7C90-D64C-B30D-1EEB0C2C67FA}" srcOrd="2" destOrd="0" parTransId="{9AC34C37-F108-B449-8258-ABE15919FAB7}" sibTransId="{7224F4EF-C94B-6147-8B5C-A259E0842635}"/>
    <dgm:cxn modelId="{85D4E79C-7EC9-DB48-A9D0-6ED02DEE467A}" type="presOf" srcId="{8AA2AE7E-7C90-D64C-B30D-1EEB0C2C67FA}" destId="{7BBCAE1D-C378-6247-AF4F-91C60595D410}" srcOrd="0" destOrd="0" presId="urn:microsoft.com/office/officeart/2005/8/layout/cycle2"/>
    <dgm:cxn modelId="{487065A0-5144-2644-9CFC-5CDF1028AD2F}" type="presOf" srcId="{992F674B-DB42-5148-B0F6-D225D49154EA}" destId="{3A5CB3AD-4FB7-6148-AAA7-A18C5AE2087A}" srcOrd="1" destOrd="0" presId="urn:microsoft.com/office/officeart/2005/8/layout/cycle2"/>
    <dgm:cxn modelId="{E0EE5BB5-C88C-C544-8514-45713AD9BEAC}" type="presOf" srcId="{2F9988E6-CCE9-9A4A-ABFE-517198095944}" destId="{8C9B30C9-DD9C-F24F-964F-0644273D09DA}" srcOrd="1" destOrd="0" presId="urn:microsoft.com/office/officeart/2005/8/layout/cycle2"/>
    <dgm:cxn modelId="{0A682DCB-2815-644A-9B27-ABD3F828C954}" type="presOf" srcId="{992F674B-DB42-5148-B0F6-D225D49154EA}" destId="{428A2831-E854-5240-ACEC-381E90AF4820}" srcOrd="0" destOrd="0" presId="urn:microsoft.com/office/officeart/2005/8/layout/cycle2"/>
    <dgm:cxn modelId="{B78EBBDE-5FA0-8740-9E86-3AB3477B98D4}" type="presOf" srcId="{7A3FACE7-84DE-E444-BCC0-41E25BF3A097}" destId="{368CD4CE-82CC-B747-825B-565B68309052}" srcOrd="0" destOrd="0" presId="urn:microsoft.com/office/officeart/2005/8/layout/cycle2"/>
    <dgm:cxn modelId="{05FF94EC-7AC5-E147-BB46-DD69AF7F4C35}" srcId="{8C9A6C5B-8C15-A048-AB36-F1F129AE21F0}" destId="{041A3590-C06D-5449-A502-557981BBA0B3}" srcOrd="1" destOrd="0" parTransId="{B0D4F922-2A6A-FA49-8751-DC97A2E75E43}" sibTransId="{2F9988E6-CCE9-9A4A-ABFE-517198095944}"/>
    <dgm:cxn modelId="{B9BFF4C2-C4D5-8B4D-A1A9-53A88BE23C98}" type="presParOf" srcId="{267D971A-8F26-E54B-8F34-E35D20252603}" destId="{368CD4CE-82CC-B747-825B-565B68309052}" srcOrd="0" destOrd="0" presId="urn:microsoft.com/office/officeart/2005/8/layout/cycle2"/>
    <dgm:cxn modelId="{DDDDCA45-F59B-BF42-AC81-3D0C20658485}" type="presParOf" srcId="{267D971A-8F26-E54B-8F34-E35D20252603}" destId="{428A2831-E854-5240-ACEC-381E90AF4820}" srcOrd="1" destOrd="0" presId="urn:microsoft.com/office/officeart/2005/8/layout/cycle2"/>
    <dgm:cxn modelId="{E5600D13-E553-AA4C-BA79-BB40DAB47657}" type="presParOf" srcId="{428A2831-E854-5240-ACEC-381E90AF4820}" destId="{3A5CB3AD-4FB7-6148-AAA7-A18C5AE2087A}" srcOrd="0" destOrd="0" presId="urn:microsoft.com/office/officeart/2005/8/layout/cycle2"/>
    <dgm:cxn modelId="{EDD07425-29C2-9E4D-AB8A-D3201A9C1136}" type="presParOf" srcId="{267D971A-8F26-E54B-8F34-E35D20252603}" destId="{D26B92B1-CC45-B44F-9037-0DEC9C58C1A5}" srcOrd="2" destOrd="0" presId="urn:microsoft.com/office/officeart/2005/8/layout/cycle2"/>
    <dgm:cxn modelId="{E7E0D7DA-C1C0-6E47-B39E-F7201E1CA0CC}" type="presParOf" srcId="{267D971A-8F26-E54B-8F34-E35D20252603}" destId="{265D0B8D-3FF8-3046-A3AA-9933ECDC4E9A}" srcOrd="3" destOrd="0" presId="urn:microsoft.com/office/officeart/2005/8/layout/cycle2"/>
    <dgm:cxn modelId="{E09957C2-C74C-4141-A857-25822FDB4E6A}" type="presParOf" srcId="{265D0B8D-3FF8-3046-A3AA-9933ECDC4E9A}" destId="{8C9B30C9-DD9C-F24F-964F-0644273D09DA}" srcOrd="0" destOrd="0" presId="urn:microsoft.com/office/officeart/2005/8/layout/cycle2"/>
    <dgm:cxn modelId="{706B48EF-A59C-034A-BE1C-7B4678D458BF}" type="presParOf" srcId="{267D971A-8F26-E54B-8F34-E35D20252603}" destId="{7BBCAE1D-C378-6247-AF4F-91C60595D410}" srcOrd="4" destOrd="0" presId="urn:microsoft.com/office/officeart/2005/8/layout/cycle2"/>
    <dgm:cxn modelId="{B7932A1A-D7CE-8749-A7B6-46E097CBA833}" type="presParOf" srcId="{267D971A-8F26-E54B-8F34-E35D20252603}" destId="{7CD306E5-1B00-B346-90E4-DE24C820C378}" srcOrd="5" destOrd="0" presId="urn:microsoft.com/office/officeart/2005/8/layout/cycle2"/>
    <dgm:cxn modelId="{70E5DFE4-F010-D648-9001-8FEDBEB6A325}" type="presParOf" srcId="{7CD306E5-1B00-B346-90E4-DE24C820C378}" destId="{0A4E5BB0-2CE5-B243-BA1D-012CE052C3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CD4CE-82CC-B747-825B-565B68309052}">
      <dsp:nvSpPr>
        <dsp:cNvPr id="0" name=""/>
        <dsp:cNvSpPr/>
      </dsp:nvSpPr>
      <dsp:spPr>
        <a:xfrm>
          <a:off x="4761089" y="860"/>
          <a:ext cx="2176334" cy="2176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Kelengkapan</a:t>
          </a:r>
          <a:endParaRPr lang="en-US" sz="2000" kern="1200" dirty="0"/>
        </a:p>
      </dsp:txBody>
      <dsp:txXfrm>
        <a:off x="5079806" y="319577"/>
        <a:ext cx="1538900" cy="1538900"/>
      </dsp:txXfrm>
    </dsp:sp>
    <dsp:sp modelId="{428A2831-E854-5240-ACEC-381E90AF4820}">
      <dsp:nvSpPr>
        <dsp:cNvPr id="0" name=""/>
        <dsp:cNvSpPr/>
      </dsp:nvSpPr>
      <dsp:spPr>
        <a:xfrm rot="3600000">
          <a:off x="6368799" y="2122288"/>
          <a:ext cx="578093" cy="73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12156" y="2194094"/>
        <a:ext cx="404665" cy="440707"/>
      </dsp:txXfrm>
    </dsp:sp>
    <dsp:sp modelId="{D26B92B1-CC45-B44F-9037-0DEC9C58C1A5}">
      <dsp:nvSpPr>
        <dsp:cNvPr id="0" name=""/>
        <dsp:cNvSpPr/>
      </dsp:nvSpPr>
      <dsp:spPr>
        <a:xfrm>
          <a:off x="6394628" y="2830233"/>
          <a:ext cx="2176334" cy="2176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Kesatuan</a:t>
          </a:r>
          <a:endParaRPr lang="en-US" sz="2000" kern="1200" dirty="0"/>
        </a:p>
      </dsp:txBody>
      <dsp:txXfrm>
        <a:off x="6713345" y="3148950"/>
        <a:ext cx="1538900" cy="1538900"/>
      </dsp:txXfrm>
    </dsp:sp>
    <dsp:sp modelId="{265D0B8D-3FF8-3046-A3AA-9933ECDC4E9A}">
      <dsp:nvSpPr>
        <dsp:cNvPr id="0" name=""/>
        <dsp:cNvSpPr/>
      </dsp:nvSpPr>
      <dsp:spPr>
        <a:xfrm rot="10800000">
          <a:off x="5576571" y="3551144"/>
          <a:ext cx="578093" cy="73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749999" y="3698047"/>
        <a:ext cx="404665" cy="440707"/>
      </dsp:txXfrm>
    </dsp:sp>
    <dsp:sp modelId="{7BBCAE1D-C378-6247-AF4F-91C60595D410}">
      <dsp:nvSpPr>
        <dsp:cNvPr id="0" name=""/>
        <dsp:cNvSpPr/>
      </dsp:nvSpPr>
      <dsp:spPr>
        <a:xfrm>
          <a:off x="3127550" y="2830233"/>
          <a:ext cx="2176334" cy="2176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Kepaduan</a:t>
          </a:r>
          <a:endParaRPr lang="en-US" sz="2000" kern="1200" dirty="0"/>
        </a:p>
      </dsp:txBody>
      <dsp:txXfrm>
        <a:off x="3446267" y="3148950"/>
        <a:ext cx="1538900" cy="1538900"/>
      </dsp:txXfrm>
    </dsp:sp>
    <dsp:sp modelId="{7CD306E5-1B00-B346-90E4-DE24C820C378}">
      <dsp:nvSpPr>
        <dsp:cNvPr id="0" name=""/>
        <dsp:cNvSpPr/>
      </dsp:nvSpPr>
      <dsp:spPr>
        <a:xfrm rot="18000000">
          <a:off x="4735260" y="2150627"/>
          <a:ext cx="578093" cy="73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78617" y="2372627"/>
        <a:ext cx="404665" cy="440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22171" y="1122363"/>
            <a:ext cx="805542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22171" y="3602038"/>
            <a:ext cx="80554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246744" y="246744"/>
            <a:ext cx="11698514" cy="62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3592285" y="-2213428"/>
            <a:ext cx="5007429" cy="1169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46744" y="246744"/>
            <a:ext cx="11698514" cy="62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246743" y="1132114"/>
            <a:ext cx="11698514" cy="500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17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ourgette"/>
              <a:buNone/>
              <a:defRPr sz="115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246744" y="246744"/>
            <a:ext cx="11698514" cy="62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246744" y="246744"/>
            <a:ext cx="11698514" cy="62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6744" y="246744"/>
            <a:ext cx="11698514" cy="62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6743" y="1132114"/>
            <a:ext cx="11698514" cy="500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46743" y="6139543"/>
            <a:ext cx="2743200" cy="22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139543"/>
            <a:ext cx="4114800" cy="2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202057" y="6139543"/>
            <a:ext cx="2743200" cy="22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3222171" y="1122363"/>
            <a:ext cx="805542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</a:pPr>
            <a:r>
              <a:rPr lang="en-US" dirty="0"/>
              <a:t>PARAGRAF II</a:t>
            </a:r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3222171" y="3602038"/>
            <a:ext cx="80554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oleh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246744" y="246744"/>
            <a:ext cx="11698514" cy="62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en-US" dirty="0" err="1"/>
              <a:t>Paragraf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4032D3B-0CFE-A745-A347-A968343B3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611036"/>
              </p:ext>
            </p:extLst>
          </p:nvPr>
        </p:nvGraphicFramePr>
        <p:xfrm>
          <a:off x="246743" y="1132114"/>
          <a:ext cx="11698514" cy="500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EF7B-AE1A-0FB9-4DC2-71052F9A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Paragraf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20693-5F45-F6E4-2167-665A94B1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dirty="0"/>
              <a:t>• </a:t>
            </a:r>
            <a:r>
              <a:rPr lang="en-ID" b="1" dirty="0" err="1"/>
              <a:t>Paragraf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paragraf</a:t>
            </a:r>
            <a:r>
              <a:rPr lang="en-ID" b="1" dirty="0"/>
              <a:t> yang </a:t>
            </a:r>
            <a:r>
              <a:rPr lang="en-ID" b="1" dirty="0" err="1"/>
              <a:t>lengkap</a:t>
            </a:r>
            <a:r>
              <a:rPr lang="en-ID" b="1" dirty="0"/>
              <a:t>. </a:t>
            </a:r>
            <a:r>
              <a:rPr lang="en-ID" b="1" dirty="0" err="1"/>
              <a:t>Artinya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paragraf</a:t>
            </a:r>
            <a:r>
              <a:rPr lang="en-ID" b="1" dirty="0"/>
              <a:t> </a:t>
            </a:r>
            <a:r>
              <a:rPr lang="en-ID" b="1" dirty="0" err="1"/>
              <a:t>tersebut</a:t>
            </a:r>
            <a:r>
              <a:rPr lang="en-ID" b="1" dirty="0"/>
              <a:t>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tercakup</a:t>
            </a:r>
            <a:r>
              <a:rPr lang="en-ID" b="1" dirty="0"/>
              <a:t>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informasi</a:t>
            </a:r>
            <a:r>
              <a:rPr lang="en-ID" b="1" dirty="0"/>
              <a:t> yang </a:t>
            </a:r>
            <a:r>
              <a:rPr lang="en-ID" b="1" dirty="0" err="1"/>
              <a:t>diperlukan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mendukung</a:t>
            </a:r>
            <a:r>
              <a:rPr lang="en-ID" b="1" dirty="0"/>
              <a:t> </a:t>
            </a:r>
            <a:r>
              <a:rPr lang="en-ID" b="1" dirty="0" err="1"/>
              <a:t>gagasan</a:t>
            </a:r>
            <a:r>
              <a:rPr lang="en-ID" b="1" dirty="0"/>
              <a:t> </a:t>
            </a:r>
            <a:r>
              <a:rPr lang="en-ID" b="1" dirty="0" err="1"/>
              <a:t>utama</a:t>
            </a:r>
            <a:r>
              <a:rPr lang="en-ID" b="1" dirty="0"/>
              <a:t>. </a:t>
            </a:r>
            <a:endParaRPr lang="en-ID" dirty="0"/>
          </a:p>
          <a:p>
            <a:pPr marL="114300" indent="0">
              <a:buNone/>
            </a:pPr>
            <a:r>
              <a:rPr lang="en-ID" dirty="0"/>
              <a:t>	•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penanggulangan</a:t>
            </a:r>
            <a:r>
              <a:rPr lang="en-ID" b="1" dirty="0"/>
              <a:t> </a:t>
            </a:r>
            <a:r>
              <a:rPr lang="en-ID" b="1" dirty="0" err="1"/>
              <a:t>bencana</a:t>
            </a:r>
            <a:r>
              <a:rPr lang="en-ID" b="1" dirty="0"/>
              <a:t>,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dua</a:t>
            </a:r>
            <a:r>
              <a:rPr lang="en-ID" b="1" dirty="0"/>
              <a:t> </a:t>
            </a:r>
            <a:r>
              <a:rPr lang="en-ID" b="1" dirty="0" err="1"/>
              <a:t>jenis</a:t>
            </a:r>
            <a:r>
              <a:rPr lang="en-ID" b="1" dirty="0"/>
              <a:t> </a:t>
            </a:r>
            <a:r>
              <a:rPr lang="en-ID" b="1" dirty="0" err="1"/>
              <a:t>infrastruktur</a:t>
            </a:r>
            <a:r>
              <a:rPr lang="en-ID" b="1" dirty="0"/>
              <a:t> 	</a:t>
            </a:r>
            <a:r>
              <a:rPr lang="en-ID" b="1" dirty="0" err="1"/>
              <a:t>komunikasi</a:t>
            </a:r>
            <a:r>
              <a:rPr lang="en-ID" b="1" dirty="0"/>
              <a:t> yang </a:t>
            </a:r>
            <a:r>
              <a:rPr lang="en-ID" b="1" dirty="0" err="1"/>
              <a:t>dibutuhkan</a:t>
            </a:r>
            <a:r>
              <a:rPr lang="en-ID" b="1" dirty="0"/>
              <a:t> </a:t>
            </a:r>
            <a:r>
              <a:rPr lang="en-ID" b="1" dirty="0" err="1"/>
              <a:t>yaitu</a:t>
            </a:r>
            <a:r>
              <a:rPr lang="en-ID" b="1" dirty="0"/>
              <a:t> </a:t>
            </a:r>
            <a:r>
              <a:rPr lang="en-ID" b="1" dirty="0" err="1"/>
              <a:t>suara</a:t>
            </a:r>
            <a:r>
              <a:rPr lang="en-ID" b="1" dirty="0"/>
              <a:t> dan data. </a:t>
            </a:r>
            <a:r>
              <a:rPr lang="en-ID" dirty="0" err="1"/>
              <a:t>Keduanya</a:t>
            </a:r>
            <a:r>
              <a:rPr lang="en-ID" dirty="0"/>
              <a:t> 	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di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bencana</a:t>
            </a:r>
            <a:r>
              <a:rPr lang="en-ID" dirty="0"/>
              <a:t> 	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bencana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dunia </a:t>
            </a:r>
            <a:r>
              <a:rPr lang="en-ID" dirty="0" err="1"/>
              <a:t>luar</a:t>
            </a:r>
            <a:r>
              <a:rPr lang="en-ID" dirty="0"/>
              <a:t>. </a:t>
            </a:r>
            <a:r>
              <a:rPr lang="en-ID" b="1" dirty="0" err="1"/>
              <a:t>Suara</a:t>
            </a:r>
            <a:r>
              <a:rPr lang="en-ID" b="1" dirty="0"/>
              <a:t> </a:t>
            </a:r>
            <a:r>
              <a:rPr lang="en-ID" dirty="0" err="1"/>
              <a:t>dibutuhkan</a:t>
            </a:r>
            <a:r>
              <a:rPr lang="en-ID" dirty="0"/>
              <a:t> 	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via </a:t>
            </a:r>
            <a:r>
              <a:rPr lang="en-ID" dirty="0" err="1"/>
              <a:t>telepon</a:t>
            </a:r>
            <a:r>
              <a:rPr lang="en-ID" dirty="0"/>
              <a:t>. </a:t>
            </a:r>
            <a:r>
              <a:rPr lang="en-ID" b="1" dirty="0"/>
              <a:t>Data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	</a:t>
            </a:r>
            <a:r>
              <a:rPr lang="en-ID" dirty="0" err="1"/>
              <a:t>mengirimkan</a:t>
            </a:r>
            <a:r>
              <a:rPr lang="en-ID" dirty="0"/>
              <a:t> data, tulisan, </a:t>
            </a:r>
            <a:r>
              <a:rPr lang="en-ID" dirty="0" err="1"/>
              <a:t>gambar</a:t>
            </a:r>
            <a:r>
              <a:rPr lang="en-ID" dirty="0"/>
              <a:t>, </a:t>
            </a:r>
            <a:r>
              <a:rPr lang="en-ID" dirty="0" err="1"/>
              <a:t>bahkan</a:t>
            </a:r>
            <a:r>
              <a:rPr lang="en-ID" dirty="0"/>
              <a:t> video </a:t>
            </a:r>
            <a:r>
              <a:rPr lang="en-ID" dirty="0" err="1"/>
              <a:t>ke</a:t>
            </a:r>
            <a:r>
              <a:rPr lang="en-ID" dirty="0"/>
              <a:t> dunia </a:t>
            </a:r>
            <a:r>
              <a:rPr lang="en-ID" dirty="0" err="1"/>
              <a:t>luar</a:t>
            </a:r>
            <a:r>
              <a:rPr lang="en-ID" dirty="0"/>
              <a:t>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0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341E-E9E4-9054-6ABE-C2731D92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Kesatuan</a:t>
            </a:r>
            <a:r>
              <a:rPr lang="en-ID" dirty="0"/>
              <a:t> </a:t>
            </a:r>
            <a:r>
              <a:rPr lang="en-ID" dirty="0" err="1"/>
              <a:t>Paragraf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F17DC-E550-E60C-9478-C40C947B7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dirty="0"/>
              <a:t>• </a:t>
            </a:r>
            <a:r>
              <a:rPr lang="en-ID" b="1" dirty="0" err="1"/>
              <a:t>Paragraf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terfokus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pada </a:t>
            </a:r>
            <a:r>
              <a:rPr lang="en-ID" b="1" dirty="0" err="1"/>
              <a:t>satu</a:t>
            </a:r>
            <a:r>
              <a:rPr lang="en-ID" b="1" dirty="0"/>
              <a:t> </a:t>
            </a:r>
            <a:r>
              <a:rPr lang="en-ID" b="1" dirty="0" err="1"/>
              <a:t>gagasan</a:t>
            </a:r>
            <a:r>
              <a:rPr lang="en-ID" b="1" dirty="0"/>
              <a:t> </a:t>
            </a:r>
            <a:r>
              <a:rPr lang="en-ID" b="1" dirty="0" err="1"/>
              <a:t>utama</a:t>
            </a:r>
            <a:r>
              <a:rPr lang="en-ID" b="1" dirty="0"/>
              <a:t>. </a:t>
            </a:r>
            <a:r>
              <a:rPr lang="en-ID" b="1" dirty="0" err="1"/>
              <a:t>Gagasan-gasan</a:t>
            </a:r>
            <a:r>
              <a:rPr lang="en-ID" b="1" dirty="0"/>
              <a:t> lain yang </a:t>
            </a:r>
            <a:r>
              <a:rPr lang="en-ID" b="1" dirty="0" err="1"/>
              <a:t>terdapat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paragraf</a:t>
            </a:r>
            <a:r>
              <a:rPr lang="en-ID" b="1" dirty="0"/>
              <a:t>,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gagasan</a:t>
            </a:r>
            <a:r>
              <a:rPr lang="en-ID" b="1" dirty="0"/>
              <a:t> </a:t>
            </a:r>
            <a:r>
              <a:rPr lang="en-ID" b="1" dirty="0" err="1"/>
              <a:t>penjelas</a:t>
            </a:r>
            <a:r>
              <a:rPr lang="en-ID" b="1" dirty="0"/>
              <a:t>. </a:t>
            </a:r>
            <a:endParaRPr lang="en-ID" dirty="0"/>
          </a:p>
          <a:p>
            <a:pPr marL="114300" indent="0">
              <a:buNone/>
            </a:pPr>
            <a:r>
              <a:rPr lang="en-ID" dirty="0"/>
              <a:t>	• </a:t>
            </a:r>
            <a:r>
              <a:rPr lang="en-ID" b="1" dirty="0"/>
              <a:t>Mbah </a:t>
            </a:r>
            <a:r>
              <a:rPr lang="en-ID" b="1" dirty="0" err="1"/>
              <a:t>Marto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tahu</a:t>
            </a:r>
            <a:r>
              <a:rPr lang="en-ID" b="1" dirty="0"/>
              <a:t> </a:t>
            </a:r>
            <a:r>
              <a:rPr lang="en-ID" b="1" dirty="0" err="1"/>
              <a:t>banyak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desa</a:t>
            </a:r>
            <a:r>
              <a:rPr lang="en-ID" b="1" dirty="0"/>
              <a:t> </a:t>
            </a:r>
            <a:r>
              <a:rPr lang="en-ID" b="1" dirty="0" err="1"/>
              <a:t>kelahirannya</a:t>
            </a:r>
            <a:r>
              <a:rPr lang="en-ID" b="1" dirty="0"/>
              <a:t>. </a:t>
            </a:r>
            <a:r>
              <a:rPr lang="en-ID" dirty="0" err="1"/>
              <a:t>Ia</a:t>
            </a:r>
            <a:r>
              <a:rPr lang="en-ID" dirty="0"/>
              <a:t> 	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desanya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dinamai</a:t>
            </a:r>
            <a:r>
              <a:rPr lang="en-ID" dirty="0"/>
              <a:t>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Kadunggalar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	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Sangkahurip</a:t>
            </a:r>
            <a:r>
              <a:rPr lang="en-ID" dirty="0"/>
              <a:t>,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sungai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desa</a:t>
            </a:r>
            <a:r>
              <a:rPr lang="en-ID" dirty="0"/>
              <a:t> 	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kini</a:t>
            </a:r>
            <a:r>
              <a:rPr lang="en-ID" dirty="0"/>
              <a:t> </a:t>
            </a:r>
            <a:r>
              <a:rPr lang="en-ID" dirty="0" err="1"/>
              <a:t>mengering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juga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nenek</a:t>
            </a:r>
            <a:r>
              <a:rPr lang="en-ID" dirty="0"/>
              <a:t> </a:t>
            </a:r>
            <a:r>
              <a:rPr lang="en-ID" dirty="0" err="1"/>
              <a:t>moyangnya</a:t>
            </a:r>
            <a:r>
              <a:rPr lang="en-ID" dirty="0"/>
              <a:t> 	</a:t>
            </a:r>
            <a:r>
              <a:rPr lang="en-ID" dirty="0" err="1"/>
              <a:t>dahulu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di </a:t>
            </a:r>
            <a:r>
              <a:rPr lang="en-ID" dirty="0" err="1"/>
              <a:t>desa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 </a:t>
            </a:r>
            <a:r>
              <a:rPr lang="en-ID" b="1" dirty="0" err="1"/>
              <a:t>Meski</a:t>
            </a:r>
            <a:r>
              <a:rPr lang="en-ID" b="1" dirty="0"/>
              <a:t> </a:t>
            </a:r>
            <a:r>
              <a:rPr lang="en-ID" b="1" dirty="0" err="1"/>
              <a:t>sudah</a:t>
            </a:r>
            <a:r>
              <a:rPr lang="en-ID" b="1" dirty="0"/>
              <a:t> </a:t>
            </a:r>
            <a:r>
              <a:rPr lang="en-ID" b="1" dirty="0" err="1"/>
              <a:t>uzur</a:t>
            </a:r>
            <a:r>
              <a:rPr lang="en-ID" b="1" dirty="0"/>
              <a:t>, Mbah </a:t>
            </a:r>
            <a:r>
              <a:rPr lang="en-ID" b="1" dirty="0" err="1"/>
              <a:t>Marto</a:t>
            </a:r>
            <a:r>
              <a:rPr lang="en-ID" b="1" dirty="0"/>
              <a:t> </a:t>
            </a:r>
            <a:r>
              <a:rPr lang="en-ID" b="1" dirty="0" err="1"/>
              <a:t>masih</a:t>
            </a:r>
            <a:r>
              <a:rPr lang="en-ID" b="1" dirty="0"/>
              <a:t> 	</a:t>
            </a:r>
            <a:r>
              <a:rPr lang="en-ID" b="1" dirty="0" err="1"/>
              <a:t>gesit</a:t>
            </a:r>
            <a:r>
              <a:rPr lang="en-ID" b="1" dirty="0"/>
              <a:t> dan </a:t>
            </a:r>
            <a:r>
              <a:rPr lang="en-ID" b="1" dirty="0" err="1"/>
              <a:t>cekatan</a:t>
            </a:r>
            <a:r>
              <a:rPr lang="en-ID" dirty="0"/>
              <a:t>. </a:t>
            </a:r>
            <a:r>
              <a:rPr lang="en-ID" dirty="0" err="1"/>
              <a:t>Begitu</a:t>
            </a:r>
            <a:r>
              <a:rPr lang="en-ID" dirty="0"/>
              <a:t> </a:t>
            </a:r>
            <a:r>
              <a:rPr lang="en-ID" dirty="0" err="1"/>
              <a:t>bangun</a:t>
            </a:r>
            <a:r>
              <a:rPr lang="en-ID" dirty="0"/>
              <a:t> </a:t>
            </a:r>
            <a:r>
              <a:rPr lang="en-ID" dirty="0" err="1"/>
              <a:t>pagi</a:t>
            </a:r>
            <a:r>
              <a:rPr lang="en-ID" dirty="0"/>
              <a:t>,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kopi 	</a:t>
            </a:r>
            <a:r>
              <a:rPr lang="en-ID" dirty="0" err="1"/>
              <a:t>dulu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memanggul</a:t>
            </a:r>
            <a:r>
              <a:rPr lang="en-ID" dirty="0"/>
              <a:t> </a:t>
            </a:r>
            <a:r>
              <a:rPr lang="en-ID" dirty="0" err="1"/>
              <a:t>pangkur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ladangnya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	</a:t>
            </a:r>
            <a:r>
              <a:rPr lang="en-ID" dirty="0" err="1"/>
              <a:t>mengayun</a:t>
            </a:r>
            <a:r>
              <a:rPr lang="en-ID" dirty="0"/>
              <a:t> </a:t>
            </a:r>
            <a:r>
              <a:rPr lang="en-ID" dirty="0" err="1"/>
              <a:t>pangkurnya</a:t>
            </a:r>
            <a:r>
              <a:rPr lang="en-ID" dirty="0"/>
              <a:t> </a:t>
            </a:r>
            <a:r>
              <a:rPr lang="en-ID" dirty="0" err="1"/>
              <a:t>membongkar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liat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	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musim</a:t>
            </a:r>
            <a:r>
              <a:rPr lang="en-ID" dirty="0"/>
              <a:t> </a:t>
            </a:r>
            <a:r>
              <a:rPr lang="en-ID" dirty="0" err="1"/>
              <a:t>kemarau</a:t>
            </a:r>
            <a:r>
              <a:rPr lang="en-ID" dirty="0"/>
              <a:t> yang </a:t>
            </a:r>
            <a:r>
              <a:rPr lang="en-ID" dirty="0" err="1"/>
              <a:t>panjang</a:t>
            </a:r>
            <a:r>
              <a:rPr lang="en-ID" dirty="0"/>
              <a:t>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4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83A0-2BF8-9293-EBA6-545651A1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Kepaduan</a:t>
            </a:r>
            <a:r>
              <a:rPr lang="en-US" dirty="0"/>
              <a:t> </a:t>
            </a:r>
            <a:r>
              <a:rPr lang="en-US" dirty="0" err="1"/>
              <a:t>Paragraf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D8834-C53B-545C-E6CB-7F338A1EC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dirty="0"/>
              <a:t>• </a:t>
            </a:r>
            <a:r>
              <a:rPr lang="en-ID" b="1" dirty="0" err="1"/>
              <a:t>Paragraf</a:t>
            </a:r>
            <a:r>
              <a:rPr lang="en-ID" b="1" dirty="0"/>
              <a:t> yang </a:t>
            </a:r>
            <a:r>
              <a:rPr lang="en-ID" b="1" dirty="0" err="1"/>
              <a:t>padu</a:t>
            </a:r>
            <a:r>
              <a:rPr lang="en-ID" b="1" dirty="0"/>
              <a:t> </a:t>
            </a:r>
            <a:r>
              <a:rPr lang="en-ID" b="1" dirty="0" err="1"/>
              <a:t>ditandai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adanya</a:t>
            </a:r>
            <a:r>
              <a:rPr lang="en-ID" b="1" dirty="0"/>
              <a:t> kata </a:t>
            </a:r>
            <a:r>
              <a:rPr lang="en-ID" b="1" dirty="0" err="1"/>
              <a:t>kunci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sinonim</a:t>
            </a:r>
            <a:r>
              <a:rPr lang="en-ID" b="1" dirty="0"/>
              <a:t>, kata </a:t>
            </a:r>
            <a:r>
              <a:rPr lang="en-ID" b="1" dirty="0" err="1"/>
              <a:t>ganti</a:t>
            </a:r>
            <a:r>
              <a:rPr lang="en-ID" b="1" dirty="0"/>
              <a:t>, dan kata </a:t>
            </a:r>
            <a:r>
              <a:rPr lang="en-ID" b="1" dirty="0" err="1"/>
              <a:t>transisi</a:t>
            </a:r>
            <a:r>
              <a:rPr lang="en-ID" b="1" dirty="0"/>
              <a:t> </a:t>
            </a:r>
            <a:endParaRPr lang="en-ID" dirty="0"/>
          </a:p>
          <a:p>
            <a:pPr marL="114300" indent="0">
              <a:buNone/>
            </a:pPr>
            <a:r>
              <a:rPr lang="en-ID" dirty="0"/>
              <a:t>	• </a:t>
            </a:r>
            <a:r>
              <a:rPr lang="en-ID" b="1" dirty="0" err="1"/>
              <a:t>Berlian</a:t>
            </a:r>
            <a:r>
              <a:rPr lang="en-ID" b="1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atom </a:t>
            </a:r>
            <a:r>
              <a:rPr lang="en-ID" dirty="0" err="1"/>
              <a:t>karbon</a:t>
            </a:r>
            <a:r>
              <a:rPr lang="en-ID" dirty="0"/>
              <a:t> yang </a:t>
            </a:r>
            <a:r>
              <a:rPr lang="en-ID" dirty="0" err="1"/>
              <a:t>dibentuk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	sangat </a:t>
            </a:r>
            <a:r>
              <a:rPr lang="en-ID" dirty="0" err="1"/>
              <a:t>tinggi</a:t>
            </a:r>
            <a:r>
              <a:rPr lang="en-ID" dirty="0"/>
              <a:t> dan </a:t>
            </a:r>
            <a:r>
              <a:rPr lang="en-ID" dirty="0" err="1"/>
              <a:t>terkubur</a:t>
            </a:r>
            <a:r>
              <a:rPr lang="en-ID" dirty="0"/>
              <a:t> </a:t>
            </a:r>
            <a:r>
              <a:rPr lang="en-ID" dirty="0" err="1"/>
              <a:t>amat</a:t>
            </a:r>
            <a:r>
              <a:rPr lang="en-ID" dirty="0"/>
              <a:t> sangat </a:t>
            </a:r>
            <a:r>
              <a:rPr lang="en-ID" dirty="0" err="1"/>
              <a:t>dalam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. 	</a:t>
            </a:r>
            <a:r>
              <a:rPr lang="en-ID" b="1" dirty="0" err="1"/>
              <a:t>Berlian</a:t>
            </a:r>
            <a:r>
              <a:rPr lang="en-ID" b="1" dirty="0"/>
              <a:t> </a:t>
            </a:r>
            <a:r>
              <a:rPr lang="en-ID" dirty="0" err="1"/>
              <a:t>berharga</a:t>
            </a:r>
            <a:r>
              <a:rPr lang="en-ID" dirty="0"/>
              <a:t> mahal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cantik</a:t>
            </a:r>
            <a:r>
              <a:rPr lang="en-ID" dirty="0"/>
              <a:t>, </a:t>
            </a:r>
            <a:r>
              <a:rPr lang="en-ID" b="1" dirty="0"/>
              <a:t>batu </a:t>
            </a:r>
            <a:r>
              <a:rPr lang="en-ID" b="1" dirty="0" err="1"/>
              <a:t>ini</a:t>
            </a:r>
            <a:r>
              <a:rPr lang="en-ID" b="1" dirty="0"/>
              <a:t> juga </a:t>
            </a:r>
            <a:r>
              <a:rPr lang="en-ID" dirty="0"/>
              <a:t>sangat 	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di dunia dan </a:t>
            </a:r>
            <a:r>
              <a:rPr lang="en-ID" dirty="0" err="1"/>
              <a:t>melalui</a:t>
            </a:r>
            <a:r>
              <a:rPr lang="en-ID" dirty="0"/>
              <a:t> proses </a:t>
            </a:r>
            <a:r>
              <a:rPr lang="en-ID" dirty="0" err="1"/>
              <a:t>pengolahan</a:t>
            </a:r>
            <a:r>
              <a:rPr lang="en-ID" dirty="0"/>
              <a:t> yang </a:t>
            </a:r>
            <a:r>
              <a:rPr lang="en-ID" dirty="0" err="1"/>
              <a:t>sulit</a:t>
            </a:r>
            <a:r>
              <a:rPr lang="en-ID" dirty="0"/>
              <a:t>. 	</a:t>
            </a:r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berlian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basah</a:t>
            </a:r>
            <a:r>
              <a:rPr lang="en-ID" dirty="0"/>
              <a:t> oleh air, </a:t>
            </a:r>
            <a:r>
              <a:rPr lang="en-ID" b="1" dirty="0" err="1"/>
              <a:t>namun</a:t>
            </a:r>
            <a:r>
              <a:rPr lang="en-ID" b="1" dirty="0"/>
              <a:t> </a:t>
            </a:r>
            <a:r>
              <a:rPr lang="en-ID" dirty="0"/>
              <a:t>sangat </a:t>
            </a:r>
            <a:r>
              <a:rPr lang="en-ID" dirty="0" err="1"/>
              <a:t>rentan</a:t>
            </a:r>
            <a:r>
              <a:rPr lang="en-ID" dirty="0"/>
              <a:t> 	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minyak</a:t>
            </a:r>
            <a:r>
              <a:rPr lang="en-ID" dirty="0"/>
              <a:t>. </a:t>
            </a:r>
            <a:r>
              <a:rPr lang="en-ID" b="1" dirty="0" err="1"/>
              <a:t>Berlian</a:t>
            </a:r>
            <a:r>
              <a:rPr lang="en-ID" b="1" dirty="0"/>
              <a:t> </a:t>
            </a:r>
            <a:r>
              <a:rPr lang="en-ID" dirty="0" err="1"/>
              <a:t>dinilai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kejelasan</a:t>
            </a:r>
            <a:r>
              <a:rPr lang="en-ID" dirty="0"/>
              <a:t> (</a:t>
            </a:r>
            <a:r>
              <a:rPr lang="en-ID" i="1" dirty="0"/>
              <a:t>clarity</a:t>
            </a:r>
            <a:r>
              <a:rPr lang="en-ID" dirty="0"/>
              <a:t>), </a:t>
            </a:r>
            <a:r>
              <a:rPr lang="en-ID" dirty="0" err="1"/>
              <a:t>warna</a:t>
            </a:r>
            <a:r>
              <a:rPr lang="en-ID" dirty="0"/>
              <a:t> 	(</a:t>
            </a:r>
            <a:r>
              <a:rPr lang="en-ID" i="1" dirty="0" err="1"/>
              <a:t>color</a:t>
            </a:r>
            <a:r>
              <a:rPr lang="en-ID" dirty="0"/>
              <a:t>), dan </a:t>
            </a:r>
            <a:r>
              <a:rPr lang="en-ID" dirty="0" err="1"/>
              <a:t>potongannya</a:t>
            </a:r>
            <a:r>
              <a:rPr lang="en-ID" dirty="0"/>
              <a:t> (</a:t>
            </a:r>
            <a:r>
              <a:rPr lang="en-ID" i="1" dirty="0"/>
              <a:t>cut</a:t>
            </a:r>
            <a:r>
              <a:rPr lang="en-ID" dirty="0"/>
              <a:t>). Indonesia </a:t>
            </a:r>
            <a:r>
              <a:rPr lang="en-ID" dirty="0" err="1"/>
              <a:t>adalah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penghasil</a:t>
            </a:r>
            <a:r>
              <a:rPr lang="en-ID" dirty="0"/>
              <a:t> 	</a:t>
            </a:r>
            <a:r>
              <a:rPr lang="en-ID" dirty="0" err="1"/>
              <a:t>berlian</a:t>
            </a:r>
            <a:r>
              <a:rPr lang="en-ID" dirty="0"/>
              <a:t> yang </a:t>
            </a:r>
            <a:r>
              <a:rPr lang="en-ID" dirty="0" err="1"/>
              <a:t>terbaik</a:t>
            </a:r>
            <a:r>
              <a:rPr lang="en-ID" dirty="0"/>
              <a:t>!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6968-FA32-3D7D-377D-A2AE3AEE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AFB6A-715D-333F-5A5F-038B6B47D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 err="1"/>
              <a:t>Paragraf</a:t>
            </a:r>
            <a:r>
              <a:rPr lang="en-ID" b="1" dirty="0"/>
              <a:t> </a:t>
            </a:r>
            <a:r>
              <a:rPr lang="en-ID" b="1" dirty="0" err="1"/>
              <a:t>eksposisi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paragraf</a:t>
            </a:r>
            <a:r>
              <a:rPr lang="en-ID" dirty="0"/>
              <a:t> yang </a:t>
            </a:r>
            <a:r>
              <a:rPr lang="en-ID" dirty="0" err="1"/>
              <a:t>menginformasikan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memaparkan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 </a:t>
            </a:r>
          </a:p>
          <a:p>
            <a:r>
              <a:rPr lang="en-ID" b="1" dirty="0" err="1"/>
              <a:t>Paragraf</a:t>
            </a:r>
            <a:r>
              <a:rPr lang="en-ID" b="1" dirty="0"/>
              <a:t> </a:t>
            </a:r>
            <a:r>
              <a:rPr lang="en-ID" b="1" dirty="0" err="1"/>
              <a:t>argumentasi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paragaraf</a:t>
            </a:r>
            <a:r>
              <a:rPr lang="en-ID" dirty="0"/>
              <a:t> yang </a:t>
            </a:r>
            <a:r>
              <a:rPr lang="en-ID" dirty="0" err="1"/>
              <a:t>mengemukan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dngan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logis</a:t>
            </a:r>
            <a:r>
              <a:rPr lang="en-ID" dirty="0"/>
              <a:t>. </a:t>
            </a:r>
          </a:p>
          <a:p>
            <a:r>
              <a:rPr lang="en-ID" b="1" dirty="0" err="1"/>
              <a:t>Paragraf</a:t>
            </a:r>
            <a:r>
              <a:rPr lang="en-ID" b="1" dirty="0"/>
              <a:t> </a:t>
            </a:r>
            <a:r>
              <a:rPr lang="en-ID" b="1" dirty="0" err="1"/>
              <a:t>deskripsi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paragraf</a:t>
            </a:r>
            <a:r>
              <a:rPr lang="en-ID" dirty="0"/>
              <a:t> yang </a:t>
            </a:r>
            <a:r>
              <a:rPr lang="en-ID" dirty="0" err="1"/>
              <a:t>memerikan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suasana</a:t>
            </a:r>
            <a:r>
              <a:rPr lang="en-ID" dirty="0"/>
              <a:t>, area, dan </a:t>
            </a:r>
            <a:r>
              <a:rPr lang="en-ID" dirty="0" err="1"/>
              <a:t>benda</a:t>
            </a:r>
            <a:r>
              <a:rPr lang="en-ID" dirty="0"/>
              <a:t>. </a:t>
            </a:r>
          </a:p>
          <a:p>
            <a:r>
              <a:rPr lang="en-ID" b="1" dirty="0" err="1"/>
              <a:t>Paragraf</a:t>
            </a:r>
            <a:r>
              <a:rPr lang="en-ID" b="1" dirty="0"/>
              <a:t> </a:t>
            </a:r>
            <a:r>
              <a:rPr lang="en-ID" b="1" dirty="0" err="1"/>
              <a:t>narasi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paragraf</a:t>
            </a:r>
            <a:r>
              <a:rPr lang="en-ID" dirty="0"/>
              <a:t> yang </a:t>
            </a: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 </a:t>
            </a:r>
          </a:p>
          <a:p>
            <a:r>
              <a:rPr lang="en-ID" b="1" dirty="0" err="1"/>
              <a:t>Paragraf</a:t>
            </a:r>
            <a:r>
              <a:rPr lang="en-ID" b="1" dirty="0"/>
              <a:t> </a:t>
            </a:r>
            <a:r>
              <a:rPr lang="en-ID" b="1" dirty="0" err="1"/>
              <a:t>persuasi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paragraf</a:t>
            </a:r>
            <a:r>
              <a:rPr lang="en-ID" dirty="0"/>
              <a:t> yang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merajuk</a:t>
            </a:r>
            <a:r>
              <a:rPr lang="en-ID" dirty="0"/>
              <a:t> orang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5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1312-C457-E06B-FB2A-DA0F801F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178F3-E3F8-74BA-B8D9-BB6852A05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Pembuka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err="1"/>
              <a:t>Paragraf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tulisan. Karena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semenarik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agar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dan </a:t>
            </a:r>
            <a:r>
              <a:rPr lang="en-US" dirty="0" err="1"/>
              <a:t>penasaran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.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membosankan</a:t>
            </a:r>
            <a:r>
              <a:rPr lang="en-US" dirty="0"/>
              <a:t>,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Panjang.</a:t>
            </a:r>
          </a:p>
          <a:p>
            <a:pPr>
              <a:buFontTx/>
              <a:buChar char="-"/>
            </a:pP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Penghubung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Inti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tulisan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. Karena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lain. </a:t>
            </a:r>
          </a:p>
          <a:p>
            <a:pPr>
              <a:buFontTx/>
              <a:buChar char="-"/>
            </a:pP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Penutup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penutuf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disodori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juga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penegas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peragraf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. Sama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pembuka</a:t>
            </a:r>
            <a:r>
              <a:rPr lang="en-US" dirty="0"/>
              <a:t>,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diusahakan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Panjang.</a:t>
            </a:r>
          </a:p>
        </p:txBody>
      </p:sp>
    </p:spTree>
    <p:extLst>
      <p:ext uri="{BB962C8B-B14F-4D97-AF65-F5344CB8AC3E}">
        <p14:creationId xmlns:p14="http://schemas.microsoft.com/office/powerpoint/2010/main" val="119300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171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ourgette"/>
              <a:buNone/>
            </a:pPr>
            <a:br>
              <a:rPr lang="en-US" dirty="0"/>
            </a:br>
            <a:r>
              <a:rPr lang="en-US" sz="4400" dirty="0" err="1"/>
              <a:t>Mengakar</a:t>
            </a:r>
            <a:r>
              <a:rPr lang="en-US" sz="4400" dirty="0"/>
              <a:t> </a:t>
            </a:r>
            <a:r>
              <a:rPr lang="en-US" sz="4400" dirty="0" err="1"/>
              <a:t>kuat</a:t>
            </a:r>
            <a:r>
              <a:rPr lang="en-US" sz="4400" dirty="0"/>
              <a:t> </a:t>
            </a:r>
            <a:r>
              <a:rPr lang="en-US" sz="4400" dirty="0" err="1"/>
              <a:t>pohon</a:t>
            </a:r>
            <a:r>
              <a:rPr lang="en-US" sz="4400" dirty="0"/>
              <a:t> di </a:t>
            </a:r>
            <a:r>
              <a:rPr lang="en-US" sz="4400" dirty="0" err="1"/>
              <a:t>darat</a:t>
            </a:r>
            <a:br>
              <a:rPr lang="en-US" sz="4400" dirty="0"/>
            </a:br>
            <a:r>
              <a:rPr lang="en-US" sz="4400" dirty="0" err="1"/>
              <a:t>Belajarlah</a:t>
            </a:r>
            <a:r>
              <a:rPr lang="en-US" sz="4400" dirty="0"/>
              <a:t> </a:t>
            </a:r>
            <a:r>
              <a:rPr lang="en-US" sz="4400" dirty="0" err="1"/>
              <a:t>giat</a:t>
            </a:r>
            <a:r>
              <a:rPr lang="en-US" sz="4400" dirty="0"/>
              <a:t> agar </a:t>
            </a:r>
            <a:r>
              <a:rPr lang="en-US" sz="4400" dirty="0" err="1"/>
              <a:t>hidup</a:t>
            </a:r>
            <a:r>
              <a:rPr lang="en-US" sz="4400" dirty="0"/>
              <a:t> </a:t>
            </a:r>
            <a:r>
              <a:rPr lang="en-US" sz="4400" dirty="0" err="1"/>
              <a:t>bermanfaat</a:t>
            </a: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548</Words>
  <Application>Microsoft Macintosh PowerPoint</Application>
  <PresentationFormat>Widescreen</PresentationFormat>
  <Paragraphs>29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Courgette</vt:lpstr>
      <vt:lpstr>Cambria</vt:lpstr>
      <vt:lpstr>Arial</vt:lpstr>
      <vt:lpstr>Office Theme</vt:lpstr>
      <vt:lpstr>PARAGRAF II</vt:lpstr>
      <vt:lpstr>Paragraf yang Baik</vt:lpstr>
      <vt:lpstr>Kelengkapan Paragraf</vt:lpstr>
      <vt:lpstr>Kesatuan Paragraf </vt:lpstr>
      <vt:lpstr>Kepaduan Paragraf</vt:lpstr>
      <vt:lpstr>Jenis Paragraf Berdasarkan Tujuan</vt:lpstr>
      <vt:lpstr>Jenis Paragraf Berdasarkan Fungsi </vt:lpstr>
      <vt:lpstr> Mengakar kuat pohon di darat Belajarlah giat agar hidup bermanfaat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PARAGRAF I</dc:title>
  <cp:lastModifiedBy>Irfan Hidayatullah</cp:lastModifiedBy>
  <cp:revision>3</cp:revision>
  <dcterms:modified xsi:type="dcterms:W3CDTF">2022-08-31T02:31:29Z</dcterms:modified>
</cp:coreProperties>
</file>