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1546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ChAPTER-8-Risk-and-Return-pdf-1-638.jpg"/>
          <p:cNvPicPr>
            <a:picLocks noChangeAspect="1"/>
          </p:cNvPicPr>
          <p:nvPr/>
        </p:nvPicPr>
        <p:blipFill>
          <a:blip r:embed="rId2"/>
          <a:srcRect b="20415"/>
          <a:stretch/>
        </p:blipFill>
        <p:spPr>
          <a:xfrm>
            <a:off x="0" y="139347"/>
            <a:ext cx="9144000" cy="585394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ChAPTER-8-Risk-and-Return-pdf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ChAPTER-8-Risk-and-Return-pdf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9103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ChAPTER-8-Risk-and-Return-pdf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ChAPTER-8-Risk-and-Return-pdf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ChAPTER-8-Risk-and-Return-pdf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ChAPTER-8-Risk-and-Return-pdf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ChAPTER-8-Risk-and-Return-pdf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ChAPTER-8-Risk-and-Return-pdf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ChAPTER-8-Risk-and-Return-pdf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ChAPTER-8-Risk-and-Return-pdf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ChAPTER-8-Risk-and-Return-pdf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ChAPTER-8-Risk-and-Return-pdf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ChAPTER-8-Risk-and-Return-pdf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ChAPTER-8-Risk-and-Return-pdf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ChAPTER-8-Risk-and-Return-pdf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ChAPTER-8-Risk-and-Return-pdf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ChAPTER-8-Risk-and-Return-pdf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ChAPTER-8-Risk-and-Return-pdf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ChAPTER-8-Risk-and-Return-pdf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ChAPTER-8-Risk-and-Return-pdf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ChAPTER-8-Risk-and-Return-pdf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ChAPTER-8-Risk-and-Return-pdf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ChAPTER-8-Risk-and-Return-pdf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ChAPTER-8-Risk-and-Return-pdf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ChAPTER-8-Risk-and-Return-pdf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ChAPTER-8-Risk-and-Return-pdf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ChAPTER-8-Risk-and-Return-pdf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8693</TotalTime>
  <Words>0</Words>
  <Application>Microsoft Office PowerPoint</Application>
  <PresentationFormat>On-screen Show (4:3)</PresentationFormat>
  <Paragraphs>0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Tarada Berlian</cp:lastModifiedBy>
  <cp:revision>2</cp:revision>
  <dcterms:created xsi:type="dcterms:W3CDTF">2013-01-27T09:14:16Z</dcterms:created>
  <dcterms:modified xsi:type="dcterms:W3CDTF">2024-09-09T01:35:55Z</dcterms:modified>
  <cp:category/>
</cp:coreProperties>
</file>