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2" r:id="rId7"/>
    <p:sldId id="270" r:id="rId8"/>
    <p:sldId id="267" r:id="rId9"/>
    <p:sldId id="268" r:id="rId10"/>
    <p:sldId id="272" r:id="rId11"/>
    <p:sldId id="269" r:id="rId12"/>
    <p:sldId id="271" r:id="rId13"/>
    <p:sldId id="265" r:id="rId14"/>
    <p:sldId id="266" r:id="rId15"/>
    <p:sldId id="261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E77-EC62-4878-8D2B-5670D38CD40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92EF-60F0-4C6B-A777-5D0144F3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E77-EC62-4878-8D2B-5670D38CD40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92EF-60F0-4C6B-A777-5D0144F3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E77-EC62-4878-8D2B-5670D38CD40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92EF-60F0-4C6B-A777-5D0144F3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3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E77-EC62-4878-8D2B-5670D38CD40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92EF-60F0-4C6B-A777-5D0144F3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E77-EC62-4878-8D2B-5670D38CD40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92EF-60F0-4C6B-A777-5D0144F3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E77-EC62-4878-8D2B-5670D38CD40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92EF-60F0-4C6B-A777-5D0144F3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2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E77-EC62-4878-8D2B-5670D38CD40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92EF-60F0-4C6B-A777-5D0144F3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9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E77-EC62-4878-8D2B-5670D38CD40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92EF-60F0-4C6B-A777-5D0144F3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6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E77-EC62-4878-8D2B-5670D38CD40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92EF-60F0-4C6B-A777-5D0144F3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0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E77-EC62-4878-8D2B-5670D38CD40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92EF-60F0-4C6B-A777-5D0144F3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4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E77-EC62-4878-8D2B-5670D38CD40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92EF-60F0-4C6B-A777-5D0144F3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0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CE77-EC62-4878-8D2B-5670D38CD40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992EF-60F0-4C6B-A777-5D0144F3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MEKANISME SISTEM IMUN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9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" y="1652339"/>
            <a:ext cx="8268854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0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8" y="985496"/>
            <a:ext cx="7440063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2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85496"/>
            <a:ext cx="7162800" cy="55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5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42" y="995023"/>
            <a:ext cx="6554115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7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6" y="1237943"/>
            <a:ext cx="7987253" cy="45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Immunity (Non </a:t>
            </a:r>
            <a:r>
              <a:rPr lang="en-US" dirty="0" err="1" smtClean="0"/>
              <a:t>Spesifik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4" y="2214392"/>
            <a:ext cx="7618506" cy="29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2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Komponen</a:t>
            </a:r>
            <a:r>
              <a:rPr lang="en-US" dirty="0" smtClean="0"/>
              <a:t> Innate Immunity (Non </a:t>
            </a:r>
            <a:r>
              <a:rPr lang="en-US" dirty="0" err="1" smtClean="0"/>
              <a:t>Spesifik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" y="1981200"/>
            <a:ext cx="9052560" cy="390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61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457204"/>
            <a:ext cx="9052560" cy="554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76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676400"/>
            <a:ext cx="9144000" cy="46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50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81063"/>
            <a:ext cx="84582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119438"/>
            <a:ext cx="823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4" y="5976938"/>
            <a:ext cx="823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48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009649"/>
            <a:ext cx="7772400" cy="568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98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33438"/>
            <a:ext cx="83724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03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Fagositosis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905000"/>
            <a:ext cx="4663440" cy="33628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898075"/>
            <a:ext cx="4389120" cy="33340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118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3" y="737812"/>
            <a:ext cx="8116433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1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8" y="1323681"/>
            <a:ext cx="7830643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5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18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MEKANISME SISTEM IMUN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Fagositosis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Innate Immunity (Non Spesifik)</vt:lpstr>
      <vt:lpstr>Komponen Innate Immunity (Non Spesifik)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2021-03-16T10:05:52Z</dcterms:created>
  <dcterms:modified xsi:type="dcterms:W3CDTF">2021-03-17T04:50:23Z</dcterms:modified>
</cp:coreProperties>
</file>