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/>
              <a:t>REVIEW TEKNIK MIKROENKAPSULASI PADA EKSTRAK MANGOSTEEN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Rosa </a:t>
            </a:r>
            <a:r>
              <a:rPr lang="en-US" dirty="0" err="1"/>
              <a:t>RiauWati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Sriwidodo</a:t>
            </a:r>
            <a:r>
              <a:rPr lang="en-US" dirty="0" smtClean="0"/>
              <a:t>, </a:t>
            </a:r>
            <a:r>
              <a:rPr lang="en-US" dirty="0" err="1"/>
              <a:t>Anis</a:t>
            </a:r>
            <a:r>
              <a:rPr lang="en-US" dirty="0"/>
              <a:t> Yohana </a:t>
            </a:r>
            <a:r>
              <a:rPr lang="en-US" dirty="0" err="1" smtClean="0"/>
              <a:t>Chaerunisaa</a:t>
            </a:r>
            <a:endParaRPr lang="en-US" dirty="0"/>
          </a:p>
          <a:p>
            <a:r>
              <a:rPr lang="en-US" dirty="0"/>
              <a:t>1Departemen </a:t>
            </a:r>
            <a:r>
              <a:rPr lang="en-US" dirty="0" err="1"/>
              <a:t>Farmasetika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,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,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Padjadjaran</a:t>
            </a:r>
            <a:r>
              <a:rPr lang="en-US" dirty="0"/>
              <a:t>. Jl. Raya Bandung-</a:t>
            </a:r>
            <a:r>
              <a:rPr lang="en-US" dirty="0" err="1"/>
              <a:t>Sumedang</a:t>
            </a:r>
            <a:r>
              <a:rPr lang="en-US" dirty="0"/>
              <a:t> Km. 21 </a:t>
            </a:r>
            <a:r>
              <a:rPr lang="en-US" dirty="0" err="1"/>
              <a:t>Jatinangor</a:t>
            </a:r>
            <a:r>
              <a:rPr lang="en-US" dirty="0"/>
              <a:t> 45363, </a:t>
            </a:r>
            <a:r>
              <a:rPr lang="en-US" dirty="0" err="1"/>
              <a:t>Sumedang</a:t>
            </a:r>
            <a:r>
              <a:rPr lang="en-US" dirty="0"/>
              <a:t>, Indonesia.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9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5616" y="795132"/>
            <a:ext cx="6056243" cy="71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 POLIMER DALAM MIKROENKAPSULASI PADA BAHAN EKSTRAK/HERBAL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5390" t="28068" r="61333" b="9129"/>
          <a:stretch/>
        </p:blipFill>
        <p:spPr bwMode="auto">
          <a:xfrm>
            <a:off x="1630016" y="1504122"/>
            <a:ext cx="4598793" cy="5353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9" t="15788" r="37857" b="37547"/>
          <a:stretch/>
        </p:blipFill>
        <p:spPr bwMode="auto">
          <a:xfrm>
            <a:off x="6545357" y="1434465"/>
            <a:ext cx="4853305" cy="5423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502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KESIMPULAN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Ekstrak</a:t>
            </a:r>
            <a:r>
              <a:rPr lang="en-US" dirty="0" smtClean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Mengkudu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 yang cukup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antinutrisi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menggangu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Mikroenkapsulasi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, </a:t>
            </a:r>
            <a:r>
              <a:rPr lang="en-US" dirty="0" err="1"/>
              <a:t>reaktif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teroksidasi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mikroenkapsulasi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frezee</a:t>
            </a:r>
            <a:r>
              <a:rPr lang="en-US" dirty="0"/>
              <a:t> draying, spray draying, cooling, fluid bed coating, </a:t>
            </a:r>
            <a:r>
              <a:rPr lang="en-US" dirty="0" err="1"/>
              <a:t>coacervation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liposome entrapment.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Miroenkapsulasi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,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. </a:t>
            </a:r>
            <a:r>
              <a:rPr lang="en-US" dirty="0" err="1"/>
              <a:t>polimer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tipis yang </a:t>
            </a:r>
            <a:r>
              <a:rPr lang="en-US" dirty="0" err="1"/>
              <a:t>melekat</a:t>
            </a:r>
            <a:r>
              <a:rPr lang="en-US" dirty="0"/>
              <a:t> (</a:t>
            </a:r>
            <a:r>
              <a:rPr lang="en-US" dirty="0" err="1"/>
              <a:t>kohesif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inti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bercampur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kimiawi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kandungannya</a:t>
            </a:r>
            <a:r>
              <a:rPr lang="en-US" dirty="0"/>
              <a:t> (inert).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3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LATAR 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90800"/>
            <a:ext cx="9232899" cy="31369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Mangosteen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metabolit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yang paling </a:t>
            </a:r>
            <a:r>
              <a:rPr lang="en-US" dirty="0" err="1"/>
              <a:t>melimpah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mikroenkapsulasi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bioaktif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penguapan</a:t>
            </a:r>
            <a:r>
              <a:rPr lang="en-US" dirty="0"/>
              <a:t>, </a:t>
            </a:r>
            <a:r>
              <a:rPr lang="en-US" dirty="0" err="1"/>
              <a:t>oksidasi</a:t>
            </a:r>
            <a:r>
              <a:rPr lang="en-US" dirty="0"/>
              <a:t>, </a:t>
            </a:r>
            <a:r>
              <a:rPr lang="en-US" dirty="0" err="1"/>
              <a:t>degradasi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karenanya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memperpanjang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.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ekstrak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lama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.(</a:t>
            </a:r>
            <a:r>
              <a:rPr lang="en-US" dirty="0" err="1"/>
              <a:t>Wathoni</a:t>
            </a:r>
            <a:r>
              <a:rPr lang="en-US" dirty="0"/>
              <a:t> et al., 2019).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4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KARAKTERISTIK MANGOSTEEN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Manggis ( Garcinia </a:t>
            </a:r>
            <a:r>
              <a:rPr lang="en-US" dirty="0" err="1" smtClean="0"/>
              <a:t>mangostana</a:t>
            </a:r>
            <a:r>
              <a:rPr lang="en-US" dirty="0" smtClean="0"/>
              <a:t> L.)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di Asia Tenggara,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manggis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50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xanthone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manggis</a:t>
            </a:r>
            <a:r>
              <a:rPr lang="en-US" dirty="0" smtClean="0"/>
              <a:t>.(</a:t>
            </a:r>
            <a:r>
              <a:rPr lang="en-US" dirty="0" err="1" smtClean="0"/>
              <a:t>Markowicz</a:t>
            </a:r>
            <a:r>
              <a:rPr lang="en-US" dirty="0" smtClean="0"/>
              <a:t> et al., 2019) 2.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Mangosteen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farmakologi</a:t>
            </a:r>
            <a:r>
              <a:rPr lang="en-US" dirty="0" smtClean="0"/>
              <a:t> (</a:t>
            </a:r>
            <a:r>
              <a:rPr lang="en-US" dirty="0" err="1" smtClean="0"/>
              <a:t>Ghasemzadeh</a:t>
            </a:r>
            <a:r>
              <a:rPr lang="en-US" dirty="0" smtClean="0"/>
              <a:t> et al., 2018)(</a:t>
            </a:r>
            <a:r>
              <a:rPr lang="en-US" dirty="0" err="1" smtClean="0"/>
              <a:t>Markowicz</a:t>
            </a:r>
            <a:r>
              <a:rPr lang="en-US" dirty="0" smtClean="0"/>
              <a:t> et al., 2019)(</a:t>
            </a:r>
            <a:r>
              <a:rPr lang="en-US" dirty="0" err="1" smtClean="0"/>
              <a:t>Agung</a:t>
            </a:r>
            <a:r>
              <a:rPr lang="en-US" dirty="0" smtClean="0"/>
              <a:t> et al., 2020) a. Anti tumor b. Anti </a:t>
            </a:r>
            <a:r>
              <a:rPr lang="en-US" dirty="0" err="1" smtClean="0"/>
              <a:t>hipertensi</a:t>
            </a:r>
            <a:r>
              <a:rPr lang="en-US" dirty="0" smtClean="0"/>
              <a:t> c. Anti </a:t>
            </a:r>
            <a:r>
              <a:rPr lang="en-US" dirty="0" err="1" smtClean="0"/>
              <a:t>mikroba</a:t>
            </a:r>
            <a:r>
              <a:rPr lang="en-US" dirty="0" smtClean="0"/>
              <a:t> d. </a:t>
            </a:r>
            <a:r>
              <a:rPr lang="en-US" dirty="0" err="1" smtClean="0"/>
              <a:t>Antikanker</a:t>
            </a:r>
            <a:r>
              <a:rPr lang="en-US" dirty="0" smtClean="0"/>
              <a:t> e. Anti </a:t>
            </a:r>
            <a:r>
              <a:rPr lang="en-US" dirty="0" err="1" smtClean="0"/>
              <a:t>inflamasi</a:t>
            </a:r>
            <a:r>
              <a:rPr lang="en-US" dirty="0" smtClean="0"/>
              <a:t> f. Anti </a:t>
            </a:r>
            <a:r>
              <a:rPr lang="en-US" dirty="0" err="1" smtClean="0"/>
              <a:t>alergi</a:t>
            </a:r>
            <a:r>
              <a:rPr lang="en-US" dirty="0" smtClean="0"/>
              <a:t> g. </a:t>
            </a:r>
            <a:r>
              <a:rPr lang="en-US" dirty="0" err="1" smtClean="0"/>
              <a:t>Antioksidan</a:t>
            </a:r>
            <a:endParaRPr lang="en-US" dirty="0" smtClean="0"/>
          </a:p>
          <a:p>
            <a:pPr algn="just"/>
            <a:r>
              <a:rPr lang="en-US" dirty="0"/>
              <a:t>(</a:t>
            </a:r>
            <a:r>
              <a:rPr lang="en-US" dirty="0" err="1"/>
              <a:t>Miftahul</a:t>
            </a:r>
            <a:r>
              <a:rPr lang="en-US" dirty="0"/>
              <a:t>, 2018) a.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b. </a:t>
            </a:r>
            <a:r>
              <a:rPr lang="en-US" dirty="0" err="1"/>
              <a:t>Reaktif</a:t>
            </a:r>
            <a:r>
              <a:rPr lang="en-US" dirty="0"/>
              <a:t> c.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teroksidasi</a:t>
            </a:r>
            <a:r>
              <a:rPr lang="en-US" dirty="0"/>
              <a:t> d.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smtClean="0"/>
              <a:t>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8750298" cy="732368"/>
          </a:xfrm>
        </p:spPr>
        <p:txBody>
          <a:bodyPr>
            <a:noAutofit/>
          </a:bodyPr>
          <a:lstStyle/>
          <a:p>
            <a:r>
              <a:rPr lang="en-US" sz="3200" b="1" dirty="0"/>
              <a:t>TUJUAN </a:t>
            </a:r>
            <a:r>
              <a:rPr lang="en-US" sz="3200" b="1" dirty="0" smtClean="0"/>
              <a:t>&amp; PRINSIP MIKROENKAPSULASI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79600"/>
            <a:ext cx="9905997" cy="3996268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kestabilan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partikelpartikel</a:t>
            </a:r>
            <a:r>
              <a:rPr lang="en-US" dirty="0"/>
              <a:t> </a:t>
            </a:r>
            <a:r>
              <a:rPr lang="en-US" dirty="0" err="1"/>
              <a:t>padatan</a:t>
            </a:r>
            <a:r>
              <a:rPr lang="en-US" dirty="0"/>
              <a:t> yang </a:t>
            </a:r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penyalut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. </a:t>
            </a:r>
          </a:p>
          <a:p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mikroenkapsulasi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pencampuran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air,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inti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penyalut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emulsi</a:t>
            </a:r>
            <a:r>
              <a:rPr lang="en-US" dirty="0"/>
              <a:t> yang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proses </a:t>
            </a:r>
            <a:r>
              <a:rPr lang="en-US" dirty="0" err="1"/>
              <a:t>penempelan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penyalut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inti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pengecilan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. (</a:t>
            </a:r>
            <a:r>
              <a:rPr lang="en-US" dirty="0" err="1"/>
              <a:t>Ang</a:t>
            </a:r>
            <a:r>
              <a:rPr lang="en-US" dirty="0"/>
              <a:t> et al., 2019).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499" y="1143000"/>
            <a:ext cx="9436097" cy="4732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KELEBIHAN </a:t>
            </a:r>
            <a:r>
              <a:rPr lang="en-US" b="1" dirty="0"/>
              <a:t>MIKROENKAPSULASI </a:t>
            </a:r>
            <a:endParaRPr lang="en-US" dirty="0"/>
          </a:p>
          <a:p>
            <a:pPr algn="just"/>
            <a:r>
              <a:rPr lang="en-US" dirty="0" smtClean="0"/>
              <a:t>masa </a:t>
            </a:r>
            <a:r>
              <a:rPr lang="en-US" dirty="0" err="1"/>
              <a:t>simpan</a:t>
            </a:r>
            <a:r>
              <a:rPr lang="en-US" dirty="0"/>
              <a:t> yang cukup lama,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 </a:t>
            </a:r>
            <a:r>
              <a:rPr lang="en-US" dirty="0" err="1"/>
              <a:t>campurkan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lain,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air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terhindar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.  </a:t>
            </a:r>
          </a:p>
          <a:p>
            <a:pPr marL="0" indent="0" algn="just">
              <a:buNone/>
            </a:pPr>
            <a:r>
              <a:rPr lang="en-US" b="1" dirty="0"/>
              <a:t>KEUNTUNGAN MIKROKAPSUL </a:t>
            </a:r>
            <a:endParaRPr lang="en-US" dirty="0"/>
          </a:p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, </a:t>
            </a:r>
            <a:r>
              <a:rPr lang="en-US" dirty="0" err="1"/>
              <a:t>zat</a:t>
            </a:r>
            <a:r>
              <a:rPr lang="en-US" dirty="0"/>
              <a:t> inti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terlindungi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. </a:t>
            </a:r>
            <a:r>
              <a:rPr lang="en-US" dirty="0" err="1"/>
              <a:t>Mikroenkapsulasi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inti yang </a:t>
            </a:r>
            <a:r>
              <a:rPr lang="en-US" dirty="0" err="1"/>
              <a:t>dipertahankan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lain yang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inti (</a:t>
            </a:r>
            <a:r>
              <a:rPr lang="en-US" dirty="0" err="1"/>
              <a:t>Estevinhoet</a:t>
            </a:r>
            <a:r>
              <a:rPr lang="en-US" dirty="0"/>
              <a:t> al.,2013)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7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KERUGIAN MIKROKAPSUL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penyalutan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inti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inti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mikrokapsul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mikroenkapsulasi</a:t>
            </a:r>
            <a:r>
              <a:rPr lang="en-US" dirty="0"/>
              <a:t>.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penyalut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pelarut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inti agar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mikrokapsul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dirty="0" err="1"/>
              <a:t>Estevinhoet</a:t>
            </a:r>
            <a:r>
              <a:rPr lang="en-US" dirty="0"/>
              <a:t> al.,2013)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METODE MIKROENKAPSULASI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Proses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Mikroenkapsulasi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Mikroenkapsulasi</a:t>
            </a:r>
            <a:r>
              <a:rPr lang="en-US" dirty="0"/>
              <a:t> : (</a:t>
            </a:r>
            <a:r>
              <a:rPr lang="en-US" dirty="0" err="1"/>
              <a:t>Tanget</a:t>
            </a:r>
            <a:r>
              <a:rPr lang="en-US" dirty="0"/>
              <a:t> al., 2005).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b.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fisika-kimia</a:t>
            </a:r>
            <a:r>
              <a:rPr lang="en-US" dirty="0"/>
              <a:t> c.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fisika</a:t>
            </a:r>
            <a:r>
              <a:rPr lang="en-US" dirty="0"/>
              <a:t> </a:t>
            </a:r>
            <a:r>
              <a:rPr lang="en-US" dirty="0" err="1"/>
              <a:t>mekanik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9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9300" y="1219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14539" r="33495" b="13911"/>
          <a:stretch>
            <a:fillRect/>
          </a:stretch>
        </p:blipFill>
        <p:spPr bwMode="auto">
          <a:xfrm>
            <a:off x="6346824" y="789678"/>
            <a:ext cx="4130676" cy="56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97415" y="1155700"/>
            <a:ext cx="430129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Ukuran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partikel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Mikroenkapsulasi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4400" y="952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1" t="17387" r="31732" b="11060"/>
          <a:stretch>
            <a:fillRect/>
          </a:stretch>
        </p:blipFill>
        <p:spPr bwMode="auto">
          <a:xfrm>
            <a:off x="1044713" y="897833"/>
            <a:ext cx="4306201" cy="51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56792" y="1132702"/>
            <a:ext cx="50472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 POLIMER PADA MIKROENKAPSULASI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9455" t="30787" r="61538" b="22463"/>
          <a:stretch/>
        </p:blipFill>
        <p:spPr bwMode="auto">
          <a:xfrm>
            <a:off x="5649981" y="1904238"/>
            <a:ext cx="5428836" cy="4095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5022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548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</vt:lpstr>
      <vt:lpstr>REVIEW TEKNIK MIKROENKAPSULASI PADA EKSTRAK MANGOSTEEN </vt:lpstr>
      <vt:lpstr>LATAR BELAKANG</vt:lpstr>
      <vt:lpstr>KARAKTERISTIK MANGOSTEEN  </vt:lpstr>
      <vt:lpstr>TUJUAN &amp; PRINSIP MIKROENKAPSULASI </vt:lpstr>
      <vt:lpstr>PowerPoint Presentation</vt:lpstr>
      <vt:lpstr>KERUGIAN MIKROKAPSUL </vt:lpstr>
      <vt:lpstr>METODE MIKROENKAPSULASI  </vt:lpstr>
      <vt:lpstr>PowerPoint Presentation</vt:lpstr>
      <vt:lpstr>PowerPoint Presentation</vt:lpstr>
      <vt:lpstr>PowerPoint Presentation</vt:lpstr>
      <vt:lpstr>KESIMPULAN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TEKNIK MIKROENKAPSULASI PADA EKSTRAK MANGOSTEEN </dc:title>
  <dc:creator>Leni Nurlaeni</dc:creator>
  <cp:lastModifiedBy>Leni Nurlaeni</cp:lastModifiedBy>
  <cp:revision>5</cp:revision>
  <dcterms:created xsi:type="dcterms:W3CDTF">2021-03-31T05:44:54Z</dcterms:created>
  <dcterms:modified xsi:type="dcterms:W3CDTF">2021-03-31T06:05:08Z</dcterms:modified>
</cp:coreProperties>
</file>