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99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99D821-9778-4AC6-BB9A-74C69423DB3B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96B343-EDBE-480C-8F57-A719A249D3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4419600" cy="1066800"/>
          </a:xfrm>
        </p:spPr>
        <p:txBody>
          <a:bodyPr/>
          <a:lstStyle/>
          <a:p>
            <a:r>
              <a:rPr lang="en-US" dirty="0" err="1"/>
              <a:t>Tissiana</a:t>
            </a:r>
            <a:r>
              <a:rPr lang="en-US" dirty="0"/>
              <a:t> </a:t>
            </a:r>
            <a:r>
              <a:rPr lang="en-US" dirty="0" err="1"/>
              <a:t>Irca</a:t>
            </a:r>
            <a:r>
              <a:rPr lang="en-US" dirty="0"/>
              <a:t> </a:t>
            </a:r>
            <a:r>
              <a:rPr lang="en-US" dirty="0" smtClean="0"/>
              <a:t>Nabila</a:t>
            </a:r>
          </a:p>
          <a:p>
            <a:r>
              <a:rPr lang="en-US" dirty="0" smtClean="0"/>
              <a:t>200120200503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20040" r="16781" b="45238"/>
          <a:stretch/>
        </p:blipFill>
        <p:spPr bwMode="auto">
          <a:xfrm>
            <a:off x="1403648" y="1412776"/>
            <a:ext cx="63794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Pakan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peternakan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kontribusinya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60 65 %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agar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kontinyuitas</a:t>
            </a:r>
            <a:r>
              <a:rPr lang="en-US" dirty="0"/>
              <a:t> </a:t>
            </a:r>
            <a:r>
              <a:rPr lang="en-US" dirty="0" err="1"/>
              <a:t>terjamin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antibiotik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dikhawatirkan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 di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mengkonsumsinya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ditempuh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i="1" dirty="0" smtClean="0"/>
              <a:t>acidifier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acidifier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mikrobial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pH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absorbsi</a:t>
            </a:r>
            <a:r>
              <a:rPr lang="en-US" dirty="0"/>
              <a:t> protein,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(Anonymous, 2005).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karkas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karkas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i="1" dirty="0"/>
              <a:t>acidifier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organ </a:t>
            </a:r>
            <a:r>
              <a:rPr lang="en-US" dirty="0" err="1"/>
              <a:t>dalam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pankreas</a:t>
            </a:r>
            <a:r>
              <a:rPr lang="en-US" dirty="0"/>
              <a:t>, </a:t>
            </a:r>
            <a:r>
              <a:rPr lang="en-US" dirty="0" err="1"/>
              <a:t>limfa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.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penyerapan</a:t>
            </a:r>
            <a:r>
              <a:rPr lang="en-US" b="1" dirty="0"/>
              <a:t> </a:t>
            </a:r>
            <a:r>
              <a:rPr lang="en-US" b="1" dirty="0" err="1"/>
              <a:t>zat</a:t>
            </a:r>
            <a:r>
              <a:rPr lang="en-US" b="1" dirty="0"/>
              <a:t> </a:t>
            </a:r>
            <a:r>
              <a:rPr lang="en-US" b="1" dirty="0" err="1"/>
              <a:t>pakan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berlangsung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optimal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keaktifan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organ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terutama</a:t>
            </a:r>
            <a:r>
              <a:rPr lang="en-US" b="1" dirty="0"/>
              <a:t> </a:t>
            </a:r>
            <a:r>
              <a:rPr lang="en-US" b="1" dirty="0" err="1"/>
              <a:t>hati</a:t>
            </a:r>
            <a:r>
              <a:rPr lang="en-US" b="1" dirty="0"/>
              <a:t> yang </a:t>
            </a:r>
            <a:r>
              <a:rPr lang="en-US" b="1" dirty="0" err="1"/>
              <a:t>berperan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proses </a:t>
            </a:r>
            <a:r>
              <a:rPr lang="en-US" b="1" dirty="0" err="1"/>
              <a:t>penyerapan</a:t>
            </a:r>
            <a:r>
              <a:rPr lang="en-US" b="1" dirty="0"/>
              <a:t> </a:t>
            </a:r>
            <a:r>
              <a:rPr lang="en-US" b="1" dirty="0" err="1"/>
              <a:t>zat</a:t>
            </a:r>
            <a:r>
              <a:rPr lang="en-US" b="1" dirty="0"/>
              <a:t> </a:t>
            </a:r>
            <a:r>
              <a:rPr lang="en-US" b="1" dirty="0" err="1"/>
              <a:t>pakan</a:t>
            </a:r>
            <a:r>
              <a:rPr lang="en-US" b="1" dirty="0"/>
              <a:t>.</a:t>
            </a:r>
            <a:r>
              <a:rPr lang="en-US" dirty="0"/>
              <a:t>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performan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organ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6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Materi</a:t>
            </a:r>
            <a:endParaRPr lang="en-US" dirty="0" smtClean="0"/>
          </a:p>
          <a:p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/>
              <a:t>pedaging</a:t>
            </a:r>
            <a:r>
              <a:rPr lang="en-US" dirty="0"/>
              <a:t> </a:t>
            </a:r>
            <a:r>
              <a:rPr lang="en-US" dirty="0" smtClean="0"/>
              <a:t>Strain </a:t>
            </a:r>
            <a:r>
              <a:rPr lang="en-US" dirty="0"/>
              <a:t>Cobb 500 </a:t>
            </a:r>
            <a:r>
              <a:rPr lang="en-US" dirty="0" err="1"/>
              <a:t>sebanyak</a:t>
            </a:r>
            <a:r>
              <a:rPr lang="en-US" dirty="0"/>
              <a:t> 100 </a:t>
            </a:r>
            <a:r>
              <a:rPr lang="en-US" dirty="0" err="1" smtClean="0"/>
              <a:t>ekor</a:t>
            </a:r>
            <a:endParaRPr lang="en-US" dirty="0" smtClean="0"/>
          </a:p>
          <a:p>
            <a:pPr algn="just"/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 smtClean="0"/>
              <a:t>sitrat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enkapsulasi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5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Metode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Tersarang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 smtClean="0"/>
              <a:t>perlakuan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K0=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, K1=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enkapsulasi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/>
              <a:t>level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yang </a:t>
            </a:r>
            <a:r>
              <a:rPr lang="en-US" dirty="0" err="1"/>
              <a:t>tersarang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(P1=0,2%, P2=0,4%, P3=0,6 </a:t>
            </a:r>
            <a:r>
              <a:rPr lang="en-US" dirty="0" err="1"/>
              <a:t>dan</a:t>
            </a:r>
            <a:r>
              <a:rPr lang="en-US" dirty="0"/>
              <a:t> P4=0,8%) </a:t>
            </a:r>
            <a:r>
              <a:rPr lang="en-US" dirty="0" err="1"/>
              <a:t>dengan</a:t>
            </a:r>
            <a:r>
              <a:rPr lang="en-US" dirty="0"/>
              <a:t> 3 kali </a:t>
            </a:r>
            <a:r>
              <a:rPr lang="en-US" dirty="0" err="1"/>
              <a:t>ulangan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-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Berganda</a:t>
            </a:r>
            <a:r>
              <a:rPr lang="en-US" dirty="0"/>
              <a:t> </a:t>
            </a:r>
            <a:r>
              <a:rPr lang="en-US" dirty="0" smtClean="0"/>
              <a:t>Duncan.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Pakan</a:t>
            </a:r>
            <a:r>
              <a:rPr lang="en-US" dirty="0" smtClean="0"/>
              <a:t> </a:t>
            </a:r>
            <a:r>
              <a:rPr lang="en-US" dirty="0"/>
              <a:t>basal (P0)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karkas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organ </a:t>
            </a:r>
            <a:r>
              <a:rPr lang="en-US" dirty="0" err="1"/>
              <a:t>dalam</a:t>
            </a:r>
            <a:r>
              <a:rPr lang="en-US" dirty="0"/>
              <a:t> (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pankreas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limfa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1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38889" r="16447" b="42425"/>
          <a:stretch/>
        </p:blipFill>
        <p:spPr bwMode="auto">
          <a:xfrm>
            <a:off x="1547664" y="1988840"/>
            <a:ext cx="6110514" cy="13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38163" r="17203" b="28578"/>
          <a:stretch/>
        </p:blipFill>
        <p:spPr bwMode="auto">
          <a:xfrm>
            <a:off x="1658829" y="3520763"/>
            <a:ext cx="5888183" cy="243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enkapsulasi</a:t>
            </a:r>
            <a:r>
              <a:rPr lang="en-US" dirty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/>
              <a:t>karkas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organ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/>
              <a:t>pedaging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</TotalTime>
  <Words>300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PowerPoint Presentation</vt:lpstr>
      <vt:lpstr>Pendahuluan</vt:lpstr>
      <vt:lpstr>PowerPoint Presentation</vt:lpstr>
      <vt:lpstr>Materi dan Metode</vt:lpstr>
      <vt:lpstr>PowerPoint Presentation</vt:lpstr>
      <vt:lpstr>PowerPoint Presentation</vt:lpstr>
      <vt:lpstr>Hasil dan Pembahasan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2021-03-31T05:04:55Z</dcterms:created>
  <dcterms:modified xsi:type="dcterms:W3CDTF">2021-03-31T05:45:22Z</dcterms:modified>
</cp:coreProperties>
</file>