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84" y="2757250"/>
            <a:ext cx="3849963" cy="1765318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Menyusun </a:t>
            </a:r>
            <a:r>
              <a:rPr lang="en-US" sz="4400" dirty="0" err="1"/>
              <a:t>Organisasi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Implementasi</a:t>
            </a:r>
            <a:r>
              <a:rPr lang="en-US" sz="4400" dirty="0"/>
              <a:t>  </a:t>
            </a:r>
            <a:r>
              <a:rPr lang="en-US" sz="4400" dirty="0" err="1"/>
              <a:t>kebijakan</a:t>
            </a:r>
            <a:r>
              <a:rPr lang="en-US" sz="4400" dirty="0"/>
              <a:t> </a:t>
            </a:r>
            <a:r>
              <a:rPr lang="en-US" sz="4400" dirty="0" err="1"/>
              <a:t>publik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84" y="4712677"/>
            <a:ext cx="3503122" cy="541455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YOGI SUPRAYOGI SUGANDI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2F3B-F589-4588-85BF-6167C97D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D8430-F5CF-4BD4-9B30-D227A0D22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altLang="en-US" sz="3200" dirty="0"/>
              <a:t>Aktivitas`pengorganisasian merupakan suatu upaya untuk menetapkan dan menata kembali sumber daya, unit-unit, dan metode-metode yang mengarah pada upaya mewujudkan/merealisasikan kebijakan menjadi hasil (outcome) sesuai dengan apa yang menjadi tujuan dan sasaran kebijakan.</a:t>
            </a:r>
          </a:p>
        </p:txBody>
      </p:sp>
    </p:spTree>
    <p:extLst>
      <p:ext uri="{BB962C8B-B14F-4D97-AF65-F5344CB8AC3E}">
        <p14:creationId xmlns:p14="http://schemas.microsoft.com/office/powerpoint/2010/main" val="313644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53912-6BD4-4443-95B8-2B06F0CE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2977-7108-408F-B7A9-832D7F10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?</a:t>
            </a:r>
          </a:p>
          <a:p>
            <a:r>
              <a:rPr lang="en-US" dirty="0"/>
              <a:t>SOP</a:t>
            </a:r>
          </a:p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dan </a:t>
            </a:r>
            <a:r>
              <a:rPr lang="en-US" dirty="0" err="1"/>
              <a:t>peralatan</a:t>
            </a:r>
            <a:endParaRPr lang="en-US" dirty="0"/>
          </a:p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2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21B3-045E-4508-87FC-004B4C4B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9ABE-1B52-488B-8D88-E01848800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Pelaku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endParaRPr lang="en-US" sz="2800" dirty="0"/>
          </a:p>
          <a:p>
            <a:pPr lvl="1"/>
            <a:r>
              <a:rPr lang="en-US" sz="2800" dirty="0" err="1"/>
              <a:t>Kontrol</a:t>
            </a:r>
            <a:r>
              <a:rPr lang="en-US" sz="2800" dirty="0"/>
              <a:t> internal</a:t>
            </a:r>
          </a:p>
          <a:p>
            <a:pPr lvl="1"/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endParaRPr lang="en-US" sz="2800" dirty="0"/>
          </a:p>
          <a:p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prosedur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endParaRPr lang="en-US" sz="2800" dirty="0"/>
          </a:p>
          <a:p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dan </a:t>
            </a:r>
            <a:r>
              <a:rPr lang="en-US" sz="2800" dirty="0" err="1"/>
              <a:t>peralatan</a:t>
            </a:r>
            <a:endParaRPr lang="en-US" sz="2800" dirty="0"/>
          </a:p>
          <a:p>
            <a:r>
              <a:rPr lang="en-US" sz="2800" dirty="0" err="1"/>
              <a:t>Jadwal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353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B935-2040-4D6C-988B-1215663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667A-CDCC-486D-B71A-75C1E56A1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diartikan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proses </a:t>
            </a:r>
            <a:r>
              <a:rPr lang="en-US" sz="3200" dirty="0" err="1"/>
              <a:t>penyampaian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komunikator</a:t>
            </a:r>
            <a:r>
              <a:rPr lang="en-US" sz="3200" dirty="0"/>
              <a:t> (policy maker)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komunikan</a:t>
            </a:r>
            <a:r>
              <a:rPr lang="en-US" sz="3200" dirty="0"/>
              <a:t> (policy implementors)</a:t>
            </a:r>
          </a:p>
          <a:p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macam</a:t>
            </a:r>
            <a:r>
              <a:rPr lang="en-US" sz="3200" dirty="0"/>
              <a:t> </a:t>
            </a:r>
            <a:r>
              <a:rPr lang="en-US" sz="3200" dirty="0" err="1"/>
              <a:t>dimensi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lain </a:t>
            </a:r>
            <a:r>
              <a:rPr lang="en-US" sz="3200" dirty="0" err="1"/>
              <a:t>dimensi</a:t>
            </a:r>
            <a:r>
              <a:rPr lang="en-US" sz="3200" dirty="0"/>
              <a:t> </a:t>
            </a:r>
            <a:r>
              <a:rPr lang="en-US" sz="3200" dirty="0" err="1"/>
              <a:t>transformasi</a:t>
            </a:r>
            <a:r>
              <a:rPr lang="en-US" sz="3200" dirty="0"/>
              <a:t> (transmission), </a:t>
            </a:r>
            <a:r>
              <a:rPr lang="en-US" sz="3200" dirty="0" err="1"/>
              <a:t>kejelasan</a:t>
            </a:r>
            <a:r>
              <a:rPr lang="en-US" sz="3200" dirty="0"/>
              <a:t> (clarity), dan </a:t>
            </a:r>
            <a:r>
              <a:rPr lang="en-US" sz="3200" dirty="0" err="1"/>
              <a:t>konsistensi</a:t>
            </a:r>
            <a:r>
              <a:rPr lang="en-US" sz="3200" dirty="0"/>
              <a:t> (consistency).</a:t>
            </a:r>
          </a:p>
        </p:txBody>
      </p:sp>
    </p:spTree>
    <p:extLst>
      <p:ext uri="{BB962C8B-B14F-4D97-AF65-F5344CB8AC3E}">
        <p14:creationId xmlns:p14="http://schemas.microsoft.com/office/powerpoint/2010/main" val="353438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CE2B-7F8D-43FE-86B6-26B273BE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1163-22F6-49BE-95A9-A90A724A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en-US" sz="3200" dirty="0"/>
          </a:p>
          <a:p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Anggaran</a:t>
            </a:r>
            <a:endParaRPr lang="en-US" sz="3200" dirty="0"/>
          </a:p>
          <a:p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peralatan</a:t>
            </a:r>
            <a:endParaRPr lang="en-US" sz="3200" dirty="0"/>
          </a:p>
          <a:p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dan </a:t>
            </a:r>
            <a:r>
              <a:rPr lang="en-US" sz="3200" dirty="0" err="1"/>
              <a:t>Kewenangan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6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3E82-24DF-4D15-BAB7-3BDCAB81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Birokrasi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5090-607B-4D96-93DB-2C7B86FEA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birokrasi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aspek-aspek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, </a:t>
            </a:r>
            <a:r>
              <a:rPr lang="en-US" sz="3200" dirty="0" err="1"/>
              <a:t>pembagian</a:t>
            </a:r>
            <a:r>
              <a:rPr lang="en-US" sz="3200" dirty="0"/>
              <a:t> </a:t>
            </a:r>
            <a:r>
              <a:rPr lang="en-US" sz="3200" dirty="0" err="1"/>
              <a:t>kewenangan</a:t>
            </a:r>
            <a:r>
              <a:rPr lang="en-US" sz="3200" dirty="0"/>
              <a:t>,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unit-unit </a:t>
            </a:r>
            <a:r>
              <a:rPr lang="en-US" sz="3200" dirty="0" err="1"/>
              <a:t>organisasi</a:t>
            </a:r>
            <a:r>
              <a:rPr lang="en-US" sz="3200" dirty="0"/>
              <a:t> yang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yang </a:t>
            </a:r>
            <a:r>
              <a:rPr lang="en-US" sz="3200" dirty="0" err="1"/>
              <a:t>besangkutan</a:t>
            </a:r>
            <a:r>
              <a:rPr lang="en-US" sz="3200" dirty="0"/>
              <a:t>, dan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luar</a:t>
            </a:r>
            <a:r>
              <a:rPr lang="en-US" sz="3200" dirty="0"/>
              <a:t> </a:t>
            </a:r>
            <a:r>
              <a:rPr lang="en-US" sz="3200" dirty="0" err="1"/>
              <a:t>dsb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birokrasi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dimensi</a:t>
            </a:r>
            <a:r>
              <a:rPr lang="en-US" sz="3200" dirty="0"/>
              <a:t> </a:t>
            </a:r>
            <a:r>
              <a:rPr lang="en-US" sz="3200" dirty="0" err="1"/>
              <a:t>fragmentasi</a:t>
            </a:r>
            <a:r>
              <a:rPr lang="en-US" sz="3200" dirty="0"/>
              <a:t>, dan SOP</a:t>
            </a:r>
          </a:p>
        </p:txBody>
      </p:sp>
    </p:spTree>
    <p:extLst>
      <p:ext uri="{BB962C8B-B14F-4D97-AF65-F5344CB8AC3E}">
        <p14:creationId xmlns:p14="http://schemas.microsoft.com/office/powerpoint/2010/main" val="2295203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{BAE9B9A9-4497-49C6-87A2-B45E47E26F12}tf00934815_win32</Template>
  <TotalTime>4</TotalTime>
  <Words>196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Goudy Old Style</vt:lpstr>
      <vt:lpstr>Wingdings 2</vt:lpstr>
      <vt:lpstr>SlateVTI</vt:lpstr>
      <vt:lpstr>Menyusun Organisasi dalam Implementasi  kebijakan publik</vt:lpstr>
      <vt:lpstr>Tahap Pengorganisasian</vt:lpstr>
      <vt:lpstr>Tahap Pengorganisasian</vt:lpstr>
      <vt:lpstr>Kontrol Pelaksanaan Kebijakan Publik</vt:lpstr>
      <vt:lpstr>Faktor komunikasi</vt:lpstr>
      <vt:lpstr>Sumber Daya</vt:lpstr>
      <vt:lpstr>Struktur Birokrasi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Menyusun Organisasi dalam Implementasi  kebijakan publik</dc:title>
  <dc:creator>Annora Febrila Nilamsari</dc:creator>
  <cp:lastModifiedBy>Annora Febrila Nilamsari</cp:lastModifiedBy>
  <cp:revision>1</cp:revision>
  <dcterms:created xsi:type="dcterms:W3CDTF">2021-08-28T09:54:48Z</dcterms:created>
  <dcterms:modified xsi:type="dcterms:W3CDTF">2021-08-28T09:59:44Z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