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5" r:id="rId3"/>
    <p:sldId id="268" r:id="rId4"/>
    <p:sldId id="269" r:id="rId5"/>
    <p:sldId id="270" r:id="rId6"/>
    <p:sldId id="271" r:id="rId7"/>
    <p:sldId id="27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0" d="100"/>
          <a:sy n="40" d="100"/>
        </p:scale>
        <p:origin x="72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8/28/2021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8/28/2021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8/28/2021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8/28/2021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8/28/2021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8/28/2021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8/28/2021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8/28/2021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8/28/2021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8/28/2021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8/28/2021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8/28/2021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8/28/2021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8/28/2021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8/28/2021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3F6A-689C-4171-8D90-E70433278A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Penyusunan</a:t>
            </a:r>
            <a:r>
              <a:rPr lang="en-US" dirty="0"/>
              <a:t> tool/</a:t>
            </a:r>
            <a:r>
              <a:rPr lang="en-US" dirty="0" err="1"/>
              <a:t>metodologi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A5F984-1171-4D11-88E5-441251D833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YOGI SUPRAYOGI SUGANDI</a:t>
            </a:r>
          </a:p>
        </p:txBody>
      </p:sp>
    </p:spTree>
    <p:extLst>
      <p:ext uri="{BB962C8B-B14F-4D97-AF65-F5344CB8AC3E}">
        <p14:creationId xmlns:p14="http://schemas.microsoft.com/office/powerpoint/2010/main" val="217988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F3BCF-DEB2-4402-9AA0-620CC24F9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LANGKAH IMPLEMENTASI KEBIJAKAN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A2506-1F30-4D1B-BDD9-6471F6CA1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Nugroho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implementasi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pada </a:t>
            </a:r>
            <a:r>
              <a:rPr lang="en-US" sz="2400" dirty="0" err="1"/>
              <a:t>prinsipnya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agar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tujuannya</a:t>
            </a:r>
            <a:r>
              <a:rPr lang="en-US" sz="2400" dirty="0"/>
              <a:t>.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mengimplementasikan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,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pilihan</a:t>
            </a:r>
            <a:r>
              <a:rPr lang="en-US" sz="2400" dirty="0"/>
              <a:t> </a:t>
            </a:r>
            <a:r>
              <a:rPr lang="en-US" sz="2400" dirty="0" err="1"/>
              <a:t>langkah</a:t>
            </a:r>
            <a:r>
              <a:rPr lang="en-US" sz="2400" dirty="0"/>
              <a:t> yang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: </a:t>
            </a:r>
          </a:p>
          <a:p>
            <a:pPr lvl="1"/>
            <a:r>
              <a:rPr lang="en-US" sz="2000" dirty="0"/>
              <a:t>1) </a:t>
            </a:r>
            <a:r>
              <a:rPr lang="en-US" sz="2000" dirty="0" err="1"/>
              <a:t>Langsung</a:t>
            </a:r>
            <a:r>
              <a:rPr lang="en-US" sz="2000" dirty="0"/>
              <a:t> </a:t>
            </a:r>
            <a:r>
              <a:rPr lang="en-US" sz="2000" dirty="0" err="1"/>
              <a:t>mengimplementasikan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program-program </a:t>
            </a:r>
          </a:p>
          <a:p>
            <a:pPr lvl="1"/>
            <a:r>
              <a:rPr lang="en-US" sz="2000" dirty="0"/>
              <a:t>2)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formulasi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derivat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turunan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publik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. </a:t>
            </a:r>
            <a:r>
              <a:rPr lang="en-US" sz="2000" dirty="0" err="1"/>
              <a:t>Kedua</a:t>
            </a:r>
            <a:r>
              <a:rPr lang="en-US" sz="2000" dirty="0"/>
              <a:t> </a:t>
            </a:r>
            <a:r>
              <a:rPr lang="en-US" sz="2000" dirty="0" err="1"/>
              <a:t>pilihan</a:t>
            </a:r>
            <a:r>
              <a:rPr lang="en-US" sz="2000" dirty="0"/>
              <a:t> </a:t>
            </a:r>
            <a:r>
              <a:rPr lang="en-US" sz="2000" dirty="0" err="1"/>
              <a:t>langkah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membutuhkan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sistematis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memahami.1</a:t>
            </a:r>
          </a:p>
        </p:txBody>
      </p:sp>
    </p:spTree>
    <p:extLst>
      <p:ext uri="{BB962C8B-B14F-4D97-AF65-F5344CB8AC3E}">
        <p14:creationId xmlns:p14="http://schemas.microsoft.com/office/powerpoint/2010/main" val="4167400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600D2-AC17-4889-96C3-6AE3E09D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FEB63-E06E-483E-BA22-4C0A40B12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774301"/>
            <a:ext cx="10554574" cy="363651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d-ID" altLang="en-US" sz="2800" b="1" dirty="0"/>
              <a:t>Implementasi kebijakan menekankan pada suatu tindakan, baik yang dilakukan oleh pihak pemerintah maupun individu (atau kelompok) swasta yang diarahkan untuk mencapai tujuan-tujuan yang telah ditetapkan dalam suatu keputusan kebijakan sebelumnya. Pada suatu saat tindakan-tindakan ini berusaha mentransformasikan keputusan-keputusan menjadi pola-pola operasional serta melanjutkan usaha-usaha tersebut untuk mencapai perubahan, baik besar maupun kecil yang diamanatkan oleh keputusan-keputusan kebijakan tertentu.</a:t>
            </a:r>
          </a:p>
          <a:p>
            <a:pPr algn="just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432661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822AE-B0EB-453B-8D4B-3A7E6FCFC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288" y="513977"/>
            <a:ext cx="10571998" cy="970450"/>
          </a:xfrm>
        </p:spPr>
        <p:txBody>
          <a:bodyPr/>
          <a:lstStyle/>
          <a:p>
            <a:r>
              <a:rPr lang="id-ID" dirty="0"/>
              <a:t>Aktifitas Implementasi Kebijakan (Jones, 1997)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6EE35-C669-4521-8935-09FA43AF5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id-ID" altLang="en-US" sz="2800" b="1" i="1" dirty="0"/>
              <a:t>Organization; The establishment or rearrangement of resources, units, and methods for pitting a policy into effect.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altLang="en-US" sz="2800" b="1" i="1" dirty="0"/>
              <a:t>Interpretation; The translation of language (often contained in a statute) into acceptable and feasible plans and directives.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altLang="en-US" sz="2800" b="1" i="1" dirty="0"/>
              <a:t>Application; The routine provision of service, payments, or other agree upon objectives or instruments.</a:t>
            </a:r>
          </a:p>
        </p:txBody>
      </p:sp>
    </p:spTree>
    <p:extLst>
      <p:ext uri="{BB962C8B-B14F-4D97-AF65-F5344CB8AC3E}">
        <p14:creationId xmlns:p14="http://schemas.microsoft.com/office/powerpoint/2010/main" val="3746496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8B684-CB37-4677-8699-76232DB56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 dirty="0"/>
              <a:t>Tahap Pengorganisasian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12250-2483-4141-9DA3-D764B865F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583234"/>
            <a:ext cx="10554574" cy="3636511"/>
          </a:xfrm>
        </p:spPr>
        <p:txBody>
          <a:bodyPr>
            <a:normAutofit/>
          </a:bodyPr>
          <a:lstStyle/>
          <a:p>
            <a:pPr algn="just"/>
            <a:r>
              <a:rPr lang="id-ID" altLang="en-US" sz="3200" dirty="0"/>
              <a:t>Aktivitas`pengorganisasian merupakan suatu upaya untuk menetapkan dan menata kembali sumber daya, unit-unit, dan metode-metode yang mengarah pada upaya mewujudkan/merealisasikan kebijakan menjadi hasil (outcome) sesuai dengan apa yang menjadi tujuan dan sasaran kebijakan.</a:t>
            </a:r>
          </a:p>
          <a:p>
            <a:pPr algn="just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37575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C3952-45BA-414E-93B5-17611D18F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 dirty="0"/>
              <a:t>Tahap Interpretasi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EE752-8A1D-460C-BE38-A76BBA11D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774301"/>
            <a:ext cx="10554574" cy="363651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d-ID" altLang="en-US" sz="3200" b="1" dirty="0"/>
              <a:t>Aktivitas interpretasi (interpretation)  merupakan aktivitas interpretasi (penjelasan) substansi dari suatu kebijakan dalam bahasa yang lebih operasional dan mudah dipahami sehingga dapat dilaksanakan dan diterima oleh para pelaku dan sasaran kebijakan.</a:t>
            </a:r>
          </a:p>
          <a:p>
            <a:pPr algn="just"/>
            <a:r>
              <a:rPr lang="id-ID" altLang="en-US" sz="3200" b="1" dirty="0"/>
              <a:t>Tahap interpretasi merupakan tahapan penjabaran sebuah kebijakan yang masih bersifat abstrak ke dalam kebijakan yang lebih bersifat teknis operasional.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472903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ED811-7455-4A4B-BA3C-49E0430D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Pengaplikasian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805E3-3A72-4AFC-89CF-DFAFA9FF0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Application; The routine provision of service, payments, or other agree upon objectives or instruments.</a:t>
            </a:r>
          </a:p>
        </p:txBody>
      </p:sp>
    </p:spTree>
    <p:extLst>
      <p:ext uri="{BB962C8B-B14F-4D97-AF65-F5344CB8AC3E}">
        <p14:creationId xmlns:p14="http://schemas.microsoft.com/office/powerpoint/2010/main" val="29377708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24</TotalTime>
  <Words>326</Words>
  <Application>Microsoft Office PowerPoint</Application>
  <PresentationFormat>Widescreen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Century Gothic</vt:lpstr>
      <vt:lpstr>Wingdings 2</vt:lpstr>
      <vt:lpstr>Quotable</vt:lpstr>
      <vt:lpstr>Penyusunan tool/metodologi Implementasi kebijakan publik</vt:lpstr>
      <vt:lpstr>LANGKAH IMPLEMENTASI KEBIJAKAN</vt:lpstr>
      <vt:lpstr>PowerPoint Presentation</vt:lpstr>
      <vt:lpstr>Aktifitas Implementasi Kebijakan (Jones, 1997)</vt:lpstr>
      <vt:lpstr>Tahap Pengorganisasian</vt:lpstr>
      <vt:lpstr>Tahap Interpretasi</vt:lpstr>
      <vt:lpstr>Tahap Pengaplikasian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Penyusunan tool/metodologi Implementasi kebijakan publik</dc:title>
  <dc:creator>Annora Febrila Nilamsari</dc:creator>
  <cp:lastModifiedBy>Annora Febrila Nilamsari</cp:lastModifiedBy>
  <cp:revision>2</cp:revision>
  <dcterms:created xsi:type="dcterms:W3CDTF">2021-08-28T10:24:20Z</dcterms:created>
  <dcterms:modified xsi:type="dcterms:W3CDTF">2021-08-28T16:41:35Z</dcterms:modified>
</cp:coreProperties>
</file>