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9" r:id="rId3"/>
    <p:sldId id="258" r:id="rId4"/>
    <p:sldId id="25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976"/>
  </p:normalViewPr>
  <p:slideViewPr>
    <p:cSldViewPr snapToGrid="0" snapToObjects="1">
      <p:cViewPr varScale="1">
        <p:scale>
          <a:sx n="90" d="100"/>
          <a:sy n="90" d="100"/>
        </p:scale>
        <p:origin x="232"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9/13/22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9/13/22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9/13/22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9/13/22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9/13/22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9/13/22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9/13/22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9/13/22</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9/13/22</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CDCF3-781F-3540-B634-BDD17F8FCC03}"/>
              </a:ext>
            </a:extLst>
          </p:cNvPr>
          <p:cNvSpPr>
            <a:spLocks noGrp="1"/>
          </p:cNvSpPr>
          <p:nvPr>
            <p:ph type="title"/>
          </p:nvPr>
        </p:nvSpPr>
        <p:spPr/>
        <p:txBody>
          <a:bodyPr/>
          <a:lstStyle/>
          <a:p>
            <a:r>
              <a:rPr lang="fr-FR" dirty="0"/>
              <a:t>Répondez aux questions</a:t>
            </a:r>
            <a:endParaRPr lang="en-US" dirty="0"/>
          </a:p>
        </p:txBody>
      </p:sp>
      <p:sp>
        <p:nvSpPr>
          <p:cNvPr id="3" name="TextBox 2">
            <a:extLst>
              <a:ext uri="{FF2B5EF4-FFF2-40B4-BE49-F238E27FC236}">
                <a16:creationId xmlns:a16="http://schemas.microsoft.com/office/drawing/2014/main" id="{1827A86A-59D0-7F48-9EAE-E69CC3CBC20C}"/>
              </a:ext>
            </a:extLst>
          </p:cNvPr>
          <p:cNvSpPr txBox="1"/>
          <p:nvPr/>
        </p:nvSpPr>
        <p:spPr>
          <a:xfrm>
            <a:off x="528638" y="2700337"/>
            <a:ext cx="10301287" cy="3170099"/>
          </a:xfrm>
          <a:prstGeom prst="rect">
            <a:avLst/>
          </a:prstGeom>
          <a:noFill/>
        </p:spPr>
        <p:txBody>
          <a:bodyPr wrap="square" rtlCol="0">
            <a:spAutoFit/>
          </a:bodyPr>
          <a:lstStyle/>
          <a:p>
            <a:pPr lvl="0"/>
            <a:r>
              <a:rPr lang="fr-FR" sz="4000" dirty="0"/>
              <a:t>1. Qui est Roland Barthes ?</a:t>
            </a:r>
            <a:endParaRPr lang="en-ID" sz="4000" dirty="0"/>
          </a:p>
          <a:p>
            <a:pPr lvl="0"/>
            <a:r>
              <a:rPr lang="fr-FR" sz="4000" dirty="0"/>
              <a:t>2. Pourquoi Mythologie Barthes est-il important pour l’études culturelles et la littérature ?</a:t>
            </a:r>
            <a:endParaRPr lang="en-ID" sz="4000" dirty="0"/>
          </a:p>
          <a:p>
            <a:pPr lvl="0"/>
            <a:r>
              <a:rPr lang="fr-FR" sz="4000" dirty="0"/>
              <a:t>3. De quoi s’agit-il La Mort de L’auteur ?</a:t>
            </a:r>
            <a:endParaRPr lang="en-ID" sz="4000" dirty="0"/>
          </a:p>
        </p:txBody>
      </p:sp>
    </p:spTree>
    <p:extLst>
      <p:ext uri="{BB962C8B-B14F-4D97-AF65-F5344CB8AC3E}">
        <p14:creationId xmlns:p14="http://schemas.microsoft.com/office/powerpoint/2010/main" val="3557141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567E3B-D70F-884E-94B9-5309433BAE60}"/>
              </a:ext>
            </a:extLst>
          </p:cNvPr>
          <p:cNvPicPr>
            <a:picLocks noChangeAspect="1"/>
          </p:cNvPicPr>
          <p:nvPr/>
        </p:nvPicPr>
        <p:blipFill>
          <a:blip r:embed="rId2"/>
          <a:stretch>
            <a:fillRect/>
          </a:stretch>
        </p:blipFill>
        <p:spPr>
          <a:xfrm>
            <a:off x="384284" y="1026480"/>
            <a:ext cx="3783325" cy="2285759"/>
          </a:xfrm>
          <a:prstGeom prst="rect">
            <a:avLst/>
          </a:prstGeom>
        </p:spPr>
      </p:pic>
      <p:pic>
        <p:nvPicPr>
          <p:cNvPr id="5" name="Picture 4">
            <a:extLst>
              <a:ext uri="{FF2B5EF4-FFF2-40B4-BE49-F238E27FC236}">
                <a16:creationId xmlns:a16="http://schemas.microsoft.com/office/drawing/2014/main" id="{4C467913-2875-1C47-969F-5A1DB812D0BF}"/>
              </a:ext>
            </a:extLst>
          </p:cNvPr>
          <p:cNvPicPr>
            <a:picLocks noChangeAspect="1"/>
          </p:cNvPicPr>
          <p:nvPr/>
        </p:nvPicPr>
        <p:blipFill>
          <a:blip r:embed="rId3"/>
          <a:stretch>
            <a:fillRect/>
          </a:stretch>
        </p:blipFill>
        <p:spPr>
          <a:xfrm>
            <a:off x="7620575" y="392843"/>
            <a:ext cx="4187141" cy="3210141"/>
          </a:xfrm>
          <a:prstGeom prst="rect">
            <a:avLst/>
          </a:prstGeom>
        </p:spPr>
      </p:pic>
      <p:pic>
        <p:nvPicPr>
          <p:cNvPr id="7" name="Picture 6">
            <a:extLst>
              <a:ext uri="{FF2B5EF4-FFF2-40B4-BE49-F238E27FC236}">
                <a16:creationId xmlns:a16="http://schemas.microsoft.com/office/drawing/2014/main" id="{7EF55506-0FD2-C749-A6FD-97EADC3A3864}"/>
              </a:ext>
            </a:extLst>
          </p:cNvPr>
          <p:cNvPicPr>
            <a:picLocks noChangeAspect="1"/>
          </p:cNvPicPr>
          <p:nvPr/>
        </p:nvPicPr>
        <p:blipFill>
          <a:blip r:embed="rId4"/>
          <a:stretch>
            <a:fillRect/>
          </a:stretch>
        </p:blipFill>
        <p:spPr>
          <a:xfrm>
            <a:off x="3644819" y="4031411"/>
            <a:ext cx="4902361" cy="2540000"/>
          </a:xfrm>
          <a:prstGeom prst="rect">
            <a:avLst/>
          </a:prstGeom>
        </p:spPr>
      </p:pic>
      <p:sp>
        <p:nvSpPr>
          <p:cNvPr id="8" name="TextBox 7">
            <a:extLst>
              <a:ext uri="{FF2B5EF4-FFF2-40B4-BE49-F238E27FC236}">
                <a16:creationId xmlns:a16="http://schemas.microsoft.com/office/drawing/2014/main" id="{5E27BFD2-EBEA-164C-9A98-7168DE98E17F}"/>
              </a:ext>
            </a:extLst>
          </p:cNvPr>
          <p:cNvSpPr txBox="1"/>
          <p:nvPr/>
        </p:nvSpPr>
        <p:spPr>
          <a:xfrm>
            <a:off x="1143000" y="607156"/>
            <a:ext cx="1132946" cy="369332"/>
          </a:xfrm>
          <a:prstGeom prst="rect">
            <a:avLst/>
          </a:prstGeom>
          <a:noFill/>
        </p:spPr>
        <p:txBody>
          <a:bodyPr wrap="square" rtlCol="0">
            <a:spAutoFit/>
          </a:bodyPr>
          <a:lstStyle/>
          <a:p>
            <a:pPr algn="ctr"/>
            <a:r>
              <a:rPr lang="en-US" dirty="0"/>
              <a:t>1</a:t>
            </a:r>
          </a:p>
        </p:txBody>
      </p:sp>
      <p:sp>
        <p:nvSpPr>
          <p:cNvPr id="9" name="TextBox 8">
            <a:extLst>
              <a:ext uri="{FF2B5EF4-FFF2-40B4-BE49-F238E27FC236}">
                <a16:creationId xmlns:a16="http://schemas.microsoft.com/office/drawing/2014/main" id="{43FFE562-4EDA-2B42-B94A-A889824FC92D}"/>
              </a:ext>
            </a:extLst>
          </p:cNvPr>
          <p:cNvSpPr txBox="1"/>
          <p:nvPr/>
        </p:nvSpPr>
        <p:spPr>
          <a:xfrm>
            <a:off x="9714145" y="3632531"/>
            <a:ext cx="1132946" cy="369332"/>
          </a:xfrm>
          <a:prstGeom prst="rect">
            <a:avLst/>
          </a:prstGeom>
          <a:noFill/>
        </p:spPr>
        <p:txBody>
          <a:bodyPr wrap="square" rtlCol="0">
            <a:spAutoFit/>
          </a:bodyPr>
          <a:lstStyle/>
          <a:p>
            <a:pPr algn="ctr"/>
            <a:r>
              <a:rPr lang="en-US" dirty="0"/>
              <a:t>2</a:t>
            </a:r>
          </a:p>
        </p:txBody>
      </p:sp>
      <p:sp>
        <p:nvSpPr>
          <p:cNvPr id="10" name="TextBox 9">
            <a:extLst>
              <a:ext uri="{FF2B5EF4-FFF2-40B4-BE49-F238E27FC236}">
                <a16:creationId xmlns:a16="http://schemas.microsoft.com/office/drawing/2014/main" id="{CA7597C9-3912-C647-9A15-683D88E07911}"/>
              </a:ext>
            </a:extLst>
          </p:cNvPr>
          <p:cNvSpPr txBox="1"/>
          <p:nvPr/>
        </p:nvSpPr>
        <p:spPr>
          <a:xfrm>
            <a:off x="8409220" y="6095825"/>
            <a:ext cx="1132946" cy="369332"/>
          </a:xfrm>
          <a:prstGeom prst="rect">
            <a:avLst/>
          </a:prstGeom>
          <a:noFill/>
        </p:spPr>
        <p:txBody>
          <a:bodyPr wrap="square" rtlCol="0">
            <a:spAutoFit/>
          </a:bodyPr>
          <a:lstStyle/>
          <a:p>
            <a:pPr algn="ctr"/>
            <a:r>
              <a:rPr lang="en-US" dirty="0"/>
              <a:t>3</a:t>
            </a:r>
          </a:p>
        </p:txBody>
      </p:sp>
      <p:sp>
        <p:nvSpPr>
          <p:cNvPr id="11" name="Striped Right Arrow 10">
            <a:extLst>
              <a:ext uri="{FF2B5EF4-FFF2-40B4-BE49-F238E27FC236}">
                <a16:creationId xmlns:a16="http://schemas.microsoft.com/office/drawing/2014/main" id="{2EA6D3A3-85C6-2948-9DE1-86E560BE2932}"/>
              </a:ext>
            </a:extLst>
          </p:cNvPr>
          <p:cNvSpPr/>
          <p:nvPr/>
        </p:nvSpPr>
        <p:spPr>
          <a:xfrm>
            <a:off x="5014913" y="1714500"/>
            <a:ext cx="1685925" cy="7143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ent Arrow 12">
            <a:extLst>
              <a:ext uri="{FF2B5EF4-FFF2-40B4-BE49-F238E27FC236}">
                <a16:creationId xmlns:a16="http://schemas.microsoft.com/office/drawing/2014/main" id="{35029845-BD1E-5E49-B0D1-9FD6A8CE2F3B}"/>
              </a:ext>
            </a:extLst>
          </p:cNvPr>
          <p:cNvSpPr/>
          <p:nvPr/>
        </p:nvSpPr>
        <p:spPr>
          <a:xfrm rot="10800000">
            <a:off x="9258300" y="4143375"/>
            <a:ext cx="957263" cy="128587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33062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4B211F-39CA-7644-BB03-DBFF2D91FBB9}"/>
              </a:ext>
            </a:extLst>
          </p:cNvPr>
          <p:cNvPicPr>
            <a:picLocks noChangeAspect="1"/>
          </p:cNvPicPr>
          <p:nvPr/>
        </p:nvPicPr>
        <p:blipFill>
          <a:blip r:embed="rId2"/>
          <a:stretch>
            <a:fillRect/>
          </a:stretch>
        </p:blipFill>
        <p:spPr>
          <a:xfrm>
            <a:off x="457602" y="467166"/>
            <a:ext cx="3012934" cy="1535253"/>
          </a:xfrm>
          <a:prstGeom prst="rect">
            <a:avLst/>
          </a:prstGeom>
        </p:spPr>
      </p:pic>
      <p:pic>
        <p:nvPicPr>
          <p:cNvPr id="5" name="Picture 4">
            <a:extLst>
              <a:ext uri="{FF2B5EF4-FFF2-40B4-BE49-F238E27FC236}">
                <a16:creationId xmlns:a16="http://schemas.microsoft.com/office/drawing/2014/main" id="{C87730E9-72BF-054D-B8BB-76EEF017108C}"/>
              </a:ext>
            </a:extLst>
          </p:cNvPr>
          <p:cNvPicPr>
            <a:picLocks noChangeAspect="1"/>
          </p:cNvPicPr>
          <p:nvPr/>
        </p:nvPicPr>
        <p:blipFill>
          <a:blip r:embed="rId3"/>
          <a:stretch>
            <a:fillRect/>
          </a:stretch>
        </p:blipFill>
        <p:spPr>
          <a:xfrm>
            <a:off x="3783716" y="1400938"/>
            <a:ext cx="3139666" cy="2360834"/>
          </a:xfrm>
          <a:prstGeom prst="rect">
            <a:avLst/>
          </a:prstGeom>
        </p:spPr>
      </p:pic>
      <p:pic>
        <p:nvPicPr>
          <p:cNvPr id="7" name="Picture 6">
            <a:extLst>
              <a:ext uri="{FF2B5EF4-FFF2-40B4-BE49-F238E27FC236}">
                <a16:creationId xmlns:a16="http://schemas.microsoft.com/office/drawing/2014/main" id="{C4D1F6CF-A2E1-1D41-86CC-8529330ECA3E}"/>
              </a:ext>
            </a:extLst>
          </p:cNvPr>
          <p:cNvPicPr>
            <a:picLocks noChangeAspect="1"/>
          </p:cNvPicPr>
          <p:nvPr/>
        </p:nvPicPr>
        <p:blipFill>
          <a:blip r:embed="rId4"/>
          <a:stretch>
            <a:fillRect/>
          </a:stretch>
        </p:blipFill>
        <p:spPr>
          <a:xfrm>
            <a:off x="7403698" y="467166"/>
            <a:ext cx="1647704" cy="2391828"/>
          </a:xfrm>
          <a:prstGeom prst="rect">
            <a:avLst/>
          </a:prstGeom>
        </p:spPr>
      </p:pic>
      <p:pic>
        <p:nvPicPr>
          <p:cNvPr id="9" name="Picture 8">
            <a:extLst>
              <a:ext uri="{FF2B5EF4-FFF2-40B4-BE49-F238E27FC236}">
                <a16:creationId xmlns:a16="http://schemas.microsoft.com/office/drawing/2014/main" id="{DF629012-EF05-1847-A631-591891B05EBD}"/>
              </a:ext>
            </a:extLst>
          </p:cNvPr>
          <p:cNvPicPr>
            <a:picLocks noChangeAspect="1"/>
          </p:cNvPicPr>
          <p:nvPr/>
        </p:nvPicPr>
        <p:blipFill>
          <a:blip r:embed="rId5"/>
          <a:stretch>
            <a:fillRect/>
          </a:stretch>
        </p:blipFill>
        <p:spPr>
          <a:xfrm>
            <a:off x="9531718" y="1215985"/>
            <a:ext cx="2213015" cy="2213015"/>
          </a:xfrm>
          <a:prstGeom prst="rect">
            <a:avLst/>
          </a:prstGeom>
        </p:spPr>
      </p:pic>
      <p:sp>
        <p:nvSpPr>
          <p:cNvPr id="10" name="TextBox 9">
            <a:extLst>
              <a:ext uri="{FF2B5EF4-FFF2-40B4-BE49-F238E27FC236}">
                <a16:creationId xmlns:a16="http://schemas.microsoft.com/office/drawing/2014/main" id="{09F567E0-BAC2-2F4A-ADE0-B42591C8B3E7}"/>
              </a:ext>
            </a:extLst>
          </p:cNvPr>
          <p:cNvSpPr txBox="1"/>
          <p:nvPr/>
        </p:nvSpPr>
        <p:spPr>
          <a:xfrm>
            <a:off x="740780" y="5072341"/>
            <a:ext cx="10710440" cy="769441"/>
          </a:xfrm>
          <a:prstGeom prst="rect">
            <a:avLst/>
          </a:prstGeom>
          <a:noFill/>
        </p:spPr>
        <p:txBody>
          <a:bodyPr wrap="square" rtlCol="0">
            <a:spAutoFit/>
          </a:bodyPr>
          <a:lstStyle/>
          <a:p>
            <a:pPr algn="ctr"/>
            <a:r>
              <a:rPr lang="en-US" sz="4400" dirty="0" err="1">
                <a:latin typeface="American Typewriter" panose="02090604020004020304" pitchFamily="18" charset="77"/>
              </a:rPr>
              <a:t>qu'imaginez-vous</a:t>
            </a:r>
            <a:r>
              <a:rPr lang="en-US" sz="4400" dirty="0">
                <a:latin typeface="American Typewriter" panose="02090604020004020304" pitchFamily="18" charset="77"/>
              </a:rPr>
              <a:t> de </a:t>
            </a:r>
            <a:r>
              <a:rPr lang="en-US" sz="4400" dirty="0" err="1">
                <a:latin typeface="American Typewriter" panose="02090604020004020304" pitchFamily="18" charset="77"/>
              </a:rPr>
              <a:t>ces</a:t>
            </a:r>
            <a:r>
              <a:rPr lang="en-US" sz="4400" dirty="0">
                <a:latin typeface="American Typewriter" panose="02090604020004020304" pitchFamily="18" charset="77"/>
              </a:rPr>
              <a:t> images?</a:t>
            </a:r>
          </a:p>
        </p:txBody>
      </p:sp>
    </p:spTree>
    <p:extLst>
      <p:ext uri="{BB962C8B-B14F-4D97-AF65-F5344CB8AC3E}">
        <p14:creationId xmlns:p14="http://schemas.microsoft.com/office/powerpoint/2010/main" val="2256823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54BEB-FC3C-3346-BA8B-62D23A6CE7CE}"/>
              </a:ext>
            </a:extLst>
          </p:cNvPr>
          <p:cNvSpPr>
            <a:spLocks noGrp="1"/>
          </p:cNvSpPr>
          <p:nvPr>
            <p:ph type="title"/>
          </p:nvPr>
        </p:nvSpPr>
        <p:spPr/>
        <p:txBody>
          <a:bodyPr/>
          <a:lstStyle/>
          <a:p>
            <a:r>
              <a:rPr lang="fr-FR" dirty="0"/>
              <a:t>La mort de l’auteur</a:t>
            </a:r>
          </a:p>
        </p:txBody>
      </p:sp>
      <p:sp>
        <p:nvSpPr>
          <p:cNvPr id="3" name="Content Placeholder 2">
            <a:extLst>
              <a:ext uri="{FF2B5EF4-FFF2-40B4-BE49-F238E27FC236}">
                <a16:creationId xmlns:a16="http://schemas.microsoft.com/office/drawing/2014/main" id="{7307E77A-74A4-7A4E-9C4A-EAE86E20602D}"/>
              </a:ext>
            </a:extLst>
          </p:cNvPr>
          <p:cNvSpPr>
            <a:spLocks noGrp="1"/>
          </p:cNvSpPr>
          <p:nvPr>
            <p:ph idx="1"/>
          </p:nvPr>
        </p:nvSpPr>
        <p:spPr>
          <a:xfrm>
            <a:off x="1524768" y="4651407"/>
            <a:ext cx="10554574" cy="2071921"/>
          </a:xfrm>
        </p:spPr>
        <p:txBody>
          <a:bodyPr/>
          <a:lstStyle/>
          <a:p>
            <a:pPr algn="r"/>
            <a:r>
              <a:rPr lang="fr-FR" dirty="0"/>
              <a:t>Texte est un tissu [ou un tissu] de citations", tirées d'"innombrables centres de culture", plutôt que d'une expérience individuelle</a:t>
            </a:r>
          </a:p>
          <a:p>
            <a:pPr algn="r"/>
            <a:r>
              <a:rPr lang="fr-FR" dirty="0"/>
              <a:t>La naissance du lecteur doit se payer de la mort de l’auteur ».</a:t>
            </a:r>
          </a:p>
          <a:p>
            <a:pPr algn="r"/>
            <a:r>
              <a:rPr lang="fr-FR" dirty="0"/>
              <a:t>L’auteur doit céder sa place au lecteur, qui réécrit le texte pour lui-même</a:t>
            </a:r>
          </a:p>
          <a:p>
            <a:pPr algn="r"/>
            <a:endParaRPr lang="fr-FR" dirty="0"/>
          </a:p>
        </p:txBody>
      </p:sp>
      <p:sp>
        <p:nvSpPr>
          <p:cNvPr id="4" name="TextBox 3">
            <a:extLst>
              <a:ext uri="{FF2B5EF4-FFF2-40B4-BE49-F238E27FC236}">
                <a16:creationId xmlns:a16="http://schemas.microsoft.com/office/drawing/2014/main" id="{AA840357-C19E-3447-A61C-C0DBC334BC19}"/>
              </a:ext>
            </a:extLst>
          </p:cNvPr>
          <p:cNvSpPr txBox="1"/>
          <p:nvPr/>
        </p:nvSpPr>
        <p:spPr>
          <a:xfrm>
            <a:off x="196769" y="1975525"/>
            <a:ext cx="7083707" cy="2031325"/>
          </a:xfrm>
          <a:prstGeom prst="rect">
            <a:avLst/>
          </a:prstGeom>
          <a:noFill/>
        </p:spPr>
        <p:txBody>
          <a:bodyPr wrap="square" rtlCol="0">
            <a:spAutoFit/>
          </a:bodyPr>
          <a:lstStyle/>
          <a:p>
            <a:pPr algn="ctr"/>
            <a:r>
              <a:rPr lang="fr-FR" dirty="0" err="1"/>
              <a:t>Quote</a:t>
            </a:r>
            <a:r>
              <a:rPr lang="fr-FR" dirty="0"/>
              <a:t>: </a:t>
            </a:r>
          </a:p>
          <a:p>
            <a:pPr algn="ctr"/>
            <a:r>
              <a:rPr lang="fr-FR" dirty="0"/>
              <a:t>“L'</a:t>
            </a:r>
            <a:r>
              <a:rPr lang="fr-FR" i="1" dirty="0"/>
              <a:t>auteur</a:t>
            </a:r>
            <a:r>
              <a:rPr lang="fr-FR" dirty="0"/>
              <a:t> est un personnage moderne, produit sans doute par notre société dans la mesure où, au sortir du Moyen Âge, avec l'empirisme anglais, le rationalisme français, et la foi personnelle de la Réforme, elle a découvert le prestige de l'individu ou, comme on dit plus noblement, de la "personne humaine”--- Barthes, R</a:t>
            </a:r>
          </a:p>
        </p:txBody>
      </p:sp>
      <p:pic>
        <p:nvPicPr>
          <p:cNvPr id="6" name="Picture 5">
            <a:extLst>
              <a:ext uri="{FF2B5EF4-FFF2-40B4-BE49-F238E27FC236}">
                <a16:creationId xmlns:a16="http://schemas.microsoft.com/office/drawing/2014/main" id="{D756931E-2453-0047-9A85-64A5EA71CA8B}"/>
              </a:ext>
            </a:extLst>
          </p:cNvPr>
          <p:cNvPicPr>
            <a:picLocks noChangeAspect="1"/>
          </p:cNvPicPr>
          <p:nvPr/>
        </p:nvPicPr>
        <p:blipFill>
          <a:blip r:embed="rId2"/>
          <a:stretch>
            <a:fillRect/>
          </a:stretch>
        </p:blipFill>
        <p:spPr>
          <a:xfrm>
            <a:off x="8490110" y="2283955"/>
            <a:ext cx="2593809" cy="1722895"/>
          </a:xfrm>
          <a:prstGeom prst="rect">
            <a:avLst/>
          </a:prstGeom>
        </p:spPr>
      </p:pic>
    </p:spTree>
    <p:extLst>
      <p:ext uri="{BB962C8B-B14F-4D97-AF65-F5344CB8AC3E}">
        <p14:creationId xmlns:p14="http://schemas.microsoft.com/office/powerpoint/2010/main" val="11732276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146</TotalTime>
  <Words>164</Words>
  <Application>Microsoft Macintosh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American Typewriter</vt:lpstr>
      <vt:lpstr>Century Gothic</vt:lpstr>
      <vt:lpstr>Wingdings 2</vt:lpstr>
      <vt:lpstr>Quotable</vt:lpstr>
      <vt:lpstr>Répondez aux questions</vt:lpstr>
      <vt:lpstr>PowerPoint Presentation</vt:lpstr>
      <vt:lpstr>PowerPoint Presentation</vt:lpstr>
      <vt:lpstr>La mort de l’auteur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7</cp:revision>
  <dcterms:created xsi:type="dcterms:W3CDTF">2022-09-13T02:28:28Z</dcterms:created>
  <dcterms:modified xsi:type="dcterms:W3CDTF">2022-09-13T04:55:24Z</dcterms:modified>
</cp:coreProperties>
</file>