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5" r:id="rId3"/>
    <p:sldId id="260"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DCB84E-ED45-4FC6-9DFF-9D6DFC82F469}" type="doc">
      <dgm:prSet loTypeId="urn:microsoft.com/office/officeart/2005/8/layout/radial2" loCatId="relationship" qsTypeId="urn:microsoft.com/office/officeart/2005/8/quickstyle/simple1" qsCatId="simple" csTypeId="urn:microsoft.com/office/officeart/2005/8/colors/colorful5" csCatId="colorful" phldr="1"/>
      <dgm:spPr/>
      <dgm:t>
        <a:bodyPr/>
        <a:lstStyle/>
        <a:p>
          <a:endParaRPr lang="en-US"/>
        </a:p>
      </dgm:t>
    </dgm:pt>
    <dgm:pt modelId="{EA79D36C-9ABD-4A31-ABC2-82BC79737101}">
      <dgm:prSet phldrT="[Text]"/>
      <dgm:spPr/>
      <dgm:t>
        <a:bodyPr/>
        <a:lstStyle/>
        <a:p>
          <a:r>
            <a:rPr lang="id-ID" dirty="0" smtClean="0"/>
            <a:t>Provinsi</a:t>
          </a:r>
          <a:endParaRPr lang="en-US" dirty="0"/>
        </a:p>
      </dgm:t>
    </dgm:pt>
    <dgm:pt modelId="{F639A289-5304-4C8A-A606-C5A142977773}" type="parTrans" cxnId="{B6F81CCB-7AC3-4A2F-BF44-7CBCE4DC9C8A}">
      <dgm:prSet/>
      <dgm:spPr/>
      <dgm:t>
        <a:bodyPr/>
        <a:lstStyle/>
        <a:p>
          <a:endParaRPr lang="en-US"/>
        </a:p>
      </dgm:t>
    </dgm:pt>
    <dgm:pt modelId="{47FBD598-A379-4A28-9EC1-05A6B6AAB239}" type="sibTrans" cxnId="{B6F81CCB-7AC3-4A2F-BF44-7CBCE4DC9C8A}">
      <dgm:prSet/>
      <dgm:spPr/>
      <dgm:t>
        <a:bodyPr/>
        <a:lstStyle/>
        <a:p>
          <a:endParaRPr lang="en-US"/>
        </a:p>
      </dgm:t>
    </dgm:pt>
    <dgm:pt modelId="{3926BC5D-CC8D-4160-A94B-459A209CFD57}">
      <dgm:prSet phldrT="[Text]"/>
      <dgm:spPr/>
      <dgm:t>
        <a:bodyPr/>
        <a:lstStyle/>
        <a:p>
          <a:r>
            <a:rPr lang="id-ID" dirty="0" smtClean="0"/>
            <a:t>Kabupaten</a:t>
          </a:r>
          <a:endParaRPr lang="en-US" dirty="0"/>
        </a:p>
      </dgm:t>
    </dgm:pt>
    <dgm:pt modelId="{74D64DD2-4A60-47DC-B19E-03A9A22E58B6}" type="parTrans" cxnId="{E32266D3-2C19-43C4-A019-A07268ECB662}">
      <dgm:prSet/>
      <dgm:spPr/>
      <dgm:t>
        <a:bodyPr/>
        <a:lstStyle/>
        <a:p>
          <a:endParaRPr lang="en-US"/>
        </a:p>
      </dgm:t>
    </dgm:pt>
    <dgm:pt modelId="{C649E35F-87A0-45BA-B716-A49FCBD8154F}" type="sibTrans" cxnId="{E32266D3-2C19-43C4-A019-A07268ECB662}">
      <dgm:prSet/>
      <dgm:spPr/>
      <dgm:t>
        <a:bodyPr/>
        <a:lstStyle/>
        <a:p>
          <a:endParaRPr lang="en-US"/>
        </a:p>
      </dgm:t>
    </dgm:pt>
    <dgm:pt modelId="{867D6609-35A9-4D68-8BF8-F02C1BC8BA7F}">
      <dgm:prSet phldrT="[Text]"/>
      <dgm:spPr/>
      <dgm:t>
        <a:bodyPr/>
        <a:lstStyle/>
        <a:p>
          <a:r>
            <a:rPr lang="id-ID" dirty="0" smtClean="0"/>
            <a:t>Kotamadya</a:t>
          </a:r>
          <a:endParaRPr lang="en-US" dirty="0"/>
        </a:p>
      </dgm:t>
    </dgm:pt>
    <dgm:pt modelId="{78C32D61-0281-4A87-8A19-7EB666D7F080}" type="parTrans" cxnId="{ECD8D4A8-FB1A-4D1B-A8B3-E3C013DC48C8}">
      <dgm:prSet/>
      <dgm:spPr/>
      <dgm:t>
        <a:bodyPr/>
        <a:lstStyle/>
        <a:p>
          <a:endParaRPr lang="en-US"/>
        </a:p>
      </dgm:t>
    </dgm:pt>
    <dgm:pt modelId="{08506727-1AFC-4C84-A4C7-FD36BE3F29E9}" type="sibTrans" cxnId="{ECD8D4A8-FB1A-4D1B-A8B3-E3C013DC48C8}">
      <dgm:prSet/>
      <dgm:spPr/>
      <dgm:t>
        <a:bodyPr/>
        <a:lstStyle/>
        <a:p>
          <a:endParaRPr lang="en-US"/>
        </a:p>
      </dgm:t>
    </dgm:pt>
    <dgm:pt modelId="{DDBA76B8-E725-4C89-9F73-A44888D0A29A}">
      <dgm:prSet/>
      <dgm:spPr/>
      <dgm:t>
        <a:bodyPr/>
        <a:lstStyle/>
        <a:p>
          <a:r>
            <a:rPr lang="id-ID" dirty="0" smtClean="0"/>
            <a:t>Desa</a:t>
          </a:r>
          <a:endParaRPr lang="en-US" dirty="0"/>
        </a:p>
      </dgm:t>
    </dgm:pt>
    <dgm:pt modelId="{15B533C1-ADE0-48CC-98C1-E759078CFBA2}" type="parTrans" cxnId="{F056F768-F0BF-4A66-9C74-4E6A0CC5BA31}">
      <dgm:prSet/>
      <dgm:spPr/>
      <dgm:t>
        <a:bodyPr/>
        <a:lstStyle/>
        <a:p>
          <a:endParaRPr lang="en-US"/>
        </a:p>
      </dgm:t>
    </dgm:pt>
    <dgm:pt modelId="{61D34080-E9A1-46C4-9A67-7BE67C004E1E}" type="sibTrans" cxnId="{F056F768-F0BF-4A66-9C74-4E6A0CC5BA31}">
      <dgm:prSet/>
      <dgm:spPr/>
      <dgm:t>
        <a:bodyPr/>
        <a:lstStyle/>
        <a:p>
          <a:endParaRPr lang="en-US"/>
        </a:p>
      </dgm:t>
    </dgm:pt>
    <dgm:pt modelId="{80766178-9025-4A9E-A602-BF1179731176}">
      <dgm:prSet/>
      <dgm:spPr/>
      <dgm:t>
        <a:bodyPr/>
        <a:lstStyle/>
        <a:p>
          <a:r>
            <a:rPr lang="id-ID" dirty="0" smtClean="0"/>
            <a:t>kota</a:t>
          </a:r>
          <a:endParaRPr lang="en-US" dirty="0"/>
        </a:p>
      </dgm:t>
    </dgm:pt>
    <dgm:pt modelId="{C66C01C6-1FF3-498A-87C2-6E2B91D98D22}" type="parTrans" cxnId="{5A8D078D-C8DD-4A9E-B45B-5694A573A71F}">
      <dgm:prSet/>
      <dgm:spPr/>
      <dgm:t>
        <a:bodyPr/>
        <a:lstStyle/>
        <a:p>
          <a:endParaRPr lang="en-US"/>
        </a:p>
      </dgm:t>
    </dgm:pt>
    <dgm:pt modelId="{603137F4-6F29-45E8-95FF-40057AF72670}" type="sibTrans" cxnId="{5A8D078D-C8DD-4A9E-B45B-5694A573A71F}">
      <dgm:prSet/>
      <dgm:spPr/>
      <dgm:t>
        <a:bodyPr/>
        <a:lstStyle/>
        <a:p>
          <a:endParaRPr lang="en-US"/>
        </a:p>
      </dgm:t>
    </dgm:pt>
    <dgm:pt modelId="{8C42DF7E-D71B-4C29-A607-2EC76F4977C0}" type="pres">
      <dgm:prSet presAssocID="{EEDCB84E-ED45-4FC6-9DFF-9D6DFC82F469}" presName="composite" presStyleCnt="0">
        <dgm:presLayoutVars>
          <dgm:chMax val="5"/>
          <dgm:dir/>
          <dgm:animLvl val="ctr"/>
          <dgm:resizeHandles val="exact"/>
        </dgm:presLayoutVars>
      </dgm:prSet>
      <dgm:spPr/>
      <dgm:t>
        <a:bodyPr/>
        <a:lstStyle/>
        <a:p>
          <a:endParaRPr lang="en-US"/>
        </a:p>
      </dgm:t>
    </dgm:pt>
    <dgm:pt modelId="{30509A35-BFA7-49E0-9A2D-90382693BDEB}" type="pres">
      <dgm:prSet presAssocID="{EEDCB84E-ED45-4FC6-9DFF-9D6DFC82F469}" presName="cycle" presStyleCnt="0"/>
      <dgm:spPr/>
    </dgm:pt>
    <dgm:pt modelId="{F0B3DADA-DD92-4EF0-97FE-D2AC4F533487}" type="pres">
      <dgm:prSet presAssocID="{EEDCB84E-ED45-4FC6-9DFF-9D6DFC82F469}" presName="centerShape" presStyleCnt="0"/>
      <dgm:spPr/>
    </dgm:pt>
    <dgm:pt modelId="{4FAC1218-90C7-4EB0-8947-C2411DAAF2B7}" type="pres">
      <dgm:prSet presAssocID="{EEDCB84E-ED45-4FC6-9DFF-9D6DFC82F469}" presName="connSite" presStyleLbl="node1" presStyleIdx="0" presStyleCnt="6"/>
      <dgm:spPr/>
    </dgm:pt>
    <dgm:pt modelId="{7E51FAF4-D547-4A1C-891B-0BF1E64C73B7}" type="pres">
      <dgm:prSet presAssocID="{EEDCB84E-ED45-4FC6-9DFF-9D6DFC82F469}" presName="visible" presStyleLbl="node1" presStyleIdx="0" presStyleCnt="6" custScaleX="109686" custScaleY="65130" custLinFactNeighborX="2413" custLinFactNeighborY="603"/>
      <dgm:spPr>
        <a:blipFill>
          <a:blip xmlns:r="http://schemas.openxmlformats.org/officeDocument/2006/relationships" r:embed="rId1">
            <a:extLst>
              <a:ext uri="{28A0092B-C50C-407E-A947-70E740481C1C}">
                <a14:useLocalDpi xmlns:a14="http://schemas.microsoft.com/office/drawing/2010/main" val="0"/>
              </a:ext>
            </a:extLst>
          </a:blip>
          <a:srcRect/>
          <a:stretch>
            <a:fillRect l="-4000" r="-4000"/>
          </a:stretch>
        </a:blipFill>
      </dgm:spPr>
    </dgm:pt>
    <dgm:pt modelId="{597CFA1E-BBDE-4F50-972B-1A39EBE149D1}" type="pres">
      <dgm:prSet presAssocID="{F639A289-5304-4C8A-A606-C5A142977773}" presName="Name25" presStyleLbl="parChTrans1D1" presStyleIdx="0" presStyleCnt="5"/>
      <dgm:spPr/>
      <dgm:t>
        <a:bodyPr/>
        <a:lstStyle/>
        <a:p>
          <a:endParaRPr lang="en-US"/>
        </a:p>
      </dgm:t>
    </dgm:pt>
    <dgm:pt modelId="{0EC13C1A-283F-4BAF-880B-8D15C65DBF15}" type="pres">
      <dgm:prSet presAssocID="{EA79D36C-9ABD-4A31-ABC2-82BC79737101}" presName="node" presStyleCnt="0"/>
      <dgm:spPr/>
    </dgm:pt>
    <dgm:pt modelId="{D5C39E71-9093-4F95-A417-87E3F3C4778F}" type="pres">
      <dgm:prSet presAssocID="{EA79D36C-9ABD-4A31-ABC2-82BC79737101}" presName="parentNode" presStyleLbl="node1" presStyleIdx="1" presStyleCnt="6">
        <dgm:presLayoutVars>
          <dgm:chMax val="1"/>
          <dgm:bulletEnabled val="1"/>
        </dgm:presLayoutVars>
      </dgm:prSet>
      <dgm:spPr/>
      <dgm:t>
        <a:bodyPr/>
        <a:lstStyle/>
        <a:p>
          <a:endParaRPr lang="en-US"/>
        </a:p>
      </dgm:t>
    </dgm:pt>
    <dgm:pt modelId="{D651D3C9-1217-4E7D-9D37-201BB96CA5C9}" type="pres">
      <dgm:prSet presAssocID="{EA79D36C-9ABD-4A31-ABC2-82BC79737101}" presName="childNode" presStyleLbl="revTx" presStyleIdx="0" presStyleCnt="0">
        <dgm:presLayoutVars>
          <dgm:bulletEnabled val="1"/>
        </dgm:presLayoutVars>
      </dgm:prSet>
      <dgm:spPr/>
      <dgm:t>
        <a:bodyPr/>
        <a:lstStyle/>
        <a:p>
          <a:endParaRPr lang="en-US"/>
        </a:p>
      </dgm:t>
    </dgm:pt>
    <dgm:pt modelId="{FAA2CD8A-4B34-4940-A241-18DDB5642E50}" type="pres">
      <dgm:prSet presAssocID="{74D64DD2-4A60-47DC-B19E-03A9A22E58B6}" presName="Name25" presStyleLbl="parChTrans1D1" presStyleIdx="1" presStyleCnt="5"/>
      <dgm:spPr/>
      <dgm:t>
        <a:bodyPr/>
        <a:lstStyle/>
        <a:p>
          <a:endParaRPr lang="en-US"/>
        </a:p>
      </dgm:t>
    </dgm:pt>
    <dgm:pt modelId="{934D0C5E-A399-4800-978D-0B28F8338F58}" type="pres">
      <dgm:prSet presAssocID="{3926BC5D-CC8D-4160-A94B-459A209CFD57}" presName="node" presStyleCnt="0"/>
      <dgm:spPr/>
    </dgm:pt>
    <dgm:pt modelId="{D3FC52E5-2C4C-4195-8426-BB7CD99E027E}" type="pres">
      <dgm:prSet presAssocID="{3926BC5D-CC8D-4160-A94B-459A209CFD57}" presName="parentNode" presStyleLbl="node1" presStyleIdx="2" presStyleCnt="6">
        <dgm:presLayoutVars>
          <dgm:chMax val="1"/>
          <dgm:bulletEnabled val="1"/>
        </dgm:presLayoutVars>
      </dgm:prSet>
      <dgm:spPr/>
      <dgm:t>
        <a:bodyPr/>
        <a:lstStyle/>
        <a:p>
          <a:endParaRPr lang="en-US"/>
        </a:p>
      </dgm:t>
    </dgm:pt>
    <dgm:pt modelId="{108AB76D-F30E-47F5-B006-CDD9685410D2}" type="pres">
      <dgm:prSet presAssocID="{3926BC5D-CC8D-4160-A94B-459A209CFD57}" presName="childNode" presStyleLbl="revTx" presStyleIdx="0" presStyleCnt="0">
        <dgm:presLayoutVars>
          <dgm:bulletEnabled val="1"/>
        </dgm:presLayoutVars>
      </dgm:prSet>
      <dgm:spPr/>
      <dgm:t>
        <a:bodyPr/>
        <a:lstStyle/>
        <a:p>
          <a:endParaRPr lang="en-US"/>
        </a:p>
      </dgm:t>
    </dgm:pt>
    <dgm:pt modelId="{D61615E2-EB29-4328-A10F-384A21F97B8F}" type="pres">
      <dgm:prSet presAssocID="{78C32D61-0281-4A87-8A19-7EB666D7F080}" presName="Name25" presStyleLbl="parChTrans1D1" presStyleIdx="2" presStyleCnt="5"/>
      <dgm:spPr/>
      <dgm:t>
        <a:bodyPr/>
        <a:lstStyle/>
        <a:p>
          <a:endParaRPr lang="en-US"/>
        </a:p>
      </dgm:t>
    </dgm:pt>
    <dgm:pt modelId="{E98B5492-C980-4BB3-B3DA-7D8301DA6BC3}" type="pres">
      <dgm:prSet presAssocID="{867D6609-35A9-4D68-8BF8-F02C1BC8BA7F}" presName="node" presStyleCnt="0"/>
      <dgm:spPr/>
    </dgm:pt>
    <dgm:pt modelId="{C82DA7E8-0D78-48BF-AD63-3FB2F473ECFD}" type="pres">
      <dgm:prSet presAssocID="{867D6609-35A9-4D68-8BF8-F02C1BC8BA7F}" presName="parentNode" presStyleLbl="node1" presStyleIdx="3" presStyleCnt="6">
        <dgm:presLayoutVars>
          <dgm:chMax val="1"/>
          <dgm:bulletEnabled val="1"/>
        </dgm:presLayoutVars>
      </dgm:prSet>
      <dgm:spPr/>
      <dgm:t>
        <a:bodyPr/>
        <a:lstStyle/>
        <a:p>
          <a:endParaRPr lang="en-US"/>
        </a:p>
      </dgm:t>
    </dgm:pt>
    <dgm:pt modelId="{47B2986C-3724-42B4-ADF5-9B55F2AFE0BF}" type="pres">
      <dgm:prSet presAssocID="{867D6609-35A9-4D68-8BF8-F02C1BC8BA7F}" presName="childNode" presStyleLbl="revTx" presStyleIdx="0" presStyleCnt="0">
        <dgm:presLayoutVars>
          <dgm:bulletEnabled val="1"/>
        </dgm:presLayoutVars>
      </dgm:prSet>
      <dgm:spPr/>
      <dgm:t>
        <a:bodyPr/>
        <a:lstStyle/>
        <a:p>
          <a:endParaRPr lang="en-US"/>
        </a:p>
      </dgm:t>
    </dgm:pt>
    <dgm:pt modelId="{4182FC16-8F9C-446F-84A6-F2972519FAAE}" type="pres">
      <dgm:prSet presAssocID="{15B533C1-ADE0-48CC-98C1-E759078CFBA2}" presName="Name25" presStyleLbl="parChTrans1D1" presStyleIdx="3" presStyleCnt="5"/>
      <dgm:spPr/>
      <dgm:t>
        <a:bodyPr/>
        <a:lstStyle/>
        <a:p>
          <a:endParaRPr lang="en-US"/>
        </a:p>
      </dgm:t>
    </dgm:pt>
    <dgm:pt modelId="{9DC2AF19-E045-49F9-88B4-69A72341CABF}" type="pres">
      <dgm:prSet presAssocID="{DDBA76B8-E725-4C89-9F73-A44888D0A29A}" presName="node" presStyleCnt="0"/>
      <dgm:spPr/>
    </dgm:pt>
    <dgm:pt modelId="{E907EE67-4FC4-402C-9F12-8B14BF0F72A3}" type="pres">
      <dgm:prSet presAssocID="{DDBA76B8-E725-4C89-9F73-A44888D0A29A}" presName="parentNode" presStyleLbl="node1" presStyleIdx="4" presStyleCnt="6">
        <dgm:presLayoutVars>
          <dgm:chMax val="1"/>
          <dgm:bulletEnabled val="1"/>
        </dgm:presLayoutVars>
      </dgm:prSet>
      <dgm:spPr/>
      <dgm:t>
        <a:bodyPr/>
        <a:lstStyle/>
        <a:p>
          <a:endParaRPr lang="en-US"/>
        </a:p>
      </dgm:t>
    </dgm:pt>
    <dgm:pt modelId="{D7A8697B-E263-4F42-9BBE-824B74FDB755}" type="pres">
      <dgm:prSet presAssocID="{DDBA76B8-E725-4C89-9F73-A44888D0A29A}" presName="childNode" presStyleLbl="revTx" presStyleIdx="0" presStyleCnt="0">
        <dgm:presLayoutVars>
          <dgm:bulletEnabled val="1"/>
        </dgm:presLayoutVars>
      </dgm:prSet>
      <dgm:spPr/>
    </dgm:pt>
    <dgm:pt modelId="{CDC0A2DD-807F-4D4B-9D87-1C599FBB2B22}" type="pres">
      <dgm:prSet presAssocID="{C66C01C6-1FF3-498A-87C2-6E2B91D98D22}" presName="Name25" presStyleLbl="parChTrans1D1" presStyleIdx="4" presStyleCnt="5"/>
      <dgm:spPr/>
      <dgm:t>
        <a:bodyPr/>
        <a:lstStyle/>
        <a:p>
          <a:endParaRPr lang="en-US"/>
        </a:p>
      </dgm:t>
    </dgm:pt>
    <dgm:pt modelId="{01FFF65D-94B3-49A3-9721-A7E7979F5B75}" type="pres">
      <dgm:prSet presAssocID="{80766178-9025-4A9E-A602-BF1179731176}" presName="node" presStyleCnt="0"/>
      <dgm:spPr/>
    </dgm:pt>
    <dgm:pt modelId="{EC409437-88AA-4F5C-B025-7E60CEFE3CFB}" type="pres">
      <dgm:prSet presAssocID="{80766178-9025-4A9E-A602-BF1179731176}" presName="parentNode" presStyleLbl="node1" presStyleIdx="5" presStyleCnt="6">
        <dgm:presLayoutVars>
          <dgm:chMax val="1"/>
          <dgm:bulletEnabled val="1"/>
        </dgm:presLayoutVars>
      </dgm:prSet>
      <dgm:spPr/>
      <dgm:t>
        <a:bodyPr/>
        <a:lstStyle/>
        <a:p>
          <a:endParaRPr lang="en-US"/>
        </a:p>
      </dgm:t>
    </dgm:pt>
    <dgm:pt modelId="{487A02F6-0453-43FF-9FDD-19B4390CA4F0}" type="pres">
      <dgm:prSet presAssocID="{80766178-9025-4A9E-A602-BF1179731176}" presName="childNode" presStyleLbl="revTx" presStyleIdx="0" presStyleCnt="0">
        <dgm:presLayoutVars>
          <dgm:bulletEnabled val="1"/>
        </dgm:presLayoutVars>
      </dgm:prSet>
      <dgm:spPr/>
    </dgm:pt>
  </dgm:ptLst>
  <dgm:cxnLst>
    <dgm:cxn modelId="{AB549CE2-16D8-40E8-92CB-76CE605D4CD8}" type="presOf" srcId="{EEDCB84E-ED45-4FC6-9DFF-9D6DFC82F469}" destId="{8C42DF7E-D71B-4C29-A607-2EC76F4977C0}" srcOrd="0" destOrd="0" presId="urn:microsoft.com/office/officeart/2005/8/layout/radial2"/>
    <dgm:cxn modelId="{75634A03-9CFD-4DDA-9E48-0A73EE3109AB}" type="presOf" srcId="{F639A289-5304-4C8A-A606-C5A142977773}" destId="{597CFA1E-BBDE-4F50-972B-1A39EBE149D1}" srcOrd="0" destOrd="0" presId="urn:microsoft.com/office/officeart/2005/8/layout/radial2"/>
    <dgm:cxn modelId="{E32266D3-2C19-43C4-A019-A07268ECB662}" srcId="{EEDCB84E-ED45-4FC6-9DFF-9D6DFC82F469}" destId="{3926BC5D-CC8D-4160-A94B-459A209CFD57}" srcOrd="1" destOrd="0" parTransId="{74D64DD2-4A60-47DC-B19E-03A9A22E58B6}" sibTransId="{C649E35F-87A0-45BA-B716-A49FCBD8154F}"/>
    <dgm:cxn modelId="{ECD8D4A8-FB1A-4D1B-A8B3-E3C013DC48C8}" srcId="{EEDCB84E-ED45-4FC6-9DFF-9D6DFC82F469}" destId="{867D6609-35A9-4D68-8BF8-F02C1BC8BA7F}" srcOrd="2" destOrd="0" parTransId="{78C32D61-0281-4A87-8A19-7EB666D7F080}" sibTransId="{08506727-1AFC-4C84-A4C7-FD36BE3F29E9}"/>
    <dgm:cxn modelId="{B7F57B60-9B79-40A3-8B53-DD4563664789}" type="presOf" srcId="{15B533C1-ADE0-48CC-98C1-E759078CFBA2}" destId="{4182FC16-8F9C-446F-84A6-F2972519FAAE}" srcOrd="0" destOrd="0" presId="urn:microsoft.com/office/officeart/2005/8/layout/radial2"/>
    <dgm:cxn modelId="{F056F768-F0BF-4A66-9C74-4E6A0CC5BA31}" srcId="{EEDCB84E-ED45-4FC6-9DFF-9D6DFC82F469}" destId="{DDBA76B8-E725-4C89-9F73-A44888D0A29A}" srcOrd="3" destOrd="0" parTransId="{15B533C1-ADE0-48CC-98C1-E759078CFBA2}" sibTransId="{61D34080-E9A1-46C4-9A67-7BE67C004E1E}"/>
    <dgm:cxn modelId="{5A8D078D-C8DD-4A9E-B45B-5694A573A71F}" srcId="{EEDCB84E-ED45-4FC6-9DFF-9D6DFC82F469}" destId="{80766178-9025-4A9E-A602-BF1179731176}" srcOrd="4" destOrd="0" parTransId="{C66C01C6-1FF3-498A-87C2-6E2B91D98D22}" sibTransId="{603137F4-6F29-45E8-95FF-40057AF72670}"/>
    <dgm:cxn modelId="{547FE44B-E746-4808-B902-9E292DC1F2CB}" type="presOf" srcId="{EA79D36C-9ABD-4A31-ABC2-82BC79737101}" destId="{D5C39E71-9093-4F95-A417-87E3F3C4778F}" srcOrd="0" destOrd="0" presId="urn:microsoft.com/office/officeart/2005/8/layout/radial2"/>
    <dgm:cxn modelId="{82055C3B-FF75-4C07-90DA-90109FA56C16}" type="presOf" srcId="{3926BC5D-CC8D-4160-A94B-459A209CFD57}" destId="{D3FC52E5-2C4C-4195-8426-BB7CD99E027E}" srcOrd="0" destOrd="0" presId="urn:microsoft.com/office/officeart/2005/8/layout/radial2"/>
    <dgm:cxn modelId="{13CA20A2-5BF9-4B6D-AC51-2532B6B6E7A8}" type="presOf" srcId="{74D64DD2-4A60-47DC-B19E-03A9A22E58B6}" destId="{FAA2CD8A-4B34-4940-A241-18DDB5642E50}" srcOrd="0" destOrd="0" presId="urn:microsoft.com/office/officeart/2005/8/layout/radial2"/>
    <dgm:cxn modelId="{B6F81CCB-7AC3-4A2F-BF44-7CBCE4DC9C8A}" srcId="{EEDCB84E-ED45-4FC6-9DFF-9D6DFC82F469}" destId="{EA79D36C-9ABD-4A31-ABC2-82BC79737101}" srcOrd="0" destOrd="0" parTransId="{F639A289-5304-4C8A-A606-C5A142977773}" sibTransId="{47FBD598-A379-4A28-9EC1-05A6B6AAB239}"/>
    <dgm:cxn modelId="{9522C031-30D4-4A16-983E-BBF42D4BD528}" type="presOf" srcId="{78C32D61-0281-4A87-8A19-7EB666D7F080}" destId="{D61615E2-EB29-4328-A10F-384A21F97B8F}" srcOrd="0" destOrd="0" presId="urn:microsoft.com/office/officeart/2005/8/layout/radial2"/>
    <dgm:cxn modelId="{7EA1A9DC-0FBC-4C35-BEAD-32B2969F2756}" type="presOf" srcId="{867D6609-35A9-4D68-8BF8-F02C1BC8BA7F}" destId="{C82DA7E8-0D78-48BF-AD63-3FB2F473ECFD}" srcOrd="0" destOrd="0" presId="urn:microsoft.com/office/officeart/2005/8/layout/radial2"/>
    <dgm:cxn modelId="{8A4DF64F-67BF-4F5C-BAB0-8E82CC453D6E}" type="presOf" srcId="{80766178-9025-4A9E-A602-BF1179731176}" destId="{EC409437-88AA-4F5C-B025-7E60CEFE3CFB}" srcOrd="0" destOrd="0" presId="urn:microsoft.com/office/officeart/2005/8/layout/radial2"/>
    <dgm:cxn modelId="{885DD598-C087-468D-BBE0-97114D6F16A7}" type="presOf" srcId="{DDBA76B8-E725-4C89-9F73-A44888D0A29A}" destId="{E907EE67-4FC4-402C-9F12-8B14BF0F72A3}" srcOrd="0" destOrd="0" presId="urn:microsoft.com/office/officeart/2005/8/layout/radial2"/>
    <dgm:cxn modelId="{433004DE-FB45-496C-88FA-65608E26C231}" type="presOf" srcId="{C66C01C6-1FF3-498A-87C2-6E2B91D98D22}" destId="{CDC0A2DD-807F-4D4B-9D87-1C599FBB2B22}" srcOrd="0" destOrd="0" presId="urn:microsoft.com/office/officeart/2005/8/layout/radial2"/>
    <dgm:cxn modelId="{C741619A-42BD-42A9-8954-7CD3AB64DE4A}" type="presParOf" srcId="{8C42DF7E-D71B-4C29-A607-2EC76F4977C0}" destId="{30509A35-BFA7-49E0-9A2D-90382693BDEB}" srcOrd="0" destOrd="0" presId="urn:microsoft.com/office/officeart/2005/8/layout/radial2"/>
    <dgm:cxn modelId="{553B5510-8CF3-4D6A-99C4-2E476549C8A8}" type="presParOf" srcId="{30509A35-BFA7-49E0-9A2D-90382693BDEB}" destId="{F0B3DADA-DD92-4EF0-97FE-D2AC4F533487}" srcOrd="0" destOrd="0" presId="urn:microsoft.com/office/officeart/2005/8/layout/radial2"/>
    <dgm:cxn modelId="{598CAFF1-3D73-4BB7-B519-64D4F6931CA3}" type="presParOf" srcId="{F0B3DADA-DD92-4EF0-97FE-D2AC4F533487}" destId="{4FAC1218-90C7-4EB0-8947-C2411DAAF2B7}" srcOrd="0" destOrd="0" presId="urn:microsoft.com/office/officeart/2005/8/layout/radial2"/>
    <dgm:cxn modelId="{5A77F778-FF3C-4CF4-9ACB-F1D1EAB9D538}" type="presParOf" srcId="{F0B3DADA-DD92-4EF0-97FE-D2AC4F533487}" destId="{7E51FAF4-D547-4A1C-891B-0BF1E64C73B7}" srcOrd="1" destOrd="0" presId="urn:microsoft.com/office/officeart/2005/8/layout/radial2"/>
    <dgm:cxn modelId="{41509627-2A80-42AC-B695-9355C612A249}" type="presParOf" srcId="{30509A35-BFA7-49E0-9A2D-90382693BDEB}" destId="{597CFA1E-BBDE-4F50-972B-1A39EBE149D1}" srcOrd="1" destOrd="0" presId="urn:microsoft.com/office/officeart/2005/8/layout/radial2"/>
    <dgm:cxn modelId="{32CB3608-C29E-4028-AC47-4287ECC0133F}" type="presParOf" srcId="{30509A35-BFA7-49E0-9A2D-90382693BDEB}" destId="{0EC13C1A-283F-4BAF-880B-8D15C65DBF15}" srcOrd="2" destOrd="0" presId="urn:microsoft.com/office/officeart/2005/8/layout/radial2"/>
    <dgm:cxn modelId="{9DFCF5AE-45BA-4A71-9399-1A55F6032381}" type="presParOf" srcId="{0EC13C1A-283F-4BAF-880B-8D15C65DBF15}" destId="{D5C39E71-9093-4F95-A417-87E3F3C4778F}" srcOrd="0" destOrd="0" presId="urn:microsoft.com/office/officeart/2005/8/layout/radial2"/>
    <dgm:cxn modelId="{A9613DB3-C533-4156-9731-7C84AB66029F}" type="presParOf" srcId="{0EC13C1A-283F-4BAF-880B-8D15C65DBF15}" destId="{D651D3C9-1217-4E7D-9D37-201BB96CA5C9}" srcOrd="1" destOrd="0" presId="urn:microsoft.com/office/officeart/2005/8/layout/radial2"/>
    <dgm:cxn modelId="{80CCA7E5-F989-4A38-A805-2835CB5FAEFC}" type="presParOf" srcId="{30509A35-BFA7-49E0-9A2D-90382693BDEB}" destId="{FAA2CD8A-4B34-4940-A241-18DDB5642E50}" srcOrd="3" destOrd="0" presId="urn:microsoft.com/office/officeart/2005/8/layout/radial2"/>
    <dgm:cxn modelId="{ED46EBC2-75B5-4D72-9F50-32728E2953C0}" type="presParOf" srcId="{30509A35-BFA7-49E0-9A2D-90382693BDEB}" destId="{934D0C5E-A399-4800-978D-0B28F8338F58}" srcOrd="4" destOrd="0" presId="urn:microsoft.com/office/officeart/2005/8/layout/radial2"/>
    <dgm:cxn modelId="{A33E4E07-2B0C-41AD-9AB7-4085480B8DFC}" type="presParOf" srcId="{934D0C5E-A399-4800-978D-0B28F8338F58}" destId="{D3FC52E5-2C4C-4195-8426-BB7CD99E027E}" srcOrd="0" destOrd="0" presId="urn:microsoft.com/office/officeart/2005/8/layout/radial2"/>
    <dgm:cxn modelId="{53AE2503-D478-4FB3-BC43-01AC2748189C}" type="presParOf" srcId="{934D0C5E-A399-4800-978D-0B28F8338F58}" destId="{108AB76D-F30E-47F5-B006-CDD9685410D2}" srcOrd="1" destOrd="0" presId="urn:microsoft.com/office/officeart/2005/8/layout/radial2"/>
    <dgm:cxn modelId="{2B52501E-5B2E-4149-A5F3-959A972C7725}" type="presParOf" srcId="{30509A35-BFA7-49E0-9A2D-90382693BDEB}" destId="{D61615E2-EB29-4328-A10F-384A21F97B8F}" srcOrd="5" destOrd="0" presId="urn:microsoft.com/office/officeart/2005/8/layout/radial2"/>
    <dgm:cxn modelId="{9230B186-0987-47BD-A666-6CCEFC7497CF}" type="presParOf" srcId="{30509A35-BFA7-49E0-9A2D-90382693BDEB}" destId="{E98B5492-C980-4BB3-B3DA-7D8301DA6BC3}" srcOrd="6" destOrd="0" presId="urn:microsoft.com/office/officeart/2005/8/layout/radial2"/>
    <dgm:cxn modelId="{930460F6-4A99-4ECF-B881-9D357A28B5FB}" type="presParOf" srcId="{E98B5492-C980-4BB3-B3DA-7D8301DA6BC3}" destId="{C82DA7E8-0D78-48BF-AD63-3FB2F473ECFD}" srcOrd="0" destOrd="0" presId="urn:microsoft.com/office/officeart/2005/8/layout/radial2"/>
    <dgm:cxn modelId="{2E20683C-297C-4C51-8D79-EF31131471DD}" type="presParOf" srcId="{E98B5492-C980-4BB3-B3DA-7D8301DA6BC3}" destId="{47B2986C-3724-42B4-ADF5-9B55F2AFE0BF}" srcOrd="1" destOrd="0" presId="urn:microsoft.com/office/officeart/2005/8/layout/radial2"/>
    <dgm:cxn modelId="{5DAADB98-07B0-4D68-8F79-F87A29A8B3B8}" type="presParOf" srcId="{30509A35-BFA7-49E0-9A2D-90382693BDEB}" destId="{4182FC16-8F9C-446F-84A6-F2972519FAAE}" srcOrd="7" destOrd="0" presId="urn:microsoft.com/office/officeart/2005/8/layout/radial2"/>
    <dgm:cxn modelId="{3EA13448-675A-43C9-86D6-88EAD4D632B1}" type="presParOf" srcId="{30509A35-BFA7-49E0-9A2D-90382693BDEB}" destId="{9DC2AF19-E045-49F9-88B4-69A72341CABF}" srcOrd="8" destOrd="0" presId="urn:microsoft.com/office/officeart/2005/8/layout/radial2"/>
    <dgm:cxn modelId="{1CE0FA90-9407-4718-A97A-0A85ED0F1519}" type="presParOf" srcId="{9DC2AF19-E045-49F9-88B4-69A72341CABF}" destId="{E907EE67-4FC4-402C-9F12-8B14BF0F72A3}" srcOrd="0" destOrd="0" presId="urn:microsoft.com/office/officeart/2005/8/layout/radial2"/>
    <dgm:cxn modelId="{40E21A5C-86A1-4B8F-B9D6-E37148817E62}" type="presParOf" srcId="{9DC2AF19-E045-49F9-88B4-69A72341CABF}" destId="{D7A8697B-E263-4F42-9BBE-824B74FDB755}" srcOrd="1" destOrd="0" presId="urn:microsoft.com/office/officeart/2005/8/layout/radial2"/>
    <dgm:cxn modelId="{49D6B07C-9214-46BE-BA91-65B48193CEA4}" type="presParOf" srcId="{30509A35-BFA7-49E0-9A2D-90382693BDEB}" destId="{CDC0A2DD-807F-4D4B-9D87-1C599FBB2B22}" srcOrd="9" destOrd="0" presId="urn:microsoft.com/office/officeart/2005/8/layout/radial2"/>
    <dgm:cxn modelId="{FD8FF4CA-4EC8-49D5-9DEF-61A2018E6DD0}" type="presParOf" srcId="{30509A35-BFA7-49E0-9A2D-90382693BDEB}" destId="{01FFF65D-94B3-49A3-9721-A7E7979F5B75}" srcOrd="10" destOrd="0" presId="urn:microsoft.com/office/officeart/2005/8/layout/radial2"/>
    <dgm:cxn modelId="{CBFB30EB-B652-49B9-8DBB-E8D5488A783B}" type="presParOf" srcId="{01FFF65D-94B3-49A3-9721-A7E7979F5B75}" destId="{EC409437-88AA-4F5C-B025-7E60CEFE3CFB}" srcOrd="0" destOrd="0" presId="urn:microsoft.com/office/officeart/2005/8/layout/radial2"/>
    <dgm:cxn modelId="{1E495C5F-8F95-4D06-9049-38712308E68F}" type="presParOf" srcId="{01FFF65D-94B3-49A3-9721-A7E7979F5B75}" destId="{487A02F6-0453-43FF-9FDD-19B4390CA4F0}"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C0A2DD-807F-4D4B-9D87-1C599FBB2B22}">
      <dsp:nvSpPr>
        <dsp:cNvPr id="0" name=""/>
        <dsp:cNvSpPr/>
      </dsp:nvSpPr>
      <dsp:spPr>
        <a:xfrm rot="3371298">
          <a:off x="3951947" y="4460084"/>
          <a:ext cx="1816144" cy="26674"/>
        </a:xfrm>
        <a:custGeom>
          <a:avLst/>
          <a:gdLst/>
          <a:ahLst/>
          <a:cxnLst/>
          <a:rect l="0" t="0" r="0" b="0"/>
          <a:pathLst>
            <a:path>
              <a:moveTo>
                <a:pt x="0" y="13337"/>
              </a:moveTo>
              <a:lnTo>
                <a:pt x="1816144" y="1333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82FC16-8F9C-446F-84A6-F2972519FAAE}">
      <dsp:nvSpPr>
        <dsp:cNvPr id="0" name=""/>
        <dsp:cNvSpPr/>
      </dsp:nvSpPr>
      <dsp:spPr>
        <a:xfrm rot="1740065">
          <a:off x="4456780" y="3824967"/>
          <a:ext cx="1629234" cy="26674"/>
        </a:xfrm>
        <a:custGeom>
          <a:avLst/>
          <a:gdLst/>
          <a:ahLst/>
          <a:cxnLst/>
          <a:rect l="0" t="0" r="0" b="0"/>
          <a:pathLst>
            <a:path>
              <a:moveTo>
                <a:pt x="0" y="13337"/>
              </a:moveTo>
              <a:lnTo>
                <a:pt x="1629234" y="1333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1615E2-EB29-4328-A10F-384A21F97B8F}">
      <dsp:nvSpPr>
        <dsp:cNvPr id="0" name=""/>
        <dsp:cNvSpPr/>
      </dsp:nvSpPr>
      <dsp:spPr>
        <a:xfrm>
          <a:off x="4558925" y="3087251"/>
          <a:ext cx="1634902" cy="26674"/>
        </a:xfrm>
        <a:custGeom>
          <a:avLst/>
          <a:gdLst/>
          <a:ahLst/>
          <a:cxnLst/>
          <a:rect l="0" t="0" r="0" b="0"/>
          <a:pathLst>
            <a:path>
              <a:moveTo>
                <a:pt x="0" y="13337"/>
              </a:moveTo>
              <a:lnTo>
                <a:pt x="1634902" y="1333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A2CD8A-4B34-4940-A241-18DDB5642E50}">
      <dsp:nvSpPr>
        <dsp:cNvPr id="0" name=""/>
        <dsp:cNvSpPr/>
      </dsp:nvSpPr>
      <dsp:spPr>
        <a:xfrm rot="19859935">
          <a:off x="4456780" y="2349535"/>
          <a:ext cx="1629234" cy="26674"/>
        </a:xfrm>
        <a:custGeom>
          <a:avLst/>
          <a:gdLst/>
          <a:ahLst/>
          <a:cxnLst/>
          <a:rect l="0" t="0" r="0" b="0"/>
          <a:pathLst>
            <a:path>
              <a:moveTo>
                <a:pt x="0" y="13337"/>
              </a:moveTo>
              <a:lnTo>
                <a:pt x="1629234" y="1333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7CFA1E-BBDE-4F50-972B-1A39EBE149D1}">
      <dsp:nvSpPr>
        <dsp:cNvPr id="0" name=""/>
        <dsp:cNvSpPr/>
      </dsp:nvSpPr>
      <dsp:spPr>
        <a:xfrm rot="18228702">
          <a:off x="3951947" y="1714417"/>
          <a:ext cx="1816144" cy="26674"/>
        </a:xfrm>
        <a:custGeom>
          <a:avLst/>
          <a:gdLst/>
          <a:ahLst/>
          <a:cxnLst/>
          <a:rect l="0" t="0" r="0" b="0"/>
          <a:pathLst>
            <a:path>
              <a:moveTo>
                <a:pt x="0" y="13337"/>
              </a:moveTo>
              <a:lnTo>
                <a:pt x="1816144" y="1333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51FAF4-D547-4A1C-891B-0BF1E64C73B7}">
      <dsp:nvSpPr>
        <dsp:cNvPr id="0" name=""/>
        <dsp:cNvSpPr/>
      </dsp:nvSpPr>
      <dsp:spPr>
        <a:xfrm>
          <a:off x="3014304" y="2535917"/>
          <a:ext cx="1937815" cy="115064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4000" r="-4000"/>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C39E71-9093-4F95-A417-87E3F3C4778F}">
      <dsp:nvSpPr>
        <dsp:cNvPr id="0" name=""/>
        <dsp:cNvSpPr/>
      </dsp:nvSpPr>
      <dsp:spPr>
        <a:xfrm>
          <a:off x="5130254" y="2887"/>
          <a:ext cx="1060016" cy="1060016"/>
        </a:xfrm>
        <a:prstGeom prst="ellipse">
          <a:avLst/>
        </a:prstGeom>
        <a:solidFill>
          <a:schemeClr val="accent5">
            <a:hueOff val="-743124"/>
            <a:satOff val="732"/>
            <a:lumOff val="164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d-ID" sz="1200" kern="1200" dirty="0" smtClean="0"/>
            <a:t>Provinsi</a:t>
          </a:r>
          <a:endParaRPr lang="en-US" sz="1200" kern="1200" dirty="0"/>
        </a:p>
      </dsp:txBody>
      <dsp:txXfrm>
        <a:off x="5285490" y="158123"/>
        <a:ext cx="749544" cy="749544"/>
      </dsp:txXfrm>
    </dsp:sp>
    <dsp:sp modelId="{D3FC52E5-2C4C-4195-8426-BB7CD99E027E}">
      <dsp:nvSpPr>
        <dsp:cNvPr id="0" name=""/>
        <dsp:cNvSpPr/>
      </dsp:nvSpPr>
      <dsp:spPr>
        <a:xfrm>
          <a:off x="5917413" y="1180954"/>
          <a:ext cx="1060016" cy="1060016"/>
        </a:xfrm>
        <a:prstGeom prst="ellipse">
          <a:avLst/>
        </a:prstGeom>
        <a:solidFill>
          <a:schemeClr val="accent5">
            <a:hueOff val="-1486249"/>
            <a:satOff val="1463"/>
            <a:lumOff val="329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d-ID" sz="1200" kern="1200" dirty="0" smtClean="0"/>
            <a:t>Kabupaten</a:t>
          </a:r>
          <a:endParaRPr lang="en-US" sz="1200" kern="1200" dirty="0"/>
        </a:p>
      </dsp:txBody>
      <dsp:txXfrm>
        <a:off x="6072649" y="1336190"/>
        <a:ext cx="749544" cy="749544"/>
      </dsp:txXfrm>
    </dsp:sp>
    <dsp:sp modelId="{C82DA7E8-0D78-48BF-AD63-3FB2F473ECFD}">
      <dsp:nvSpPr>
        <dsp:cNvPr id="0" name=""/>
        <dsp:cNvSpPr/>
      </dsp:nvSpPr>
      <dsp:spPr>
        <a:xfrm>
          <a:off x="6193827" y="2570580"/>
          <a:ext cx="1060016" cy="1060016"/>
        </a:xfrm>
        <a:prstGeom prst="ellipse">
          <a:avLst/>
        </a:prstGeom>
        <a:solidFill>
          <a:schemeClr val="accent5">
            <a:hueOff val="-2229373"/>
            <a:satOff val="2195"/>
            <a:lumOff val="494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d-ID" sz="1200" kern="1200" dirty="0" smtClean="0"/>
            <a:t>Kotamadya</a:t>
          </a:r>
          <a:endParaRPr lang="en-US" sz="1200" kern="1200" dirty="0"/>
        </a:p>
      </dsp:txBody>
      <dsp:txXfrm>
        <a:off x="6349063" y="2725816"/>
        <a:ext cx="749544" cy="749544"/>
      </dsp:txXfrm>
    </dsp:sp>
    <dsp:sp modelId="{E907EE67-4FC4-402C-9F12-8B14BF0F72A3}">
      <dsp:nvSpPr>
        <dsp:cNvPr id="0" name=""/>
        <dsp:cNvSpPr/>
      </dsp:nvSpPr>
      <dsp:spPr>
        <a:xfrm>
          <a:off x="5917413" y="3960205"/>
          <a:ext cx="1060016" cy="1060016"/>
        </a:xfrm>
        <a:prstGeom prst="ellipse">
          <a:avLst/>
        </a:prstGeom>
        <a:solidFill>
          <a:schemeClr val="accent5">
            <a:hueOff val="-2972498"/>
            <a:satOff val="2926"/>
            <a:lumOff val="658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d-ID" sz="1200" kern="1200" dirty="0" smtClean="0"/>
            <a:t>Desa</a:t>
          </a:r>
          <a:endParaRPr lang="en-US" sz="1200" kern="1200" dirty="0"/>
        </a:p>
      </dsp:txBody>
      <dsp:txXfrm>
        <a:off x="6072649" y="4115441"/>
        <a:ext cx="749544" cy="749544"/>
      </dsp:txXfrm>
    </dsp:sp>
    <dsp:sp modelId="{EC409437-88AA-4F5C-B025-7E60CEFE3CFB}">
      <dsp:nvSpPr>
        <dsp:cNvPr id="0" name=""/>
        <dsp:cNvSpPr/>
      </dsp:nvSpPr>
      <dsp:spPr>
        <a:xfrm>
          <a:off x="5130254" y="5138273"/>
          <a:ext cx="1060016" cy="1060016"/>
        </a:xfrm>
        <a:prstGeom prst="ellipse">
          <a:avLst/>
        </a:prstGeom>
        <a:solidFill>
          <a:schemeClr val="accent5">
            <a:hueOff val="-3715622"/>
            <a:satOff val="3658"/>
            <a:lumOff val="823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d-ID" sz="1200" kern="1200" dirty="0" smtClean="0"/>
            <a:t>kota</a:t>
          </a:r>
          <a:endParaRPr lang="en-US" sz="1200" kern="1200" dirty="0"/>
        </a:p>
      </dsp:txBody>
      <dsp:txXfrm>
        <a:off x="5285490" y="5293509"/>
        <a:ext cx="749544" cy="749544"/>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3488366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208D10-47E7-4C49-ACC3-4577631C79BA}"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49509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3625914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396833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678628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315954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103898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113601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1386288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9993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08D10-47E7-4C49-ACC3-4577631C79BA}"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77574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208D10-47E7-4C49-ACC3-4577631C79BA}"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3658707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208D10-47E7-4C49-ACC3-4577631C79BA}" type="datetimeFigureOut">
              <a:rPr lang="en-US" smtClean="0"/>
              <a:t>3/3/2021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172816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208D10-47E7-4C49-ACC3-4577631C79BA}" type="datetimeFigureOut">
              <a:rPr lang="en-US" smtClean="0"/>
              <a:t>3/3/2021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42165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08D10-47E7-4C49-ACC3-4577631C79BA}" type="datetimeFigureOut">
              <a:rPr lang="en-US" smtClean="0"/>
              <a:t>3/3/2021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3457419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208D10-47E7-4C49-ACC3-4577631C79BA}"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1589198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208D10-47E7-4C49-ACC3-4577631C79BA}"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A0814-54F1-47C9-ABC7-149359455DE2}" type="slidenum">
              <a:rPr lang="en-US" smtClean="0"/>
              <a:t>‹#›</a:t>
            </a:fld>
            <a:endParaRPr lang="en-US"/>
          </a:p>
        </p:txBody>
      </p:sp>
    </p:spTree>
    <p:extLst>
      <p:ext uri="{BB962C8B-B14F-4D97-AF65-F5344CB8AC3E}">
        <p14:creationId xmlns:p14="http://schemas.microsoft.com/office/powerpoint/2010/main" val="2322429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4208D10-47E7-4C49-ACC3-4577631C79BA}" type="datetimeFigureOut">
              <a:rPr lang="en-US" smtClean="0"/>
              <a:t>3/3/2021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05A0814-54F1-47C9-ABC7-149359455DE2}" type="slidenum">
              <a:rPr lang="en-US" smtClean="0"/>
              <a:t>‹#›</a:t>
            </a:fld>
            <a:endParaRPr lang="en-US"/>
          </a:p>
        </p:txBody>
      </p:sp>
    </p:spTree>
    <p:extLst>
      <p:ext uri="{BB962C8B-B14F-4D97-AF65-F5344CB8AC3E}">
        <p14:creationId xmlns:p14="http://schemas.microsoft.com/office/powerpoint/2010/main" val="1596541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334851" y="1"/>
            <a:ext cx="11552349" cy="2060620"/>
          </a:xfrm>
        </p:spPr>
        <p:txBody>
          <a:bodyPr>
            <a:normAutofit/>
          </a:bodyPr>
          <a:lstStyle/>
          <a:p>
            <a:pPr algn="ctr" eaLnBrk="1" hangingPunct="1">
              <a:defRPr/>
            </a:pPr>
            <a:r>
              <a:rPr lang="en-US" sz="2000" dirty="0" smtClean="0">
                <a:latin typeface="Book Antiqua" panose="02040602050305030304" pitchFamily="18" charset="0"/>
              </a:rPr>
              <a:t>SEJARAH LOKAL</a:t>
            </a:r>
            <a:r>
              <a:rPr lang="id-ID" sz="2000" dirty="0" smtClean="0">
                <a:latin typeface="Book Antiqua" panose="02040602050305030304" pitchFamily="18" charset="0"/>
              </a:rPr>
              <a:t/>
            </a:r>
            <a:br>
              <a:rPr lang="id-ID" sz="2000" dirty="0" smtClean="0">
                <a:latin typeface="Book Antiqua" panose="02040602050305030304" pitchFamily="18" charset="0"/>
              </a:rPr>
            </a:br>
            <a:r>
              <a:rPr lang="id-ID" sz="2000" dirty="0" smtClean="0">
                <a:latin typeface="Book Antiqua" panose="02040602050305030304" pitchFamily="18" charset="0"/>
              </a:rPr>
              <a:t>DEFINISI &amp; RUANG LINGKUPNYA</a:t>
            </a:r>
            <a:br>
              <a:rPr lang="id-ID" sz="2000" dirty="0" smtClean="0">
                <a:latin typeface="Book Antiqua" panose="02040602050305030304" pitchFamily="18" charset="0"/>
              </a:rPr>
            </a:br>
            <a:r>
              <a:rPr lang="id-ID" sz="2000" dirty="0" smtClean="0">
                <a:latin typeface="Book Antiqua" panose="02040602050305030304" pitchFamily="18" charset="0"/>
              </a:rPr>
              <a:t>MATERI </a:t>
            </a:r>
            <a:r>
              <a:rPr lang="id-ID" sz="2000" dirty="0" smtClean="0">
                <a:latin typeface="Book Antiqua" panose="02040602050305030304" pitchFamily="18" charset="0"/>
              </a:rPr>
              <a:t>1</a:t>
            </a:r>
            <a:br>
              <a:rPr lang="id-ID" sz="2000" dirty="0" smtClean="0">
                <a:latin typeface="Book Antiqua" panose="02040602050305030304" pitchFamily="18" charset="0"/>
              </a:rPr>
            </a:br>
            <a:r>
              <a:rPr lang="id-ID" sz="2000" dirty="0" smtClean="0">
                <a:latin typeface="Book Antiqua" panose="02040602050305030304" pitchFamily="18" charset="0"/>
              </a:rPr>
              <a:t>oleh: Kunto Sofianto, PhD &amp; Fadly Rahman, M.A.</a:t>
            </a:r>
            <a:endParaRPr lang="en-GB" sz="2000" dirty="0">
              <a:latin typeface="Book Antiqua" panose="0204060205030503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107" y="1965675"/>
            <a:ext cx="6568225" cy="489232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03077" y="1965674"/>
            <a:ext cx="5170867" cy="218084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03076" y="4269667"/>
            <a:ext cx="5170867" cy="2588333"/>
          </a:xfrm>
          <a:prstGeom prst="rect">
            <a:avLst/>
          </a:prstGeom>
        </p:spPr>
      </p:pic>
    </p:spTree>
    <p:extLst>
      <p:ext uri="{BB962C8B-B14F-4D97-AF65-F5344CB8AC3E}">
        <p14:creationId xmlns:p14="http://schemas.microsoft.com/office/powerpoint/2010/main" val="10499470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752599"/>
          </a:xfrm>
        </p:spPr>
        <p:txBody>
          <a:bodyPr/>
          <a:lstStyle/>
          <a:p>
            <a:r>
              <a:rPr lang="id-ID" dirty="0" smtClean="0"/>
              <a:t>Definisi Sejarah Lokal</a:t>
            </a:r>
            <a:endParaRPr lang="en-US" dirty="0"/>
          </a:p>
        </p:txBody>
      </p:sp>
      <p:sp>
        <p:nvSpPr>
          <p:cNvPr id="3" name="Content Placeholder 2"/>
          <p:cNvSpPr>
            <a:spLocks noGrp="1"/>
          </p:cNvSpPr>
          <p:nvPr>
            <p:ph idx="1"/>
          </p:nvPr>
        </p:nvSpPr>
        <p:spPr>
          <a:xfrm>
            <a:off x="1313644" y="1532586"/>
            <a:ext cx="10753859" cy="4353059"/>
          </a:xfrm>
        </p:spPr>
        <p:txBody>
          <a:bodyPr>
            <a:normAutofit fontScale="92500" lnSpcReduction="10000"/>
          </a:bodyPr>
          <a:lstStyle/>
          <a:p>
            <a:r>
              <a:rPr lang="id-ID" sz="3200" dirty="0" smtClean="0"/>
              <a:t>Studi sejarah mengenai dinamika kehidupan masyarakat yang mencakup lingkungan sekitar di mana mereka hidup serta aspek-aspek kehidupannya. </a:t>
            </a:r>
          </a:p>
          <a:p>
            <a:r>
              <a:rPr lang="id-ID" sz="3200" dirty="0" smtClean="0"/>
              <a:t>Sejarah lokal lebih merupakan suatu lokus dengan batasan yang ditentukan berdasarkan konvensi sebagaimana dikonsepsikan oleh sejarawan. </a:t>
            </a:r>
          </a:p>
          <a:p>
            <a:r>
              <a:rPr lang="id-ID" sz="3200" dirty="0" smtClean="0"/>
              <a:t>Sejarah lokal mewakili kisah masyarakat atau unit dari masyarakat di mana mereka hidup dalam lokalitas terbatas, misalnya desa, kota, bahkan keluarga di suatu wilayah lokal. </a:t>
            </a:r>
            <a:endParaRPr lang="en-US" sz="3200" dirty="0"/>
          </a:p>
        </p:txBody>
      </p:sp>
    </p:spTree>
    <p:extLst>
      <p:ext uri="{BB962C8B-B14F-4D97-AF65-F5344CB8AC3E}">
        <p14:creationId xmlns:p14="http://schemas.microsoft.com/office/powerpoint/2010/main" val="572769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8200" y="0"/>
            <a:ext cx="10515600" cy="785611"/>
          </a:xfrm>
        </p:spPr>
        <p:txBody>
          <a:bodyPr/>
          <a:lstStyle/>
          <a:p>
            <a:pPr algn="ctr" eaLnBrk="1" hangingPunct="1"/>
            <a:r>
              <a:rPr lang="id-ID" altLang="en-US" sz="4000" dirty="0"/>
              <a:t>RUANG LINGKUP SEJARAH LOKAL</a:t>
            </a:r>
            <a:endParaRPr lang="en-US" altLang="en-US" sz="4000" dirty="0"/>
          </a:p>
        </p:txBody>
      </p:sp>
      <p:graphicFrame>
        <p:nvGraphicFramePr>
          <p:cNvPr id="2" name="Diagram 1"/>
          <p:cNvGraphicFramePr/>
          <p:nvPr>
            <p:extLst>
              <p:ext uri="{D42A27DB-BD31-4B8C-83A1-F6EECF244321}">
                <p14:modId xmlns:p14="http://schemas.microsoft.com/office/powerpoint/2010/main" val="3406648893"/>
              </p:ext>
            </p:extLst>
          </p:nvPr>
        </p:nvGraphicFramePr>
        <p:xfrm>
          <a:off x="270456" y="656823"/>
          <a:ext cx="11921544" cy="62011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453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500" decel="50000" fill="hold">
                                          <p:stCondLst>
                                            <p:cond delay="0"/>
                                          </p:stCondLst>
                                        </p:cTn>
                                        <p:tgtEl>
                                          <p:spTgt spid="614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14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146"/>
                                        </p:tgtEl>
                                        <p:attrNameLst>
                                          <p:attrName>ppt_w</p:attrName>
                                        </p:attrNameLst>
                                      </p:cBhvr>
                                      <p:tavLst>
                                        <p:tav tm="0">
                                          <p:val>
                                            <p:strVal val="#ppt_w*.05"/>
                                          </p:val>
                                        </p:tav>
                                        <p:tav tm="100000">
                                          <p:val>
                                            <p:strVal val="#ppt_w"/>
                                          </p:val>
                                        </p:tav>
                                      </p:tavLst>
                                    </p:anim>
                                    <p:anim calcmode="lin" valueType="num">
                                      <p:cBhvr>
                                        <p:cTn id="10" dur="1000" fill="hold"/>
                                        <p:tgtEl>
                                          <p:spTgt spid="614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14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14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14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09800" y="142875"/>
            <a:ext cx="7772400" cy="1125538"/>
          </a:xfrm>
        </p:spPr>
        <p:txBody>
          <a:bodyPr>
            <a:normAutofit/>
          </a:bodyPr>
          <a:lstStyle/>
          <a:p>
            <a:pPr eaLnBrk="1" hangingPunct="1">
              <a:defRPr/>
            </a:pPr>
            <a:r>
              <a:rPr lang="id-ID" sz="3600" dirty="0" smtClean="0"/>
              <a:t>Manfaat Sejarah Lokal</a:t>
            </a:r>
            <a:endParaRPr lang="en-US" sz="3600" dirty="0"/>
          </a:p>
        </p:txBody>
      </p:sp>
      <p:sp>
        <p:nvSpPr>
          <p:cNvPr id="4099" name="Rectangle 3"/>
          <p:cNvSpPr>
            <a:spLocks noGrp="1" noChangeArrowheads="1"/>
          </p:cNvSpPr>
          <p:nvPr>
            <p:ph idx="1"/>
          </p:nvPr>
        </p:nvSpPr>
        <p:spPr>
          <a:xfrm>
            <a:off x="1812926" y="1412876"/>
            <a:ext cx="8531225" cy="5184775"/>
          </a:xfrm>
        </p:spPr>
        <p:txBody>
          <a:bodyPr/>
          <a:lstStyle/>
          <a:p>
            <a:pPr>
              <a:defRPr/>
            </a:pPr>
            <a:r>
              <a:rPr lang="id-ID" dirty="0" smtClean="0"/>
              <a:t>Sebagai upaya untuk lebih mengetengahkan lokus-lokus lokal di suatu kawasan nasional sehingga lebih memiliki makna penting dalam kajian historiografi</a:t>
            </a:r>
            <a:r>
              <a:rPr lang="en-US" dirty="0" smtClean="0"/>
              <a:t>.</a:t>
            </a:r>
            <a:endParaRPr lang="id-ID" dirty="0" smtClean="0"/>
          </a:p>
          <a:p>
            <a:pPr eaLnBrk="1" hangingPunct="1">
              <a:defRPr/>
            </a:pPr>
            <a:r>
              <a:rPr lang="id-ID" dirty="0" smtClean="0"/>
              <a:t>Sebagai kajian kritis terhadap </a:t>
            </a:r>
            <a:r>
              <a:rPr lang="en-US" dirty="0" err="1" smtClean="0"/>
              <a:t>generalisasi</a:t>
            </a:r>
            <a:r>
              <a:rPr lang="en-US" dirty="0" smtClean="0"/>
              <a:t> </a:t>
            </a:r>
            <a:r>
              <a:rPr lang="en-US" dirty="0"/>
              <a:t>yang </a:t>
            </a:r>
            <a:r>
              <a:rPr lang="id-ID" dirty="0" smtClean="0"/>
              <a:t>kerap kali dilakukan baik disadari maupun tidak serta disengaja maupun tidak </a:t>
            </a:r>
            <a:r>
              <a:rPr lang="en-US" dirty="0" err="1" smtClean="0"/>
              <a:t>dalam</a:t>
            </a:r>
            <a:r>
              <a:rPr lang="en-US" dirty="0" smtClean="0"/>
              <a:t> </a:t>
            </a:r>
            <a:r>
              <a:rPr lang="id-ID" dirty="0" smtClean="0"/>
              <a:t>praktik </a:t>
            </a:r>
            <a:r>
              <a:rPr lang="en-US" dirty="0" err="1" smtClean="0"/>
              <a:t>penulisan</a:t>
            </a:r>
            <a:r>
              <a:rPr lang="en-US" dirty="0" smtClean="0"/>
              <a:t> </a:t>
            </a:r>
            <a:r>
              <a:rPr lang="en-US" dirty="0" err="1"/>
              <a:t>sejarah</a:t>
            </a:r>
            <a:r>
              <a:rPr lang="en-US" dirty="0"/>
              <a:t> </a:t>
            </a:r>
            <a:r>
              <a:rPr lang="en-US" dirty="0" err="1"/>
              <a:t>nasional</a:t>
            </a:r>
            <a:r>
              <a:rPr lang="en-US" dirty="0"/>
              <a:t>.</a:t>
            </a:r>
            <a:r>
              <a:rPr lang="id-ID" dirty="0"/>
              <a:t> </a:t>
            </a:r>
            <a:endParaRPr lang="en-US" dirty="0"/>
          </a:p>
          <a:p>
            <a:pPr eaLnBrk="1" hangingPunct="1">
              <a:defRPr/>
            </a:pPr>
            <a:r>
              <a:rPr lang="id-ID" dirty="0" smtClean="0"/>
              <a:t>Sebagai wujud untuk menanamkan nilai-nilai pengetahuan sejarah terhadap </a:t>
            </a:r>
            <a:r>
              <a:rPr lang="en-US" dirty="0" err="1" smtClean="0"/>
              <a:t>kelompok</a:t>
            </a:r>
            <a:r>
              <a:rPr lang="id-ID" dirty="0" smtClean="0"/>
              <a:t> masyarakat lokal dengan harapan dapat menumbuhkan kesadaran terhadap masa lalu sebagai refleksi dalam kehidupan masa kini dan masa depan</a:t>
            </a:r>
            <a:r>
              <a:rPr lang="en-US" dirty="0" smtClean="0"/>
              <a:t>.</a:t>
            </a:r>
            <a:endParaRPr lang="en-US" dirty="0"/>
          </a:p>
        </p:txBody>
      </p:sp>
    </p:spTree>
    <p:extLst>
      <p:ext uri="{BB962C8B-B14F-4D97-AF65-F5344CB8AC3E}">
        <p14:creationId xmlns:p14="http://schemas.microsoft.com/office/powerpoint/2010/main" val="197413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mph" presetSubtype="0" fill="hold" grpId="0" nodeType="clickEffect">
                                  <p:stCondLst>
                                    <p:cond delay="0"/>
                                  </p:stCondLst>
                                  <p:childTnLst>
                                    <p:animClr clrSpc="rgb" dir="cw">
                                      <p:cBhvr override="childStyle">
                                        <p:cTn id="6" dur="250" autoRev="1" fill="hold"/>
                                        <p:tgtEl>
                                          <p:spTgt spid="4098"/>
                                        </p:tgtEl>
                                        <p:attrNameLst>
                                          <p:attrName>style.color</p:attrName>
                                        </p:attrNameLst>
                                      </p:cBhvr>
                                      <p:to>
                                        <a:schemeClr val="bg1"/>
                                      </p:to>
                                    </p:animClr>
                                    <p:animClr clrSpc="rgb" dir="cw">
                                      <p:cBhvr>
                                        <p:cTn id="7" dur="250" autoRev="1" fill="hold"/>
                                        <p:tgtEl>
                                          <p:spTgt spid="4098"/>
                                        </p:tgtEl>
                                        <p:attrNameLst>
                                          <p:attrName>fillcolor</p:attrName>
                                        </p:attrNameLst>
                                      </p:cBhvr>
                                      <p:to>
                                        <a:schemeClr val="bg1"/>
                                      </p:to>
                                    </p:animClr>
                                    <p:set>
                                      <p:cBhvr>
                                        <p:cTn id="8" dur="250" autoRev="1" fill="hold"/>
                                        <p:tgtEl>
                                          <p:spTgt spid="4098"/>
                                        </p:tgtEl>
                                        <p:attrNameLst>
                                          <p:attrName>fill.type</p:attrName>
                                        </p:attrNameLst>
                                      </p:cBhvr>
                                      <p:to>
                                        <p:strVal val="solid"/>
                                      </p:to>
                                    </p:set>
                                    <p:set>
                                      <p:cBhvr>
                                        <p:cTn id="9" dur="250" autoRev="1" fill="hold"/>
                                        <p:tgtEl>
                                          <p:spTgt spid="4098"/>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099">
                                            <p:txEl>
                                              <p:pRg st="0" end="0"/>
                                            </p:txEl>
                                          </p:spTgt>
                                        </p:tgtEl>
                                        <p:attrNameLst>
                                          <p:attrName>style.visibility</p:attrName>
                                        </p:attrNameLst>
                                      </p:cBhvr>
                                      <p:to>
                                        <p:strVal val="visible"/>
                                      </p:to>
                                    </p:set>
                                    <p:anim calcmode="discrete" valueType="clr">
                                      <p:cBhvr override="childStyle">
                                        <p:cTn id="14" dur="80"/>
                                        <p:tgtEl>
                                          <p:spTgt spid="40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099">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4099">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4099">
                                            <p:txEl>
                                              <p:pRg st="1" end="1"/>
                                            </p:txEl>
                                          </p:spTgt>
                                        </p:tgtEl>
                                        <p:attrNameLst>
                                          <p:attrName>style.visibility</p:attrName>
                                        </p:attrNameLst>
                                      </p:cBhvr>
                                      <p:to>
                                        <p:strVal val="visible"/>
                                      </p:to>
                                    </p:set>
                                    <p:anim calcmode="discrete" valueType="clr">
                                      <p:cBhvr override="childStyle">
                                        <p:cTn id="21" dur="80"/>
                                        <p:tgtEl>
                                          <p:spTgt spid="40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4099">
                                            <p:txEl>
                                              <p:pRg st="1" end="1"/>
                                            </p:txEl>
                                          </p:spTgt>
                                        </p:tgtEl>
                                        <p:attrNameLst>
                                          <p:attrName>fillcolor</p:attrName>
                                        </p:attrNameLst>
                                      </p:cBhvr>
                                      <p:tavLst>
                                        <p:tav tm="0">
                                          <p:val>
                                            <p:clrVal>
                                              <a:schemeClr val="accent2"/>
                                            </p:clrVal>
                                          </p:val>
                                        </p:tav>
                                        <p:tav tm="50000">
                                          <p:val>
                                            <p:clrVal>
                                              <a:schemeClr val="hlink"/>
                                            </p:clrVal>
                                          </p:val>
                                        </p:tav>
                                      </p:tavLst>
                                    </p:anim>
                                    <p:set>
                                      <p:cBhvr>
                                        <p:cTn id="23" dur="80"/>
                                        <p:tgtEl>
                                          <p:spTgt spid="4099">
                                            <p:txEl>
                                              <p:pRg st="1" end="1"/>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4099">
                                            <p:txEl>
                                              <p:pRg st="2" end="2"/>
                                            </p:txEl>
                                          </p:spTgt>
                                        </p:tgtEl>
                                        <p:attrNameLst>
                                          <p:attrName>style.visibility</p:attrName>
                                        </p:attrNameLst>
                                      </p:cBhvr>
                                      <p:to>
                                        <p:strVal val="visible"/>
                                      </p:to>
                                    </p:set>
                                    <p:anim calcmode="discrete" valueType="clr">
                                      <p:cBhvr override="childStyle">
                                        <p:cTn id="28" dur="80"/>
                                        <p:tgtEl>
                                          <p:spTgt spid="40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4099">
                                            <p:txEl>
                                              <p:pRg st="2" end="2"/>
                                            </p:txEl>
                                          </p:spTgt>
                                        </p:tgtEl>
                                        <p:attrNameLst>
                                          <p:attrName>fillcolor</p:attrName>
                                        </p:attrNameLst>
                                      </p:cBhvr>
                                      <p:tavLst>
                                        <p:tav tm="0">
                                          <p:val>
                                            <p:clrVal>
                                              <a:schemeClr val="accent2"/>
                                            </p:clrVal>
                                          </p:val>
                                        </p:tav>
                                        <p:tav tm="50000">
                                          <p:val>
                                            <p:clrVal>
                                              <a:schemeClr val="hlink"/>
                                            </p:clrVal>
                                          </p:val>
                                        </p:tav>
                                      </p:tavLst>
                                    </p:anim>
                                    <p:set>
                                      <p:cBhvr>
                                        <p:cTn id="30" dur="80"/>
                                        <p:tgtEl>
                                          <p:spTgt spid="409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8913"/>
            <a:ext cx="8229600" cy="1174750"/>
          </a:xfrm>
        </p:spPr>
        <p:txBody>
          <a:bodyPr>
            <a:normAutofit fontScale="90000"/>
          </a:bodyPr>
          <a:lstStyle/>
          <a:p>
            <a:pPr>
              <a:defRPr/>
            </a:pPr>
            <a:r>
              <a:rPr lang="id-ID" dirty="0" smtClean="0"/>
              <a:t>Kedudukan &amp; Nilai Penting</a:t>
            </a:r>
            <a:br>
              <a:rPr lang="id-ID" dirty="0" smtClean="0"/>
            </a:br>
            <a:r>
              <a:rPr lang="id-ID" dirty="0" smtClean="0"/>
              <a:t>Sejarah Lokal</a:t>
            </a:r>
            <a:endParaRPr lang="en-US" dirty="0"/>
          </a:p>
        </p:txBody>
      </p:sp>
      <p:sp>
        <p:nvSpPr>
          <p:cNvPr id="3" name="Content Placeholder 2"/>
          <p:cNvSpPr>
            <a:spLocks noGrp="1"/>
          </p:cNvSpPr>
          <p:nvPr>
            <p:ph idx="1"/>
          </p:nvPr>
        </p:nvSpPr>
        <p:spPr>
          <a:xfrm>
            <a:off x="1730375" y="1773238"/>
            <a:ext cx="8686800" cy="4679950"/>
          </a:xfrm>
        </p:spPr>
        <p:txBody>
          <a:bodyPr>
            <a:normAutofit/>
          </a:bodyPr>
          <a:lstStyle/>
          <a:p>
            <a:pPr>
              <a:defRPr/>
            </a:pPr>
            <a:r>
              <a:rPr lang="id-ID" dirty="0" smtClean="0"/>
              <a:t>Sejarah lokal dapat </a:t>
            </a:r>
            <a:r>
              <a:rPr lang="id-ID" dirty="0" smtClean="0"/>
              <a:t>ditempatkan </a:t>
            </a:r>
            <a:r>
              <a:rPr lang="id-ID" dirty="0" smtClean="0"/>
              <a:t>sebagai kajian yang dapat dijadikan </a:t>
            </a:r>
            <a:r>
              <a:rPr lang="id-ID" dirty="0" smtClean="0"/>
              <a:t>tahapan </a:t>
            </a:r>
            <a:r>
              <a:rPr lang="id-ID" dirty="0" smtClean="0"/>
              <a:t>fundamental untuk memahami kajian sejarah nasional</a:t>
            </a:r>
            <a:r>
              <a:rPr lang="en-US" dirty="0" smtClean="0"/>
              <a:t>.</a:t>
            </a:r>
          </a:p>
          <a:p>
            <a:pPr>
              <a:defRPr/>
            </a:pPr>
            <a:r>
              <a:rPr lang="id-ID" dirty="0" smtClean="0"/>
              <a:t>Dengan mengkaji sejarah lokal, sejarawan menjadi lebih  terbiasa untuk memahami berbagai pola dari permasalahan masa lalu secara terinci dan mendalam. (turunan dari sejarah lokal yang lebih rinci dalam mengkaji permasalahan sejarah adalah </a:t>
            </a:r>
            <a:r>
              <a:rPr lang="id-ID" i="1" dirty="0" smtClean="0"/>
              <a:t>micro history</a:t>
            </a:r>
            <a:r>
              <a:rPr lang="id-ID" dirty="0" smtClean="0"/>
              <a:t>)</a:t>
            </a:r>
          </a:p>
          <a:p>
            <a:pPr>
              <a:defRPr/>
            </a:pPr>
            <a:r>
              <a:rPr lang="id-ID" dirty="0" smtClean="0"/>
              <a:t>Dari kemampuan memahami pola permasalahan secara rinci, sejarawan mampu untuk mendeskripsikan permasalahan sejarah dari ruang lingkup yang lebih luas (c: nasional &amp; global)</a:t>
            </a:r>
          </a:p>
          <a:p>
            <a:pPr>
              <a:defRPr/>
            </a:pPr>
            <a:endParaRPr lang="en-US" dirty="0"/>
          </a:p>
        </p:txBody>
      </p:sp>
    </p:spTree>
    <p:extLst>
      <p:ext uri="{BB962C8B-B14F-4D97-AF65-F5344CB8AC3E}">
        <p14:creationId xmlns:p14="http://schemas.microsoft.com/office/powerpoint/2010/main" val="38213879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258</TotalTime>
  <Words>239</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Book Antiqua</vt:lpstr>
      <vt:lpstr>Corbel</vt:lpstr>
      <vt:lpstr>Parallax</vt:lpstr>
      <vt:lpstr>SEJARAH LOKAL DEFINISI &amp; RUANG LINGKUPNYA MATERI 1 oleh: Kunto Sofianto, PhD &amp; Fadly Rahman, M.A.</vt:lpstr>
      <vt:lpstr>Definisi Sejarah Lokal</vt:lpstr>
      <vt:lpstr>RUANG LINGKUP SEJARAH LOKAL</vt:lpstr>
      <vt:lpstr>Manfaat Sejarah Lokal</vt:lpstr>
      <vt:lpstr>Kedudukan &amp; Nilai Penting Sejarah Lokal</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Fadly Rahman</dc:creator>
  <cp:lastModifiedBy>Fadly Rahman</cp:lastModifiedBy>
  <cp:revision>14</cp:revision>
  <dcterms:created xsi:type="dcterms:W3CDTF">2021-02-23T21:40:19Z</dcterms:created>
  <dcterms:modified xsi:type="dcterms:W3CDTF">2021-03-03T08:26:19Z</dcterms:modified>
</cp:coreProperties>
</file>