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66"/>
    <p:restoredTop sz="94656"/>
  </p:normalViewPr>
  <p:slideViewPr>
    <p:cSldViewPr snapToGrid="0">
      <p:cViewPr varScale="1">
        <p:scale>
          <a:sx n="101" d="100"/>
          <a:sy n="101" d="100"/>
        </p:scale>
        <p:origin x="22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895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721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657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6845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685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859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429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488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92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477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2081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7BDA-261B-4722-B756-0385456294DC}" type="datetimeFigureOut">
              <a:rPr lang="id-ID" smtClean="0"/>
              <a:t>29/04/21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F91F0-9202-45AF-AD15-C60B5BF60D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334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METONIMI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PERUMPAMAAN YANG DIGUNAKAN UNTUK MENYATAKAN SESUATU HAL DENGAN HAL LAIN ATAS DASAR KEDEKATAN.</a:t>
            </a:r>
          </a:p>
          <a:p>
            <a:r>
              <a:rPr lang="id-ID" dirty="0"/>
              <a:t>KEDEKATAN KARENA HUBUNGAN:</a:t>
            </a:r>
          </a:p>
          <a:p>
            <a:pPr marL="0" indent="0">
              <a:buNone/>
            </a:pPr>
            <a:r>
              <a:rPr lang="id-ID" dirty="0"/>
              <a:t>	- TEMPAT SESUATU DAN ISINYA</a:t>
            </a:r>
          </a:p>
          <a:p>
            <a:pPr marL="0" indent="0">
              <a:buNone/>
            </a:pPr>
            <a:r>
              <a:rPr lang="id-ID" dirty="0"/>
              <a:t>	- PEMILIK DAN TERMILIK</a:t>
            </a:r>
          </a:p>
          <a:p>
            <a:pPr marL="0" indent="0">
              <a:buNone/>
            </a:pPr>
            <a:r>
              <a:rPr lang="id-ID" dirty="0"/>
              <a:t>	- MEREK DAN PRODUKNYA</a:t>
            </a:r>
          </a:p>
          <a:p>
            <a:pPr marL="0" indent="0">
              <a:buNone/>
            </a:pPr>
            <a:r>
              <a:rPr lang="id-ID" dirty="0"/>
              <a:t>	- PENCIPTA DAN CIPTAANNYA</a:t>
            </a:r>
          </a:p>
          <a:p>
            <a:pPr marL="0" indent="0">
              <a:buNone/>
            </a:pPr>
            <a:r>
              <a:rPr lang="id-ID" dirty="0"/>
              <a:t>	- MENYATAKAN SESUATU YANG UMUM UNTUK YANG KHUSUS</a:t>
            </a:r>
          </a:p>
          <a:p>
            <a:pPr marL="0" indent="0">
              <a:buNone/>
            </a:pPr>
            <a:r>
              <a:rPr lang="id-ID" dirty="0"/>
              <a:t>	- MENYATAKAN SESUATU YANG KHUSUS UNTUK YANG UMUM</a:t>
            </a:r>
          </a:p>
        </p:txBody>
      </p:sp>
    </p:spTree>
    <p:extLst>
      <p:ext uri="{BB962C8B-B14F-4D97-AF65-F5344CB8AC3E}">
        <p14:creationId xmlns:p14="http://schemas.microsoft.com/office/powerpoint/2010/main" val="161148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TEMPAT SESUATU DAN ISINYA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dirty="0"/>
              <a:t>SATU BOTOL DIMINUMNYA DENGAN SEKALI TEGUK</a:t>
            </a:r>
          </a:p>
          <a:p>
            <a:r>
              <a:rPr lang="id-ID" dirty="0"/>
              <a:t>PANCI MENDIDIH</a:t>
            </a:r>
          </a:p>
          <a:p>
            <a:r>
              <a:rPr lang="id-ID" dirty="0"/>
              <a:t>SUNGAI MELUAP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801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PEMILIK DAN TERMILIK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SI BAJU LORENG</a:t>
            </a:r>
          </a:p>
          <a:p>
            <a:r>
              <a:rPr lang="id-ID" dirty="0"/>
              <a:t>SI PUTIH ABU-ABU</a:t>
            </a:r>
          </a:p>
          <a:p>
            <a:r>
              <a:rPr lang="id-ID" dirty="0"/>
              <a:t>SI BAN HITAM</a:t>
            </a:r>
          </a:p>
          <a:p>
            <a:r>
              <a:rPr lang="id-ID" dirty="0"/>
              <a:t>SI KACAMATA</a:t>
            </a:r>
          </a:p>
        </p:txBody>
      </p:sp>
    </p:spTree>
    <p:extLst>
      <p:ext uri="{BB962C8B-B14F-4D97-AF65-F5344CB8AC3E}">
        <p14:creationId xmlns:p14="http://schemas.microsoft.com/office/powerpoint/2010/main" val="303268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MEREK DAN PENCIPTANYS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AYAH SEDANG MENIKMATI DJARUM SUPER</a:t>
            </a:r>
          </a:p>
          <a:p>
            <a:r>
              <a:rPr lang="id-ID" dirty="0"/>
              <a:t>PAMAN PERGI MENGENDARAI KIJANG</a:t>
            </a:r>
          </a:p>
          <a:p>
            <a:r>
              <a:rPr lang="id-ID" dirty="0"/>
              <a:t>DIA SELALU MENGGUNAKAN SAUDIA</a:t>
            </a:r>
          </a:p>
        </p:txBody>
      </p:sp>
    </p:spTree>
    <p:extLst>
      <p:ext uri="{BB962C8B-B14F-4D97-AF65-F5344CB8AC3E}">
        <p14:creationId xmlns:p14="http://schemas.microsoft.com/office/powerpoint/2010/main" val="2322468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PENCIPTA DAN CIPTAANNYA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SAYA SEDANG MENDENGARKAN VIRGOUN</a:t>
            </a:r>
          </a:p>
          <a:p>
            <a:r>
              <a:rPr lang="id-ID" dirty="0"/>
              <a:t>DIA SEDANG MEMBACA PIDI BAIQ</a:t>
            </a:r>
          </a:p>
        </p:txBody>
      </p:sp>
    </p:spTree>
    <p:extLst>
      <p:ext uri="{BB962C8B-B14F-4D97-AF65-F5344CB8AC3E}">
        <p14:creationId xmlns:p14="http://schemas.microsoft.com/office/powerpoint/2010/main" val="4230721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MENYATAKAN SESUATU HAL DENGAN HAL LAIN ATAS DASAR HUBUNGAN BERSIFAT UMUM DAN KHUSUS</a:t>
            </a:r>
          </a:p>
          <a:p>
            <a:endParaRPr lang="id-ID" dirty="0"/>
          </a:p>
          <a:p>
            <a:r>
              <a:rPr lang="id-ID" dirty="0"/>
              <a:t>TADI PAGI IA MEMBELI TIGA EKOR AYAM. (PART PROTOTO) </a:t>
            </a:r>
          </a:p>
          <a:p>
            <a:r>
              <a:rPr lang="id-ID" dirty="0"/>
              <a:t>INDONESIA MENJADI JUARA GANDA PUTRA SUDIRMAN. (TOTEM PROPARTE)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392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3F40E-B561-4941-8EA0-E568A0F2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METAFORA DAN METONIMI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17910-DEA6-AD43-B594-5F7029923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METAFORA						METONIMI</a:t>
            </a:r>
          </a:p>
          <a:p>
            <a:pPr marL="0" indent="0">
              <a:buNone/>
            </a:pPr>
            <a:r>
              <a:rPr lang="en-US" dirty="0"/>
              <a:t>KESAMAAN						KEDEKATAN</a:t>
            </a:r>
          </a:p>
          <a:p>
            <a:pPr marL="0" indent="0">
              <a:buNone/>
            </a:pPr>
            <a:r>
              <a:rPr lang="en-US" dirty="0"/>
              <a:t>PERBANDINGAN/PERSAMAAN			BERDAMPINGAN</a:t>
            </a:r>
          </a:p>
          <a:p>
            <a:pPr marL="0" indent="0">
              <a:buNone/>
            </a:pPr>
            <a:r>
              <a:rPr lang="en-US" dirty="0"/>
              <a:t>PERTEMUAN/PERSILANGAN MAKNA		CIRI KHAS </a:t>
            </a:r>
          </a:p>
        </p:txBody>
      </p:sp>
    </p:spTree>
    <p:extLst>
      <p:ext uri="{BB962C8B-B14F-4D97-AF65-F5344CB8AC3E}">
        <p14:creationId xmlns:p14="http://schemas.microsoft.com/office/powerpoint/2010/main" val="1303763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A6228-0D11-B34A-841E-27B75C32B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METAFORA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0DC55-8CF2-8447-BC0B-83A3A27C9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CRUSE</a:t>
            </a:r>
          </a:p>
          <a:p>
            <a:pPr marL="0" indent="0">
              <a:buNone/>
            </a:pPr>
            <a:r>
              <a:rPr lang="en-US" dirty="0"/>
              <a:t>	- VEHICLE	(RANAH SUMBER; IMAGE)</a:t>
            </a:r>
          </a:p>
          <a:p>
            <a:pPr marL="0" indent="0">
              <a:buNone/>
            </a:pPr>
            <a:r>
              <a:rPr lang="en-US" dirty="0"/>
              <a:t>	- TENOR	(RANAH SASARAN: IDEA)</a:t>
            </a:r>
          </a:p>
          <a:p>
            <a:pPr marL="0" indent="0">
              <a:buNone/>
            </a:pPr>
            <a:r>
              <a:rPr lang="en-US" dirty="0"/>
              <a:t>	- GROUND	(PEMETAAN; TITIK KESAMAAN)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KAKI BUKIT		VEHICLE : KAKI MANUSIA</a:t>
            </a:r>
          </a:p>
          <a:p>
            <a:pPr marL="0" indent="0">
              <a:buNone/>
            </a:pPr>
            <a:r>
              <a:rPr lang="en-US" dirty="0"/>
              <a:t>				TENOR    : BAGIAN BUKIT 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bawah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GROUND : POSISI</a:t>
            </a:r>
          </a:p>
        </p:txBody>
      </p:sp>
    </p:spTree>
    <p:extLst>
      <p:ext uri="{BB962C8B-B14F-4D97-AF65-F5344CB8AC3E}">
        <p14:creationId xmlns:p14="http://schemas.microsoft.com/office/powerpoint/2010/main" val="285614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B5E1F-D58A-D548-B023-14DB6716D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09E1-9F52-7845-9194-F042E9DFB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VEHICLE KATEGORI BAGIAN TUBUH</a:t>
            </a:r>
          </a:p>
          <a:p>
            <a:pPr marL="0" indent="0">
              <a:buNone/>
            </a:pPr>
            <a:r>
              <a:rPr lang="en-US" dirty="0"/>
              <a:t>	- DIA ADALAH JANTUNG HATINYA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VEHICLE KATEGORI BENDA</a:t>
            </a:r>
          </a:p>
          <a:p>
            <a:pPr marL="0" indent="0">
              <a:buNone/>
            </a:pPr>
            <a:r>
              <a:rPr lang="en-US" dirty="0"/>
              <a:t>	- DIA TIDAK MUNGKIN DIMAKAMKAN DI TANAH AMERIKA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VEHICLE  KATEGORI HEWAN</a:t>
            </a:r>
          </a:p>
          <a:p>
            <a:pPr marL="0" indent="0">
              <a:buNone/>
            </a:pPr>
            <a:r>
              <a:rPr lang="en-US" dirty="0"/>
              <a:t>	- DALMATIAN ITU TERUS MENGARUK-GARUK KURSI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7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276</Words>
  <Application>Microsoft Macintosh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METONIMI</vt:lpstr>
      <vt:lpstr>TEMPAT SESUATU DAN ISINYA</vt:lpstr>
      <vt:lpstr>PEMILIK DAN TERMILIK</vt:lpstr>
      <vt:lpstr>MEREK DAN PENCIPTANYS</vt:lpstr>
      <vt:lpstr>PENCIPTA DAN CIPTAANNYA</vt:lpstr>
      <vt:lpstr>PowerPoint Presentation</vt:lpstr>
      <vt:lpstr>METAFORA DAN METONIMI</vt:lpstr>
      <vt:lpstr>METAFORA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METONIMI</dc:title>
  <dc:creator>Tazkya</dc:creator>
  <cp:lastModifiedBy>Hera Meganova Lyra</cp:lastModifiedBy>
  <cp:revision>9</cp:revision>
  <dcterms:created xsi:type="dcterms:W3CDTF">2018-04-18T23:28:00Z</dcterms:created>
  <dcterms:modified xsi:type="dcterms:W3CDTF">2021-04-29T04:06:16Z</dcterms:modified>
</cp:coreProperties>
</file>